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01" r:id="rId2"/>
    <p:sldId id="525" r:id="rId3"/>
    <p:sldId id="530" r:id="rId4"/>
    <p:sldId id="517" r:id="rId5"/>
    <p:sldId id="518" r:id="rId6"/>
    <p:sldId id="531" r:id="rId7"/>
    <p:sldId id="528" r:id="rId8"/>
    <p:sldId id="532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3CA0"/>
    <a:srgbClr val="141428"/>
    <a:srgbClr val="280028"/>
    <a:srgbClr val="99FFCB"/>
    <a:srgbClr val="006632"/>
    <a:srgbClr val="FF99CB"/>
    <a:srgbClr val="A5C3FF"/>
    <a:srgbClr val="660032"/>
    <a:srgbClr val="8CB4F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58074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Amerikanische Bürgerkrieg</a:t>
            </a:r>
            <a:br>
              <a:rPr lang="de-DE" dirty="0" smtClean="0"/>
            </a:br>
            <a:r>
              <a:rPr lang="de-DE" dirty="0" smtClean="0"/>
              <a:t>Von der Sklavenbefreiung bis zur Kapitulation des Südens</a:t>
            </a:r>
            <a:br>
              <a:rPr lang="de-DE" dirty="0" smtClean="0"/>
            </a:br>
            <a:r>
              <a:rPr lang="de-DE" dirty="0" smtClean="0"/>
              <a:t>(1863 – 1865 / Teil 2 von 2)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 lnSpcReduction="10000"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01. Jan. 1863 – 09. Mai 1865</a:t>
            </a:r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Nordamerika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Emanzipationserklärung tritt in Kraft (Aufhebung der Sklaverei in den Südstaaten)</a:t>
            </a:r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US-Präsident Johnson erklärt den Krieg für beendet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3658" y="1085850"/>
            <a:ext cx="2822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Beteiligten: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565900" y="1424404"/>
            <a:ext cx="1995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Abraham Lincoln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(1809 – 1865)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565900" y="3780456"/>
            <a:ext cx="1995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Jefferson Davis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(1807 – 1889)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565900" y="4596004"/>
            <a:ext cx="1995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Robert E. Lee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(1807 – 1870)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565900" y="2165097"/>
            <a:ext cx="1995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Ulysses S. Grant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(1822 – 1885)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565900" y="2976822"/>
            <a:ext cx="1995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William T. Sherman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(1820 – 1891)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565900" y="5530864"/>
            <a:ext cx="199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Joseph E. Johnston</a:t>
            </a:r>
          </a:p>
          <a:p>
            <a:r>
              <a:rPr lang="de-DE" sz="1400" dirty="0" smtClean="0">
                <a:solidFill>
                  <a:srgbClr val="143C78"/>
                </a:solidFill>
              </a:rPr>
              <a:t>(1807 – 1891)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05" y="5530864"/>
            <a:ext cx="594849" cy="786433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17" y="4596004"/>
            <a:ext cx="597337" cy="884060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906" y="2165097"/>
            <a:ext cx="563144" cy="750677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905" y="3785377"/>
            <a:ext cx="594849" cy="759827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417" y="2976822"/>
            <a:ext cx="597338" cy="757755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417" y="1424403"/>
            <a:ext cx="565259" cy="697741"/>
          </a:xfrm>
          <a:prstGeom prst="rect">
            <a:avLst/>
          </a:prstGeom>
        </p:spPr>
      </p:pic>
      <p:pic>
        <p:nvPicPr>
          <p:cNvPr id="97" name="Bild 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00" y="1149348"/>
            <a:ext cx="5213718" cy="2902729"/>
          </a:xfrm>
          <a:prstGeom prst="rect">
            <a:avLst/>
          </a:prstGeom>
        </p:spPr>
      </p:pic>
      <p:sp>
        <p:nvSpPr>
          <p:cNvPr id="98" name="Textfeld 97"/>
          <p:cNvSpPr txBox="1"/>
          <p:nvPr/>
        </p:nvSpPr>
        <p:spPr>
          <a:xfrm>
            <a:off x="1065038" y="1546959"/>
            <a:ext cx="3418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Vereinigte Staaten von Amerika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2504541" y="3689578"/>
            <a:ext cx="30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Konföderierte Staaten von Amerika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100" name="Bild 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1500" y="3785377"/>
            <a:ext cx="508000" cy="25400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1" name="Bild 1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1500" y="5480064"/>
            <a:ext cx="508000" cy="25400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2" name="Bild 1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1500" y="4596004"/>
            <a:ext cx="508000" cy="25400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3" name="Bild 1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500" y="1424404"/>
            <a:ext cx="508000" cy="267369"/>
          </a:xfrm>
          <a:prstGeom prst="rect">
            <a:avLst/>
          </a:prstGeom>
        </p:spPr>
      </p:pic>
      <p:pic>
        <p:nvPicPr>
          <p:cNvPr id="104" name="Bild 1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500" y="2165097"/>
            <a:ext cx="508000" cy="267369"/>
          </a:xfrm>
          <a:prstGeom prst="rect">
            <a:avLst/>
          </a:prstGeom>
        </p:spPr>
      </p:pic>
      <p:pic>
        <p:nvPicPr>
          <p:cNvPr id="105" name="Bild 1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500" y="2976822"/>
            <a:ext cx="508000" cy="267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383632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de-DE" dirty="0" smtClean="0"/>
              <a:t>Militärisches Unentschieden</a:t>
            </a:r>
          </a:p>
          <a:p>
            <a:pPr lvl="0">
              <a:spcAft>
                <a:spcPts val="600"/>
              </a:spcAft>
              <a:defRPr/>
            </a:pPr>
            <a:r>
              <a:rPr lang="de-DE" dirty="0" smtClean="0"/>
              <a:t>USA üben auf den Süden Druck von von Norden, Westen &amp; vom Meer aus</a:t>
            </a:r>
          </a:p>
          <a:p>
            <a:pPr lvl="0">
              <a:spcAft>
                <a:spcPts val="600"/>
              </a:spcAft>
              <a:defRPr/>
            </a:pPr>
            <a:endParaRPr lang="de-DE" dirty="0" smtClean="0"/>
          </a:p>
          <a:p>
            <a:pPr lvl="0">
              <a:spcAft>
                <a:spcPts val="600"/>
              </a:spcAft>
              <a:defRPr/>
            </a:pPr>
            <a:endParaRPr lang="de-DE" dirty="0" smtClean="0"/>
          </a:p>
          <a:p>
            <a:pPr lvl="0">
              <a:spcAft>
                <a:spcPts val="600"/>
              </a:spcAft>
              <a:defRPr/>
            </a:pPr>
            <a:endParaRPr lang="de-DE" dirty="0" smtClean="0"/>
          </a:p>
          <a:p>
            <a:pPr lvl="0">
              <a:spcAft>
                <a:spcPts val="600"/>
              </a:spcAft>
              <a:defRPr/>
            </a:pPr>
            <a:endParaRPr lang="de-DE" dirty="0" smtClean="0"/>
          </a:p>
          <a:p>
            <a:pPr lvl="0">
              <a:spcAft>
                <a:spcPts val="600"/>
              </a:spcAft>
              <a:defRPr/>
            </a:pPr>
            <a:endParaRPr lang="de-DE" dirty="0" smtClean="0"/>
          </a:p>
          <a:p>
            <a:pPr lvl="0">
              <a:spcAft>
                <a:spcPts val="600"/>
              </a:spcAft>
              <a:defRPr/>
            </a:pPr>
            <a:endParaRPr lang="de-DE" dirty="0" smtClean="0"/>
          </a:p>
          <a:p>
            <a:pPr lvl="0">
              <a:spcAft>
                <a:spcPts val="600"/>
              </a:spcAft>
              <a:defRPr/>
            </a:pPr>
            <a:endParaRPr lang="de-DE" sz="800" dirty="0" smtClean="0"/>
          </a:p>
          <a:p>
            <a:pPr lvl="0">
              <a:spcAft>
                <a:spcPts val="600"/>
              </a:spcAft>
              <a:defRPr/>
            </a:pPr>
            <a:endParaRPr lang="de-DE" dirty="0" smtClean="0"/>
          </a:p>
          <a:p>
            <a:pPr lvl="0">
              <a:spcAft>
                <a:spcPts val="600"/>
              </a:spcAft>
              <a:defRPr/>
            </a:pPr>
            <a:r>
              <a:rPr lang="de-DE" dirty="0" smtClean="0"/>
              <a:t>Die Emanzipationserklärung (Abschaffung der Sklaverei in konföderierten Staaten) gibt dem Norden moralische Überlegenheit</a:t>
            </a:r>
          </a:p>
          <a:p>
            <a:pPr lvl="0">
              <a:spcAft>
                <a:spcPts val="600"/>
              </a:spcAft>
              <a:defRPr/>
            </a:pPr>
            <a:r>
              <a:rPr lang="de-DE" dirty="0" smtClean="0"/>
              <a:t>Auf beiden Seiten wächst der Wille den Krieg erfolgreich zu beenden</a:t>
            </a:r>
          </a:p>
          <a:p>
            <a:pPr lvl="1">
              <a:spcAft>
                <a:spcPts val="600"/>
              </a:spcAft>
              <a:defRPr/>
            </a:pPr>
            <a:r>
              <a:rPr lang="de-DE" sz="1600" dirty="0" smtClean="0"/>
              <a:t>USA: Eroberung des Südens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Konföderierte: Widerstand bis zur Anerkennung durch den Norden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695" y="1772818"/>
            <a:ext cx="4790905" cy="2667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977799"/>
            <a:ext cx="8229601" cy="5043949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04" name="Freihandform 103"/>
          <p:cNvSpPr/>
          <p:nvPr/>
        </p:nvSpPr>
        <p:spPr>
          <a:xfrm>
            <a:off x="2787650" y="984250"/>
            <a:ext cx="4235450" cy="1822450"/>
          </a:xfrm>
          <a:custGeom>
            <a:avLst/>
            <a:gdLst>
              <a:gd name="connsiteX0" fmla="*/ 4235450 w 4235450"/>
              <a:gd name="connsiteY0" fmla="*/ 977900 h 1822450"/>
              <a:gd name="connsiteX1" fmla="*/ 4235450 w 4235450"/>
              <a:gd name="connsiteY1" fmla="*/ 977900 h 1822450"/>
              <a:gd name="connsiteX2" fmla="*/ 4178300 w 4235450"/>
              <a:gd name="connsiteY2" fmla="*/ 876300 h 1822450"/>
              <a:gd name="connsiteX3" fmla="*/ 4178300 w 4235450"/>
              <a:gd name="connsiteY3" fmla="*/ 876300 h 1822450"/>
              <a:gd name="connsiteX4" fmla="*/ 4127500 w 4235450"/>
              <a:gd name="connsiteY4" fmla="*/ 869950 h 1822450"/>
              <a:gd name="connsiteX5" fmla="*/ 4108450 w 4235450"/>
              <a:gd name="connsiteY5" fmla="*/ 819150 h 1822450"/>
              <a:gd name="connsiteX6" fmla="*/ 4108450 w 4235450"/>
              <a:gd name="connsiteY6" fmla="*/ 819150 h 1822450"/>
              <a:gd name="connsiteX7" fmla="*/ 4127500 w 4235450"/>
              <a:gd name="connsiteY7" fmla="*/ 762000 h 1822450"/>
              <a:gd name="connsiteX8" fmla="*/ 4127500 w 4235450"/>
              <a:gd name="connsiteY8" fmla="*/ 762000 h 1822450"/>
              <a:gd name="connsiteX9" fmla="*/ 4051300 w 4235450"/>
              <a:gd name="connsiteY9" fmla="*/ 698500 h 1822450"/>
              <a:gd name="connsiteX10" fmla="*/ 4064000 w 4235450"/>
              <a:gd name="connsiteY10" fmla="*/ 647700 h 1822450"/>
              <a:gd name="connsiteX11" fmla="*/ 4051300 w 4235450"/>
              <a:gd name="connsiteY11" fmla="*/ 304800 h 1822450"/>
              <a:gd name="connsiteX12" fmla="*/ 3949700 w 4235450"/>
              <a:gd name="connsiteY12" fmla="*/ 222250 h 1822450"/>
              <a:gd name="connsiteX13" fmla="*/ 3930650 w 4235450"/>
              <a:gd name="connsiteY13" fmla="*/ 254000 h 1822450"/>
              <a:gd name="connsiteX14" fmla="*/ 3822700 w 4235450"/>
              <a:gd name="connsiteY14" fmla="*/ 279400 h 1822450"/>
              <a:gd name="connsiteX15" fmla="*/ 3822700 w 4235450"/>
              <a:gd name="connsiteY15" fmla="*/ 279400 h 1822450"/>
              <a:gd name="connsiteX16" fmla="*/ 3797300 w 4235450"/>
              <a:gd name="connsiteY16" fmla="*/ 203200 h 1822450"/>
              <a:gd name="connsiteX17" fmla="*/ 3797300 w 4235450"/>
              <a:gd name="connsiteY17" fmla="*/ 203200 h 1822450"/>
              <a:gd name="connsiteX18" fmla="*/ 3759200 w 4235450"/>
              <a:gd name="connsiteY18" fmla="*/ 203200 h 1822450"/>
              <a:gd name="connsiteX19" fmla="*/ 3594100 w 4235450"/>
              <a:gd name="connsiteY19" fmla="*/ 438150 h 1822450"/>
              <a:gd name="connsiteX20" fmla="*/ 3594100 w 4235450"/>
              <a:gd name="connsiteY20" fmla="*/ 495300 h 1822450"/>
              <a:gd name="connsiteX21" fmla="*/ 3562350 w 4235450"/>
              <a:gd name="connsiteY21" fmla="*/ 520700 h 1822450"/>
              <a:gd name="connsiteX22" fmla="*/ 3556000 w 4235450"/>
              <a:gd name="connsiteY22" fmla="*/ 558800 h 1822450"/>
              <a:gd name="connsiteX23" fmla="*/ 3536950 w 4235450"/>
              <a:gd name="connsiteY23" fmla="*/ 615950 h 1822450"/>
              <a:gd name="connsiteX24" fmla="*/ 3562350 w 4235450"/>
              <a:gd name="connsiteY24" fmla="*/ 660400 h 1822450"/>
              <a:gd name="connsiteX25" fmla="*/ 3524250 w 4235450"/>
              <a:gd name="connsiteY25" fmla="*/ 685800 h 1822450"/>
              <a:gd name="connsiteX26" fmla="*/ 3498850 w 4235450"/>
              <a:gd name="connsiteY26" fmla="*/ 717550 h 1822450"/>
              <a:gd name="connsiteX27" fmla="*/ 3460750 w 4235450"/>
              <a:gd name="connsiteY27" fmla="*/ 768350 h 1822450"/>
              <a:gd name="connsiteX28" fmla="*/ 3460750 w 4235450"/>
              <a:gd name="connsiteY28" fmla="*/ 768350 h 1822450"/>
              <a:gd name="connsiteX29" fmla="*/ 3403600 w 4235450"/>
              <a:gd name="connsiteY29" fmla="*/ 838200 h 1822450"/>
              <a:gd name="connsiteX30" fmla="*/ 3403600 w 4235450"/>
              <a:gd name="connsiteY30" fmla="*/ 838200 h 1822450"/>
              <a:gd name="connsiteX31" fmla="*/ 3333750 w 4235450"/>
              <a:gd name="connsiteY31" fmla="*/ 831850 h 1822450"/>
              <a:gd name="connsiteX32" fmla="*/ 3308350 w 4235450"/>
              <a:gd name="connsiteY32" fmla="*/ 901700 h 1822450"/>
              <a:gd name="connsiteX33" fmla="*/ 2628900 w 4235450"/>
              <a:gd name="connsiteY33" fmla="*/ 901700 h 1822450"/>
              <a:gd name="connsiteX34" fmla="*/ 2533650 w 4235450"/>
              <a:gd name="connsiteY34" fmla="*/ 958850 h 1822450"/>
              <a:gd name="connsiteX35" fmla="*/ 2419350 w 4235450"/>
              <a:gd name="connsiteY35" fmla="*/ 1079500 h 1822450"/>
              <a:gd name="connsiteX36" fmla="*/ 2324100 w 4235450"/>
              <a:gd name="connsiteY36" fmla="*/ 1149350 h 1822450"/>
              <a:gd name="connsiteX37" fmla="*/ 2247900 w 4235450"/>
              <a:gd name="connsiteY37" fmla="*/ 1295400 h 1822450"/>
              <a:gd name="connsiteX38" fmla="*/ 1866900 w 4235450"/>
              <a:gd name="connsiteY38" fmla="*/ 1308100 h 1822450"/>
              <a:gd name="connsiteX39" fmla="*/ 1771650 w 4235450"/>
              <a:gd name="connsiteY39" fmla="*/ 1346200 h 1822450"/>
              <a:gd name="connsiteX40" fmla="*/ 1771650 w 4235450"/>
              <a:gd name="connsiteY40" fmla="*/ 1403350 h 1822450"/>
              <a:gd name="connsiteX41" fmla="*/ 1771650 w 4235450"/>
              <a:gd name="connsiteY41" fmla="*/ 1403350 h 1822450"/>
              <a:gd name="connsiteX42" fmla="*/ 1803400 w 4235450"/>
              <a:gd name="connsiteY42" fmla="*/ 1485900 h 1822450"/>
              <a:gd name="connsiteX43" fmla="*/ 1727200 w 4235450"/>
              <a:gd name="connsiteY43" fmla="*/ 1568450 h 1822450"/>
              <a:gd name="connsiteX44" fmla="*/ 1689100 w 4235450"/>
              <a:gd name="connsiteY44" fmla="*/ 1581150 h 1822450"/>
              <a:gd name="connsiteX45" fmla="*/ 1657350 w 4235450"/>
              <a:gd name="connsiteY45" fmla="*/ 1593850 h 1822450"/>
              <a:gd name="connsiteX46" fmla="*/ 1631950 w 4235450"/>
              <a:gd name="connsiteY46" fmla="*/ 1606550 h 1822450"/>
              <a:gd name="connsiteX47" fmla="*/ 1568450 w 4235450"/>
              <a:gd name="connsiteY47" fmla="*/ 1644650 h 1822450"/>
              <a:gd name="connsiteX48" fmla="*/ 1320800 w 4235450"/>
              <a:gd name="connsiteY48" fmla="*/ 1695450 h 1822450"/>
              <a:gd name="connsiteX49" fmla="*/ 1193800 w 4235450"/>
              <a:gd name="connsiteY49" fmla="*/ 1784350 h 1822450"/>
              <a:gd name="connsiteX50" fmla="*/ 1085850 w 4235450"/>
              <a:gd name="connsiteY50" fmla="*/ 1822450 h 1822450"/>
              <a:gd name="connsiteX51" fmla="*/ 1009650 w 4235450"/>
              <a:gd name="connsiteY51" fmla="*/ 1803400 h 1822450"/>
              <a:gd name="connsiteX52" fmla="*/ 977900 w 4235450"/>
              <a:gd name="connsiteY52" fmla="*/ 1778000 h 1822450"/>
              <a:gd name="connsiteX53" fmla="*/ 965200 w 4235450"/>
              <a:gd name="connsiteY53" fmla="*/ 1701800 h 1822450"/>
              <a:gd name="connsiteX54" fmla="*/ 1009650 w 4235450"/>
              <a:gd name="connsiteY54" fmla="*/ 1651000 h 1822450"/>
              <a:gd name="connsiteX55" fmla="*/ 1168400 w 4235450"/>
              <a:gd name="connsiteY55" fmla="*/ 1308100 h 1822450"/>
              <a:gd name="connsiteX56" fmla="*/ 1079500 w 4235450"/>
              <a:gd name="connsiteY56" fmla="*/ 800100 h 1822450"/>
              <a:gd name="connsiteX57" fmla="*/ 869950 w 4235450"/>
              <a:gd name="connsiteY57" fmla="*/ 666750 h 1822450"/>
              <a:gd name="connsiteX58" fmla="*/ 901700 w 4235450"/>
              <a:gd name="connsiteY58" fmla="*/ 622300 h 1822450"/>
              <a:gd name="connsiteX59" fmla="*/ 869950 w 4235450"/>
              <a:gd name="connsiteY59" fmla="*/ 596900 h 1822450"/>
              <a:gd name="connsiteX60" fmla="*/ 825500 w 4235450"/>
              <a:gd name="connsiteY60" fmla="*/ 584200 h 1822450"/>
              <a:gd name="connsiteX61" fmla="*/ 787400 w 4235450"/>
              <a:gd name="connsiteY61" fmla="*/ 615950 h 1822450"/>
              <a:gd name="connsiteX62" fmla="*/ 755650 w 4235450"/>
              <a:gd name="connsiteY62" fmla="*/ 565150 h 1822450"/>
              <a:gd name="connsiteX63" fmla="*/ 755650 w 4235450"/>
              <a:gd name="connsiteY63" fmla="*/ 457200 h 1822450"/>
              <a:gd name="connsiteX64" fmla="*/ 666750 w 4235450"/>
              <a:gd name="connsiteY64" fmla="*/ 488950 h 1822450"/>
              <a:gd name="connsiteX65" fmla="*/ 628650 w 4235450"/>
              <a:gd name="connsiteY65" fmla="*/ 438150 h 1822450"/>
              <a:gd name="connsiteX66" fmla="*/ 609600 w 4235450"/>
              <a:gd name="connsiteY66" fmla="*/ 361950 h 1822450"/>
              <a:gd name="connsiteX67" fmla="*/ 0 w 4235450"/>
              <a:gd name="connsiteY67" fmla="*/ 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235450" h="1822450">
                <a:moveTo>
                  <a:pt x="4235450" y="977900"/>
                </a:moveTo>
                <a:lnTo>
                  <a:pt x="4235450" y="977900"/>
                </a:lnTo>
                <a:lnTo>
                  <a:pt x="4178300" y="876300"/>
                </a:lnTo>
                <a:lnTo>
                  <a:pt x="4178300" y="876300"/>
                </a:lnTo>
                <a:lnTo>
                  <a:pt x="4127500" y="869950"/>
                </a:lnTo>
                <a:lnTo>
                  <a:pt x="4108450" y="819150"/>
                </a:lnTo>
                <a:lnTo>
                  <a:pt x="4108450" y="819150"/>
                </a:lnTo>
                <a:lnTo>
                  <a:pt x="4127500" y="762000"/>
                </a:lnTo>
                <a:lnTo>
                  <a:pt x="4127500" y="762000"/>
                </a:lnTo>
                <a:lnTo>
                  <a:pt x="4051300" y="698500"/>
                </a:lnTo>
                <a:lnTo>
                  <a:pt x="4064000" y="647700"/>
                </a:lnTo>
                <a:lnTo>
                  <a:pt x="4051300" y="304800"/>
                </a:lnTo>
                <a:lnTo>
                  <a:pt x="3949700" y="222250"/>
                </a:lnTo>
                <a:lnTo>
                  <a:pt x="3930650" y="254000"/>
                </a:lnTo>
                <a:lnTo>
                  <a:pt x="3822700" y="279400"/>
                </a:lnTo>
                <a:lnTo>
                  <a:pt x="3822700" y="279400"/>
                </a:lnTo>
                <a:lnTo>
                  <a:pt x="3797300" y="203200"/>
                </a:lnTo>
                <a:lnTo>
                  <a:pt x="3797300" y="203200"/>
                </a:lnTo>
                <a:lnTo>
                  <a:pt x="3759200" y="203200"/>
                </a:lnTo>
                <a:lnTo>
                  <a:pt x="3594100" y="438150"/>
                </a:lnTo>
                <a:lnTo>
                  <a:pt x="3594100" y="495300"/>
                </a:lnTo>
                <a:lnTo>
                  <a:pt x="3562350" y="520700"/>
                </a:lnTo>
                <a:lnTo>
                  <a:pt x="3556000" y="558800"/>
                </a:lnTo>
                <a:lnTo>
                  <a:pt x="3536950" y="615950"/>
                </a:lnTo>
                <a:lnTo>
                  <a:pt x="3562350" y="660400"/>
                </a:lnTo>
                <a:lnTo>
                  <a:pt x="3524250" y="685800"/>
                </a:lnTo>
                <a:cubicBezTo>
                  <a:pt x="3496750" y="733926"/>
                  <a:pt x="3498850" y="747315"/>
                  <a:pt x="3498850" y="717550"/>
                </a:cubicBezTo>
                <a:lnTo>
                  <a:pt x="3460750" y="768350"/>
                </a:lnTo>
                <a:lnTo>
                  <a:pt x="3460750" y="768350"/>
                </a:lnTo>
                <a:cubicBezTo>
                  <a:pt x="3425496" y="845908"/>
                  <a:pt x="3454576" y="838200"/>
                  <a:pt x="3403600" y="838200"/>
                </a:cubicBezTo>
                <a:lnTo>
                  <a:pt x="3403600" y="838200"/>
                </a:lnTo>
                <a:lnTo>
                  <a:pt x="3333750" y="831850"/>
                </a:lnTo>
                <a:lnTo>
                  <a:pt x="3308350" y="901700"/>
                </a:lnTo>
                <a:lnTo>
                  <a:pt x="2628900" y="901700"/>
                </a:lnTo>
                <a:lnTo>
                  <a:pt x="2533650" y="958850"/>
                </a:lnTo>
                <a:lnTo>
                  <a:pt x="2419350" y="1079500"/>
                </a:lnTo>
                <a:lnTo>
                  <a:pt x="2324100" y="1149350"/>
                </a:lnTo>
                <a:lnTo>
                  <a:pt x="2247900" y="1295400"/>
                </a:lnTo>
                <a:lnTo>
                  <a:pt x="1866900" y="1308100"/>
                </a:lnTo>
                <a:lnTo>
                  <a:pt x="1771650" y="1346200"/>
                </a:lnTo>
                <a:lnTo>
                  <a:pt x="1771650" y="1403350"/>
                </a:lnTo>
                <a:lnTo>
                  <a:pt x="1771650" y="1403350"/>
                </a:lnTo>
                <a:lnTo>
                  <a:pt x="1803400" y="1485900"/>
                </a:lnTo>
                <a:cubicBezTo>
                  <a:pt x="1778000" y="1513417"/>
                  <a:pt x="1755968" y="1544477"/>
                  <a:pt x="1727200" y="1568450"/>
                </a:cubicBezTo>
                <a:cubicBezTo>
                  <a:pt x="1716916" y="1577020"/>
                  <a:pt x="1701681" y="1576575"/>
                  <a:pt x="1689100" y="1581150"/>
                </a:cubicBezTo>
                <a:cubicBezTo>
                  <a:pt x="1678388" y="1585045"/>
                  <a:pt x="1668023" y="1589848"/>
                  <a:pt x="1657350" y="1593850"/>
                </a:cubicBezTo>
                <a:cubicBezTo>
                  <a:pt x="1634001" y="1602606"/>
                  <a:pt x="1711325" y="1573742"/>
                  <a:pt x="1631950" y="1606550"/>
                </a:cubicBezTo>
                <a:lnTo>
                  <a:pt x="1568450" y="1644650"/>
                </a:lnTo>
                <a:lnTo>
                  <a:pt x="1320800" y="1695450"/>
                </a:lnTo>
                <a:lnTo>
                  <a:pt x="1193800" y="1784350"/>
                </a:lnTo>
                <a:lnTo>
                  <a:pt x="1085850" y="1822450"/>
                </a:lnTo>
                <a:lnTo>
                  <a:pt x="1009650" y="1803400"/>
                </a:lnTo>
                <a:lnTo>
                  <a:pt x="977900" y="1778000"/>
                </a:lnTo>
                <a:lnTo>
                  <a:pt x="965200" y="1701800"/>
                </a:lnTo>
                <a:lnTo>
                  <a:pt x="1009650" y="1651000"/>
                </a:lnTo>
                <a:lnTo>
                  <a:pt x="1168400" y="1308100"/>
                </a:lnTo>
                <a:lnTo>
                  <a:pt x="1079500" y="800100"/>
                </a:lnTo>
                <a:lnTo>
                  <a:pt x="869950" y="666750"/>
                </a:lnTo>
                <a:lnTo>
                  <a:pt x="901700" y="622300"/>
                </a:lnTo>
                <a:lnTo>
                  <a:pt x="869950" y="596900"/>
                </a:lnTo>
                <a:lnTo>
                  <a:pt x="825500" y="584200"/>
                </a:lnTo>
                <a:lnTo>
                  <a:pt x="787400" y="615950"/>
                </a:lnTo>
                <a:lnTo>
                  <a:pt x="755650" y="565150"/>
                </a:lnTo>
                <a:lnTo>
                  <a:pt x="755650" y="457200"/>
                </a:lnTo>
                <a:lnTo>
                  <a:pt x="666750" y="488950"/>
                </a:lnTo>
                <a:lnTo>
                  <a:pt x="628650" y="438150"/>
                </a:lnTo>
                <a:lnTo>
                  <a:pt x="609600" y="361950"/>
                </a:lnTo>
                <a:lnTo>
                  <a:pt x="0" y="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5" name="Bild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45" y="2763277"/>
            <a:ext cx="731167" cy="3848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Seekrieg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ung 8"/>
          <p:cNvGrpSpPr/>
          <p:nvPr/>
        </p:nvGrpSpPr>
        <p:grpSpPr>
          <a:xfrm>
            <a:off x="463550" y="3407968"/>
            <a:ext cx="4883150" cy="1462482"/>
            <a:chOff x="463550" y="3407968"/>
            <a:chExt cx="4883150" cy="1462482"/>
          </a:xfrm>
        </p:grpSpPr>
        <p:sp>
          <p:nvSpPr>
            <p:cNvPr id="7" name="Freihandform 6"/>
            <p:cNvSpPr/>
            <p:nvPr/>
          </p:nvSpPr>
          <p:spPr>
            <a:xfrm>
              <a:off x="463550" y="3407968"/>
              <a:ext cx="4679950" cy="1462482"/>
            </a:xfrm>
            <a:custGeom>
              <a:avLst/>
              <a:gdLst>
                <a:gd name="connsiteX0" fmla="*/ 0 w 4679950"/>
                <a:gd name="connsiteY0" fmla="*/ 1271982 h 1462482"/>
                <a:gd name="connsiteX1" fmla="*/ 44450 w 4679950"/>
                <a:gd name="connsiteY1" fmla="*/ 1265632 h 1462482"/>
                <a:gd name="connsiteX2" fmla="*/ 76200 w 4679950"/>
                <a:gd name="connsiteY2" fmla="*/ 1322782 h 1462482"/>
                <a:gd name="connsiteX3" fmla="*/ 120650 w 4679950"/>
                <a:gd name="connsiteY3" fmla="*/ 1335482 h 1462482"/>
                <a:gd name="connsiteX4" fmla="*/ 158750 w 4679950"/>
                <a:gd name="connsiteY4" fmla="*/ 1335482 h 1462482"/>
                <a:gd name="connsiteX5" fmla="*/ 209550 w 4679950"/>
                <a:gd name="connsiteY5" fmla="*/ 1354532 h 1462482"/>
                <a:gd name="connsiteX6" fmla="*/ 247650 w 4679950"/>
                <a:gd name="connsiteY6" fmla="*/ 1341832 h 1462482"/>
                <a:gd name="connsiteX7" fmla="*/ 292100 w 4679950"/>
                <a:gd name="connsiteY7" fmla="*/ 1360882 h 1462482"/>
                <a:gd name="connsiteX8" fmla="*/ 330200 w 4679950"/>
                <a:gd name="connsiteY8" fmla="*/ 1405332 h 1462482"/>
                <a:gd name="connsiteX9" fmla="*/ 374650 w 4679950"/>
                <a:gd name="connsiteY9" fmla="*/ 1379932 h 1462482"/>
                <a:gd name="connsiteX10" fmla="*/ 412750 w 4679950"/>
                <a:gd name="connsiteY10" fmla="*/ 1411682 h 1462482"/>
                <a:gd name="connsiteX11" fmla="*/ 457200 w 4679950"/>
                <a:gd name="connsiteY11" fmla="*/ 1398982 h 1462482"/>
                <a:gd name="connsiteX12" fmla="*/ 457200 w 4679950"/>
                <a:gd name="connsiteY12" fmla="*/ 1398982 h 1462482"/>
                <a:gd name="connsiteX13" fmla="*/ 488950 w 4679950"/>
                <a:gd name="connsiteY13" fmla="*/ 1437082 h 1462482"/>
                <a:gd name="connsiteX14" fmla="*/ 514350 w 4679950"/>
                <a:gd name="connsiteY14" fmla="*/ 1392632 h 1462482"/>
                <a:gd name="connsiteX15" fmla="*/ 514350 w 4679950"/>
                <a:gd name="connsiteY15" fmla="*/ 1392632 h 1462482"/>
                <a:gd name="connsiteX16" fmla="*/ 571500 w 4679950"/>
                <a:gd name="connsiteY16" fmla="*/ 1405332 h 1462482"/>
                <a:gd name="connsiteX17" fmla="*/ 628650 w 4679950"/>
                <a:gd name="connsiteY17" fmla="*/ 1443432 h 1462482"/>
                <a:gd name="connsiteX18" fmla="*/ 666750 w 4679950"/>
                <a:gd name="connsiteY18" fmla="*/ 1418032 h 1462482"/>
                <a:gd name="connsiteX19" fmla="*/ 717550 w 4679950"/>
                <a:gd name="connsiteY19" fmla="*/ 1405332 h 1462482"/>
                <a:gd name="connsiteX20" fmla="*/ 717550 w 4679950"/>
                <a:gd name="connsiteY20" fmla="*/ 1405332 h 1462482"/>
                <a:gd name="connsiteX21" fmla="*/ 787400 w 4679950"/>
                <a:gd name="connsiteY21" fmla="*/ 1379932 h 1462482"/>
                <a:gd name="connsiteX22" fmla="*/ 844550 w 4679950"/>
                <a:gd name="connsiteY22" fmla="*/ 1386282 h 1462482"/>
                <a:gd name="connsiteX23" fmla="*/ 882650 w 4679950"/>
                <a:gd name="connsiteY23" fmla="*/ 1398982 h 1462482"/>
                <a:gd name="connsiteX24" fmla="*/ 933450 w 4679950"/>
                <a:gd name="connsiteY24" fmla="*/ 1437082 h 1462482"/>
                <a:gd name="connsiteX25" fmla="*/ 1009650 w 4679950"/>
                <a:gd name="connsiteY25" fmla="*/ 1462482 h 1462482"/>
                <a:gd name="connsiteX26" fmla="*/ 1016000 w 4679950"/>
                <a:gd name="connsiteY26" fmla="*/ 986232 h 1462482"/>
                <a:gd name="connsiteX27" fmla="*/ 984250 w 4679950"/>
                <a:gd name="connsiteY27" fmla="*/ 757632 h 1462482"/>
                <a:gd name="connsiteX28" fmla="*/ 1885950 w 4679950"/>
                <a:gd name="connsiteY28" fmla="*/ 751282 h 1462482"/>
                <a:gd name="connsiteX29" fmla="*/ 1892300 w 4679950"/>
                <a:gd name="connsiteY29" fmla="*/ 802082 h 1462482"/>
                <a:gd name="connsiteX30" fmla="*/ 1841500 w 4679950"/>
                <a:gd name="connsiteY30" fmla="*/ 871932 h 1462482"/>
                <a:gd name="connsiteX31" fmla="*/ 1968500 w 4679950"/>
                <a:gd name="connsiteY31" fmla="*/ 884632 h 1462482"/>
                <a:gd name="connsiteX32" fmla="*/ 1968500 w 4679950"/>
                <a:gd name="connsiteY32" fmla="*/ 884632 h 1462482"/>
                <a:gd name="connsiteX33" fmla="*/ 2006600 w 4679950"/>
                <a:gd name="connsiteY33" fmla="*/ 814782 h 1462482"/>
                <a:gd name="connsiteX34" fmla="*/ 2006600 w 4679950"/>
                <a:gd name="connsiteY34" fmla="*/ 776682 h 1462482"/>
                <a:gd name="connsiteX35" fmla="*/ 2006600 w 4679950"/>
                <a:gd name="connsiteY35" fmla="*/ 738582 h 1462482"/>
                <a:gd name="connsiteX36" fmla="*/ 2286000 w 4679950"/>
                <a:gd name="connsiteY36" fmla="*/ 763982 h 1462482"/>
                <a:gd name="connsiteX37" fmla="*/ 2298700 w 4679950"/>
                <a:gd name="connsiteY37" fmla="*/ 713182 h 1462482"/>
                <a:gd name="connsiteX38" fmla="*/ 2813050 w 4679950"/>
                <a:gd name="connsiteY38" fmla="*/ 719532 h 1462482"/>
                <a:gd name="connsiteX39" fmla="*/ 3194050 w 4679950"/>
                <a:gd name="connsiteY39" fmla="*/ 719532 h 1462482"/>
                <a:gd name="connsiteX40" fmla="*/ 3263900 w 4679950"/>
                <a:gd name="connsiteY40" fmla="*/ 694132 h 1462482"/>
                <a:gd name="connsiteX41" fmla="*/ 3314700 w 4679950"/>
                <a:gd name="connsiteY41" fmla="*/ 662382 h 1462482"/>
                <a:gd name="connsiteX42" fmla="*/ 3352800 w 4679950"/>
                <a:gd name="connsiteY42" fmla="*/ 656032 h 1462482"/>
                <a:gd name="connsiteX43" fmla="*/ 3378200 w 4679950"/>
                <a:gd name="connsiteY43" fmla="*/ 605232 h 1462482"/>
                <a:gd name="connsiteX44" fmla="*/ 3429000 w 4679950"/>
                <a:gd name="connsiteY44" fmla="*/ 567132 h 1462482"/>
                <a:gd name="connsiteX45" fmla="*/ 3505200 w 4679950"/>
                <a:gd name="connsiteY45" fmla="*/ 516332 h 1462482"/>
                <a:gd name="connsiteX46" fmla="*/ 3581400 w 4679950"/>
                <a:gd name="connsiteY46" fmla="*/ 579832 h 1462482"/>
                <a:gd name="connsiteX47" fmla="*/ 3644900 w 4679950"/>
                <a:gd name="connsiteY47" fmla="*/ 554432 h 1462482"/>
                <a:gd name="connsiteX48" fmla="*/ 3644900 w 4679950"/>
                <a:gd name="connsiteY48" fmla="*/ 554432 h 1462482"/>
                <a:gd name="connsiteX49" fmla="*/ 3708400 w 4679950"/>
                <a:gd name="connsiteY49" fmla="*/ 573482 h 1462482"/>
                <a:gd name="connsiteX50" fmla="*/ 3746500 w 4679950"/>
                <a:gd name="connsiteY50" fmla="*/ 548082 h 1462482"/>
                <a:gd name="connsiteX51" fmla="*/ 3746500 w 4679950"/>
                <a:gd name="connsiteY51" fmla="*/ 548082 h 1462482"/>
                <a:gd name="connsiteX52" fmla="*/ 3790950 w 4679950"/>
                <a:gd name="connsiteY52" fmla="*/ 522682 h 1462482"/>
                <a:gd name="connsiteX53" fmla="*/ 3790950 w 4679950"/>
                <a:gd name="connsiteY53" fmla="*/ 522682 h 1462482"/>
                <a:gd name="connsiteX54" fmla="*/ 3841750 w 4679950"/>
                <a:gd name="connsiteY54" fmla="*/ 509982 h 1462482"/>
                <a:gd name="connsiteX55" fmla="*/ 3841750 w 4679950"/>
                <a:gd name="connsiteY55" fmla="*/ 509982 h 1462482"/>
                <a:gd name="connsiteX56" fmla="*/ 3867150 w 4679950"/>
                <a:gd name="connsiteY56" fmla="*/ 433782 h 1462482"/>
                <a:gd name="connsiteX57" fmla="*/ 3867150 w 4679950"/>
                <a:gd name="connsiteY57" fmla="*/ 433782 h 1462482"/>
                <a:gd name="connsiteX58" fmla="*/ 3917950 w 4679950"/>
                <a:gd name="connsiteY58" fmla="*/ 363932 h 1462482"/>
                <a:gd name="connsiteX59" fmla="*/ 3917950 w 4679950"/>
                <a:gd name="connsiteY59" fmla="*/ 363932 h 1462482"/>
                <a:gd name="connsiteX60" fmla="*/ 3962400 w 4679950"/>
                <a:gd name="connsiteY60" fmla="*/ 306782 h 1462482"/>
                <a:gd name="connsiteX61" fmla="*/ 3987800 w 4679950"/>
                <a:gd name="connsiteY61" fmla="*/ 230582 h 1462482"/>
                <a:gd name="connsiteX62" fmla="*/ 4032250 w 4679950"/>
                <a:gd name="connsiteY62" fmla="*/ 255982 h 1462482"/>
                <a:gd name="connsiteX63" fmla="*/ 4032250 w 4679950"/>
                <a:gd name="connsiteY63" fmla="*/ 255982 h 1462482"/>
                <a:gd name="connsiteX64" fmla="*/ 4102100 w 4679950"/>
                <a:gd name="connsiteY64" fmla="*/ 217882 h 1462482"/>
                <a:gd name="connsiteX65" fmla="*/ 4140200 w 4679950"/>
                <a:gd name="connsiteY65" fmla="*/ 148032 h 1462482"/>
                <a:gd name="connsiteX66" fmla="*/ 4184650 w 4679950"/>
                <a:gd name="connsiteY66" fmla="*/ 128982 h 1462482"/>
                <a:gd name="connsiteX67" fmla="*/ 4222750 w 4679950"/>
                <a:gd name="connsiteY67" fmla="*/ 103582 h 1462482"/>
                <a:gd name="connsiteX68" fmla="*/ 4267200 w 4679950"/>
                <a:gd name="connsiteY68" fmla="*/ 1982 h 1462482"/>
                <a:gd name="connsiteX69" fmla="*/ 4356100 w 4679950"/>
                <a:gd name="connsiteY69" fmla="*/ 71832 h 1462482"/>
                <a:gd name="connsiteX70" fmla="*/ 4387850 w 4679950"/>
                <a:gd name="connsiteY70" fmla="*/ 40082 h 1462482"/>
                <a:gd name="connsiteX71" fmla="*/ 4438650 w 4679950"/>
                <a:gd name="connsiteY71" fmla="*/ 78182 h 1462482"/>
                <a:gd name="connsiteX72" fmla="*/ 4438650 w 4679950"/>
                <a:gd name="connsiteY72" fmla="*/ 78182 h 1462482"/>
                <a:gd name="connsiteX73" fmla="*/ 4502150 w 4679950"/>
                <a:gd name="connsiteY73" fmla="*/ 128982 h 1462482"/>
                <a:gd name="connsiteX74" fmla="*/ 4521200 w 4679950"/>
                <a:gd name="connsiteY74" fmla="*/ 167082 h 1462482"/>
                <a:gd name="connsiteX75" fmla="*/ 4476750 w 4679950"/>
                <a:gd name="connsiteY75" fmla="*/ 230582 h 1462482"/>
                <a:gd name="connsiteX76" fmla="*/ 4476750 w 4679950"/>
                <a:gd name="connsiteY76" fmla="*/ 287732 h 1462482"/>
                <a:gd name="connsiteX77" fmla="*/ 4514850 w 4679950"/>
                <a:gd name="connsiteY77" fmla="*/ 281382 h 1462482"/>
                <a:gd name="connsiteX78" fmla="*/ 4533900 w 4679950"/>
                <a:gd name="connsiteY78" fmla="*/ 319482 h 1462482"/>
                <a:gd name="connsiteX79" fmla="*/ 4591050 w 4679950"/>
                <a:gd name="connsiteY79" fmla="*/ 338532 h 1462482"/>
                <a:gd name="connsiteX80" fmla="*/ 4629150 w 4679950"/>
                <a:gd name="connsiteY80" fmla="*/ 376632 h 1462482"/>
                <a:gd name="connsiteX81" fmla="*/ 4679950 w 4679950"/>
                <a:gd name="connsiteY81" fmla="*/ 395682 h 146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679950" h="1462482">
                  <a:moveTo>
                    <a:pt x="0" y="1271982"/>
                  </a:moveTo>
                  <a:cubicBezTo>
                    <a:pt x="40940" y="1258335"/>
                    <a:pt x="28634" y="1249816"/>
                    <a:pt x="44450" y="1265632"/>
                  </a:cubicBezTo>
                  <a:cubicBezTo>
                    <a:pt x="70710" y="1324716"/>
                    <a:pt x="49003" y="1322782"/>
                    <a:pt x="76200" y="1322782"/>
                  </a:cubicBezTo>
                  <a:lnTo>
                    <a:pt x="120650" y="1335482"/>
                  </a:lnTo>
                  <a:lnTo>
                    <a:pt x="158750" y="1335482"/>
                  </a:lnTo>
                  <a:lnTo>
                    <a:pt x="209550" y="1354532"/>
                  </a:lnTo>
                  <a:cubicBezTo>
                    <a:pt x="243265" y="1341046"/>
                    <a:pt x="229901" y="1341832"/>
                    <a:pt x="247650" y="1341832"/>
                  </a:cubicBezTo>
                  <a:lnTo>
                    <a:pt x="292100" y="1360882"/>
                  </a:lnTo>
                  <a:lnTo>
                    <a:pt x="330200" y="1405332"/>
                  </a:lnTo>
                  <a:lnTo>
                    <a:pt x="374650" y="1379932"/>
                  </a:lnTo>
                  <a:lnTo>
                    <a:pt x="412750" y="1411682"/>
                  </a:lnTo>
                  <a:lnTo>
                    <a:pt x="457200" y="1398982"/>
                  </a:lnTo>
                  <a:lnTo>
                    <a:pt x="457200" y="1398982"/>
                  </a:lnTo>
                  <a:lnTo>
                    <a:pt x="488950" y="1437082"/>
                  </a:lnTo>
                  <a:lnTo>
                    <a:pt x="514350" y="1392632"/>
                  </a:lnTo>
                  <a:lnTo>
                    <a:pt x="514350" y="1392632"/>
                  </a:lnTo>
                  <a:lnTo>
                    <a:pt x="571500" y="1405332"/>
                  </a:lnTo>
                  <a:lnTo>
                    <a:pt x="628650" y="1443432"/>
                  </a:lnTo>
                  <a:lnTo>
                    <a:pt x="666750" y="1418032"/>
                  </a:lnTo>
                  <a:lnTo>
                    <a:pt x="717550" y="1405332"/>
                  </a:lnTo>
                  <a:lnTo>
                    <a:pt x="717550" y="1405332"/>
                  </a:lnTo>
                  <a:lnTo>
                    <a:pt x="787400" y="1379932"/>
                  </a:lnTo>
                  <a:lnTo>
                    <a:pt x="844550" y="1386282"/>
                  </a:lnTo>
                  <a:lnTo>
                    <a:pt x="882650" y="1398982"/>
                  </a:lnTo>
                  <a:lnTo>
                    <a:pt x="933450" y="1437082"/>
                  </a:lnTo>
                  <a:lnTo>
                    <a:pt x="1009650" y="1462482"/>
                  </a:lnTo>
                  <a:cubicBezTo>
                    <a:pt x="1011767" y="1303732"/>
                    <a:pt x="1016000" y="986232"/>
                    <a:pt x="1016000" y="986232"/>
                  </a:cubicBezTo>
                  <a:lnTo>
                    <a:pt x="984250" y="757632"/>
                  </a:lnTo>
                  <a:lnTo>
                    <a:pt x="1885950" y="751282"/>
                  </a:lnTo>
                  <a:lnTo>
                    <a:pt x="1892300" y="802082"/>
                  </a:lnTo>
                  <a:lnTo>
                    <a:pt x="1841500" y="871932"/>
                  </a:lnTo>
                  <a:lnTo>
                    <a:pt x="1968500" y="884632"/>
                  </a:lnTo>
                  <a:lnTo>
                    <a:pt x="1968500" y="884632"/>
                  </a:lnTo>
                  <a:lnTo>
                    <a:pt x="2006600" y="814782"/>
                  </a:lnTo>
                  <a:lnTo>
                    <a:pt x="2006600" y="776682"/>
                  </a:lnTo>
                  <a:lnTo>
                    <a:pt x="2006600" y="738582"/>
                  </a:lnTo>
                  <a:lnTo>
                    <a:pt x="2286000" y="763982"/>
                  </a:lnTo>
                  <a:lnTo>
                    <a:pt x="2298700" y="713182"/>
                  </a:lnTo>
                  <a:lnTo>
                    <a:pt x="2813050" y="719532"/>
                  </a:lnTo>
                  <a:lnTo>
                    <a:pt x="3194050" y="719532"/>
                  </a:lnTo>
                  <a:lnTo>
                    <a:pt x="3263900" y="694132"/>
                  </a:lnTo>
                  <a:lnTo>
                    <a:pt x="3314700" y="662382"/>
                  </a:lnTo>
                  <a:lnTo>
                    <a:pt x="3352800" y="656032"/>
                  </a:lnTo>
                  <a:lnTo>
                    <a:pt x="3378200" y="605232"/>
                  </a:lnTo>
                  <a:lnTo>
                    <a:pt x="3429000" y="567132"/>
                  </a:lnTo>
                  <a:lnTo>
                    <a:pt x="3505200" y="516332"/>
                  </a:lnTo>
                  <a:lnTo>
                    <a:pt x="3581400" y="579832"/>
                  </a:lnTo>
                  <a:lnTo>
                    <a:pt x="3644900" y="554432"/>
                  </a:lnTo>
                  <a:lnTo>
                    <a:pt x="3644900" y="554432"/>
                  </a:lnTo>
                  <a:lnTo>
                    <a:pt x="3708400" y="573482"/>
                  </a:lnTo>
                  <a:lnTo>
                    <a:pt x="3746500" y="548082"/>
                  </a:lnTo>
                  <a:lnTo>
                    <a:pt x="3746500" y="548082"/>
                  </a:lnTo>
                  <a:lnTo>
                    <a:pt x="3790950" y="522682"/>
                  </a:lnTo>
                  <a:lnTo>
                    <a:pt x="3790950" y="522682"/>
                  </a:lnTo>
                  <a:lnTo>
                    <a:pt x="3841750" y="509982"/>
                  </a:lnTo>
                  <a:lnTo>
                    <a:pt x="3841750" y="509982"/>
                  </a:lnTo>
                  <a:lnTo>
                    <a:pt x="3867150" y="433782"/>
                  </a:lnTo>
                  <a:lnTo>
                    <a:pt x="3867150" y="433782"/>
                  </a:lnTo>
                  <a:lnTo>
                    <a:pt x="3917950" y="363932"/>
                  </a:lnTo>
                  <a:lnTo>
                    <a:pt x="3917950" y="363932"/>
                  </a:lnTo>
                  <a:lnTo>
                    <a:pt x="3962400" y="306782"/>
                  </a:lnTo>
                  <a:lnTo>
                    <a:pt x="3987800" y="230582"/>
                  </a:lnTo>
                  <a:lnTo>
                    <a:pt x="4032250" y="255982"/>
                  </a:lnTo>
                  <a:lnTo>
                    <a:pt x="4032250" y="255982"/>
                  </a:lnTo>
                  <a:lnTo>
                    <a:pt x="4102100" y="217882"/>
                  </a:lnTo>
                  <a:lnTo>
                    <a:pt x="4140200" y="148032"/>
                  </a:lnTo>
                  <a:lnTo>
                    <a:pt x="4184650" y="128982"/>
                  </a:lnTo>
                  <a:cubicBezTo>
                    <a:pt x="4224643" y="108985"/>
                    <a:pt x="4222750" y="124131"/>
                    <a:pt x="4222750" y="103582"/>
                  </a:cubicBezTo>
                  <a:cubicBezTo>
                    <a:pt x="4261593" y="0"/>
                    <a:pt x="4224680" y="1982"/>
                    <a:pt x="4267200" y="1982"/>
                  </a:cubicBezTo>
                  <a:lnTo>
                    <a:pt x="4356100" y="71832"/>
                  </a:lnTo>
                  <a:lnTo>
                    <a:pt x="4387850" y="40082"/>
                  </a:lnTo>
                  <a:lnTo>
                    <a:pt x="4438650" y="78182"/>
                  </a:lnTo>
                  <a:lnTo>
                    <a:pt x="4438650" y="78182"/>
                  </a:lnTo>
                  <a:lnTo>
                    <a:pt x="4502150" y="128982"/>
                  </a:lnTo>
                  <a:lnTo>
                    <a:pt x="4521200" y="167082"/>
                  </a:lnTo>
                  <a:lnTo>
                    <a:pt x="4476750" y="230582"/>
                  </a:lnTo>
                  <a:lnTo>
                    <a:pt x="4476750" y="287732"/>
                  </a:lnTo>
                  <a:lnTo>
                    <a:pt x="4514850" y="281382"/>
                  </a:lnTo>
                  <a:lnTo>
                    <a:pt x="4533900" y="319482"/>
                  </a:lnTo>
                  <a:lnTo>
                    <a:pt x="4591050" y="338532"/>
                  </a:lnTo>
                  <a:lnTo>
                    <a:pt x="4629150" y="376632"/>
                  </a:lnTo>
                  <a:lnTo>
                    <a:pt x="4679950" y="395682"/>
                  </a:lnTo>
                </a:path>
              </a:pathLst>
            </a:custGeom>
            <a:ln>
              <a:solidFill>
                <a:srgbClr val="66003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5130800" y="3784600"/>
              <a:ext cx="215900" cy="19212"/>
            </a:xfrm>
            <a:custGeom>
              <a:avLst/>
              <a:gdLst>
                <a:gd name="connsiteX0" fmla="*/ 0 w 215900"/>
                <a:gd name="connsiteY0" fmla="*/ 12700 h 19212"/>
                <a:gd name="connsiteX1" fmla="*/ 88900 w 215900"/>
                <a:gd name="connsiteY1" fmla="*/ 19050 h 19212"/>
                <a:gd name="connsiteX2" fmla="*/ 127000 w 215900"/>
                <a:gd name="connsiteY2" fmla="*/ 0 h 19212"/>
                <a:gd name="connsiteX3" fmla="*/ 171450 w 215900"/>
                <a:gd name="connsiteY3" fmla="*/ 0 h 19212"/>
                <a:gd name="connsiteX4" fmla="*/ 215900 w 215900"/>
                <a:gd name="connsiteY4" fmla="*/ 0 h 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00" h="19212">
                  <a:moveTo>
                    <a:pt x="0" y="12700"/>
                  </a:moveTo>
                  <a:cubicBezTo>
                    <a:pt x="84660" y="19212"/>
                    <a:pt x="54952" y="19050"/>
                    <a:pt x="88900" y="19050"/>
                  </a:cubicBezTo>
                  <a:lnTo>
                    <a:pt x="127000" y="0"/>
                  </a:lnTo>
                  <a:lnTo>
                    <a:pt x="171450" y="0"/>
                  </a:lnTo>
                  <a:lnTo>
                    <a:pt x="215900" y="0"/>
                  </a:lnTo>
                </a:path>
              </a:pathLst>
            </a:custGeom>
            <a:solidFill>
              <a:srgbClr val="660032"/>
            </a:solidFill>
            <a:ln w="254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ung 77"/>
          <p:cNvGrpSpPr/>
          <p:nvPr/>
        </p:nvGrpSpPr>
        <p:grpSpPr>
          <a:xfrm>
            <a:off x="292100" y="863499"/>
            <a:ext cx="5283200" cy="3029110"/>
            <a:chOff x="2270039" y="-5026063"/>
            <a:chExt cx="5355240" cy="3029110"/>
          </a:xfrm>
        </p:grpSpPr>
        <p:sp>
          <p:nvSpPr>
            <p:cNvPr id="12" name="Textfeld 11"/>
            <p:cNvSpPr txBox="1"/>
            <p:nvPr/>
          </p:nvSpPr>
          <p:spPr>
            <a:xfrm>
              <a:off x="2270039" y="-5026063"/>
              <a:ext cx="5329495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Ab 1863: Erfolgreiche Verstärkung der US-Blockade &amp; Bombardierung von konföderierten Stellungen durch US-Panzerschiffe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13" name="Gerade Verbindung mit Pfeil 12"/>
            <p:cNvCxnSpPr>
              <a:stCxn id="12" idx="2"/>
            </p:cNvCxnSpPr>
            <p:nvPr/>
          </p:nvCxnSpPr>
          <p:spPr>
            <a:xfrm rot="16200000" flipH="1">
              <a:off x="5027088" y="-4595145"/>
              <a:ext cx="2505890" cy="2690493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ung 116"/>
          <p:cNvGrpSpPr/>
          <p:nvPr/>
        </p:nvGrpSpPr>
        <p:grpSpPr>
          <a:xfrm>
            <a:off x="3760787" y="3742551"/>
            <a:ext cx="1197025" cy="276999"/>
            <a:chOff x="2981325" y="3550972"/>
            <a:chExt cx="1197025" cy="276999"/>
          </a:xfrm>
        </p:grpSpPr>
        <p:sp>
          <p:nvSpPr>
            <p:cNvPr id="16" name="Oval 1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660032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2981325" y="3550972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err="1" smtClean="0">
                  <a:solidFill>
                    <a:srgbClr val="660032"/>
                  </a:solidFill>
                </a:rPr>
                <a:t>Richmond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grpSp>
        <p:nvGrpSpPr>
          <p:cNvPr id="14" name="Gruppierung 116"/>
          <p:cNvGrpSpPr/>
          <p:nvPr/>
        </p:nvGrpSpPr>
        <p:grpSpPr>
          <a:xfrm>
            <a:off x="3805287" y="3407968"/>
            <a:ext cx="1222425" cy="276999"/>
            <a:chOff x="2955925" y="3561433"/>
            <a:chExt cx="1222425" cy="276999"/>
          </a:xfrm>
        </p:grpSpPr>
        <p:sp>
          <p:nvSpPr>
            <p:cNvPr id="19" name="Oval 18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2" name="Gruppierung 116"/>
          <p:cNvGrpSpPr/>
          <p:nvPr/>
        </p:nvGrpSpPr>
        <p:grpSpPr>
          <a:xfrm>
            <a:off x="1190570" y="5600702"/>
            <a:ext cx="1222425" cy="276999"/>
            <a:chOff x="2955925" y="3561433"/>
            <a:chExt cx="1222425" cy="276999"/>
          </a:xfrm>
        </p:grpSpPr>
        <p:sp>
          <p:nvSpPr>
            <p:cNvPr id="36" name="Oval 3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57" name="Bogen 56"/>
          <p:cNvSpPr/>
          <p:nvPr/>
        </p:nvSpPr>
        <p:spPr>
          <a:xfrm rot="1357464">
            <a:off x="5102443" y="3793858"/>
            <a:ext cx="1066799" cy="2330181"/>
          </a:xfrm>
          <a:prstGeom prst="arc">
            <a:avLst>
              <a:gd name="adj1" fmla="val 6329781"/>
              <a:gd name="adj2" fmla="val 15357823"/>
            </a:avLst>
          </a:pr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Bogen 57"/>
          <p:cNvSpPr/>
          <p:nvPr/>
        </p:nvSpPr>
        <p:spPr>
          <a:xfrm>
            <a:off x="1485898" y="5865000"/>
            <a:ext cx="2274890" cy="340111"/>
          </a:xfrm>
          <a:prstGeom prst="arc">
            <a:avLst>
              <a:gd name="adj1" fmla="val 10991686"/>
              <a:gd name="adj2" fmla="val 21399675"/>
            </a:avLst>
          </a:pr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Bogen 44"/>
          <p:cNvSpPr/>
          <p:nvPr/>
        </p:nvSpPr>
        <p:spPr>
          <a:xfrm rot="1357464">
            <a:off x="5102443" y="3793858"/>
            <a:ext cx="1066799" cy="2330181"/>
          </a:xfrm>
          <a:prstGeom prst="arc">
            <a:avLst>
              <a:gd name="adj1" fmla="val 6329781"/>
              <a:gd name="adj2" fmla="val 15357823"/>
            </a:avLst>
          </a:prstGeom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Bogen 45"/>
          <p:cNvSpPr/>
          <p:nvPr/>
        </p:nvSpPr>
        <p:spPr>
          <a:xfrm>
            <a:off x="1517697" y="5865000"/>
            <a:ext cx="2274890" cy="340111"/>
          </a:xfrm>
          <a:prstGeom prst="arc">
            <a:avLst>
              <a:gd name="adj1" fmla="val 10991686"/>
              <a:gd name="adj2" fmla="val 21399675"/>
            </a:avLst>
          </a:prstGeom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5" name="Gruppierung 77"/>
          <p:cNvGrpSpPr/>
          <p:nvPr/>
        </p:nvGrpSpPr>
        <p:grpSpPr>
          <a:xfrm>
            <a:off x="101600" y="1930242"/>
            <a:ext cx="2819402" cy="3770860"/>
            <a:chOff x="2076940" y="-5090735"/>
            <a:chExt cx="2857846" cy="3770860"/>
          </a:xfrm>
        </p:grpSpPr>
        <p:cxnSp>
          <p:nvCxnSpPr>
            <p:cNvPr id="59" name="Gerade Verbindung mit Pfeil 58"/>
            <p:cNvCxnSpPr>
              <a:stCxn id="56" idx="2"/>
            </p:cNvCxnSpPr>
            <p:nvPr/>
          </p:nvCxnSpPr>
          <p:spPr>
            <a:xfrm rot="16200000" flipH="1">
              <a:off x="2634786" y="-3480995"/>
              <a:ext cx="3032196" cy="1290043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feld 55"/>
            <p:cNvSpPr txBox="1"/>
            <p:nvPr/>
          </p:nvSpPr>
          <p:spPr>
            <a:xfrm>
              <a:off x="2076940" y="-5090735"/>
              <a:ext cx="2857846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05. Aug. 1864: US-Flotte erobert die Forts vor Mobile &amp; versenkt die dortigen konföderierten Schiffe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68" name="Gruppierung 77"/>
          <p:cNvGrpSpPr/>
          <p:nvPr/>
        </p:nvGrpSpPr>
        <p:grpSpPr>
          <a:xfrm>
            <a:off x="4913312" y="2668905"/>
            <a:ext cx="3646487" cy="1985708"/>
            <a:chOff x="891002" y="-5090735"/>
            <a:chExt cx="3696213" cy="1985708"/>
          </a:xfrm>
        </p:grpSpPr>
        <p:sp>
          <p:nvSpPr>
            <p:cNvPr id="69" name="Textfeld 68"/>
            <p:cNvSpPr txBox="1"/>
            <p:nvPr/>
          </p:nvSpPr>
          <p:spPr>
            <a:xfrm>
              <a:off x="1729366" y="-5090735"/>
              <a:ext cx="2857849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22. Feb. 1865: Mit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Wilmington</a:t>
              </a:r>
              <a:r>
                <a:rPr lang="de-DE" sz="1400" dirty="0" smtClean="0">
                  <a:solidFill>
                    <a:srgbClr val="143C78"/>
                  </a:solidFill>
                </a:rPr>
                <a:t> wird der letzte konföderierte Hafen der Ostküste besetzt 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70" name="Gerade Verbindung mit Pfeil 69"/>
            <p:cNvCxnSpPr>
              <a:endCxn id="69" idx="2"/>
            </p:cNvCxnSpPr>
            <p:nvPr/>
          </p:nvCxnSpPr>
          <p:spPr>
            <a:xfrm flipV="1">
              <a:off x="891002" y="-4352071"/>
              <a:ext cx="2267288" cy="1247044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ierung 116"/>
          <p:cNvGrpSpPr/>
          <p:nvPr/>
        </p:nvGrpSpPr>
        <p:grpSpPr>
          <a:xfrm>
            <a:off x="3614687" y="4555351"/>
            <a:ext cx="1197025" cy="276999"/>
            <a:chOff x="2981325" y="3550972"/>
            <a:chExt cx="1197025" cy="276999"/>
          </a:xfrm>
        </p:grpSpPr>
        <p:sp>
          <p:nvSpPr>
            <p:cNvPr id="75" name="Oval 74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660032"/>
                </a:solidFill>
              </a:endParaRPr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2981325" y="3550972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err="1" smtClean="0">
                  <a:solidFill>
                    <a:srgbClr val="660032"/>
                  </a:solidFill>
                </a:rPr>
                <a:t>Wilmington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grpSp>
        <p:nvGrpSpPr>
          <p:cNvPr id="77" name="Gruppierung 116"/>
          <p:cNvGrpSpPr/>
          <p:nvPr/>
        </p:nvGrpSpPr>
        <p:grpSpPr>
          <a:xfrm>
            <a:off x="3244774" y="4870450"/>
            <a:ext cx="1197025" cy="276999"/>
            <a:chOff x="2981325" y="3550972"/>
            <a:chExt cx="1197025" cy="276999"/>
          </a:xfrm>
        </p:grpSpPr>
        <p:sp>
          <p:nvSpPr>
            <p:cNvPr id="78" name="Oval 7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660032"/>
                </a:solidFill>
              </a:endParaRPr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2981325" y="3550972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660032"/>
                  </a:solidFill>
                </a:rPr>
                <a:t>Charleston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grpSp>
        <p:nvGrpSpPr>
          <p:cNvPr id="15" name="Gruppierung 77"/>
          <p:cNvGrpSpPr/>
          <p:nvPr/>
        </p:nvGrpSpPr>
        <p:grpSpPr>
          <a:xfrm>
            <a:off x="3559449" y="5134749"/>
            <a:ext cx="3142701" cy="1136375"/>
            <a:chOff x="3307376" y="-203595"/>
            <a:chExt cx="3776122" cy="1136375"/>
          </a:xfrm>
        </p:grpSpPr>
        <p:sp>
          <p:nvSpPr>
            <p:cNvPr id="23" name="Textfeld 22"/>
            <p:cNvSpPr txBox="1"/>
            <p:nvPr/>
          </p:nvSpPr>
          <p:spPr>
            <a:xfrm>
              <a:off x="3307376" y="409560"/>
              <a:ext cx="3776122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17. Feb. 1864: H.L.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Hunley</a:t>
              </a:r>
              <a:r>
                <a:rPr lang="de-DE" sz="1400" dirty="0" smtClean="0">
                  <a:solidFill>
                    <a:srgbClr val="660032"/>
                  </a:solidFill>
                </a:rPr>
                <a:t> führt den 1. U-Boot-Angriff der Geschichte aus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4" name="Gerade Verbindung mit Pfeil 23"/>
            <p:cNvCxnSpPr>
              <a:endCxn id="23" idx="0"/>
            </p:cNvCxnSpPr>
            <p:nvPr/>
          </p:nvCxnSpPr>
          <p:spPr>
            <a:xfrm>
              <a:off x="4413346" y="-203595"/>
              <a:ext cx="782092" cy="61315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pierung 77"/>
          <p:cNvGrpSpPr/>
          <p:nvPr/>
        </p:nvGrpSpPr>
        <p:grpSpPr>
          <a:xfrm>
            <a:off x="5841997" y="1386719"/>
            <a:ext cx="3040953" cy="1111254"/>
            <a:chOff x="3551713" y="-178930"/>
            <a:chExt cx="3653867" cy="1111254"/>
          </a:xfrm>
        </p:grpSpPr>
        <p:sp>
          <p:nvSpPr>
            <p:cNvPr id="89" name="Textfeld 88"/>
            <p:cNvSpPr txBox="1"/>
            <p:nvPr/>
          </p:nvSpPr>
          <p:spPr>
            <a:xfrm>
              <a:off x="3551713" y="193660"/>
              <a:ext cx="365386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06. Nov. 1865: Nach erfolgreichem Kaperkrieg senkt die CSS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Shanandoah</a:t>
              </a:r>
              <a:r>
                <a:rPr lang="de-DE" sz="1400" dirty="0" smtClean="0">
                  <a:solidFill>
                    <a:srgbClr val="660032"/>
                  </a:solidFill>
                </a:rPr>
                <a:t> in Liverpool ihre Flagge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90" name="Gerade Verbindung mit Pfeil 89"/>
            <p:cNvCxnSpPr>
              <a:endCxn id="89" idx="0"/>
            </p:cNvCxnSpPr>
            <p:nvPr/>
          </p:nvCxnSpPr>
          <p:spPr>
            <a:xfrm rot="10800000" flipV="1">
              <a:off x="5378648" y="-178930"/>
              <a:ext cx="1438650" cy="37259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" name="Bild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4145043"/>
            <a:ext cx="2781297" cy="1493660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97" name="Gruppierung 116"/>
          <p:cNvGrpSpPr/>
          <p:nvPr/>
        </p:nvGrpSpPr>
        <p:grpSpPr>
          <a:xfrm>
            <a:off x="2720490" y="5424103"/>
            <a:ext cx="1216025" cy="276999"/>
            <a:chOff x="4070350" y="3561433"/>
            <a:chExt cx="1216025" cy="276999"/>
          </a:xfrm>
        </p:grpSpPr>
        <p:sp>
          <p:nvSpPr>
            <p:cNvPr id="98" name="Oval 9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4133850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660032"/>
                  </a:solidFill>
                </a:rPr>
                <a:t>Mobile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pic>
        <p:nvPicPr>
          <p:cNvPr id="100" name="Bild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801" y="4491851"/>
            <a:ext cx="839786" cy="419893"/>
          </a:xfrm>
          <a:prstGeom prst="rect">
            <a:avLst/>
          </a:prstGeom>
        </p:spPr>
      </p:pic>
      <p:grpSp>
        <p:nvGrpSpPr>
          <p:cNvPr id="101" name="Gruppierung 116"/>
          <p:cNvGrpSpPr/>
          <p:nvPr/>
        </p:nvGrpSpPr>
        <p:grpSpPr>
          <a:xfrm>
            <a:off x="3614637" y="4555351"/>
            <a:ext cx="1197025" cy="276999"/>
            <a:chOff x="2981325" y="3550972"/>
            <a:chExt cx="1197025" cy="276999"/>
          </a:xfrm>
        </p:grpSpPr>
        <p:sp>
          <p:nvSpPr>
            <p:cNvPr id="102" name="Oval 101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2981325" y="3550972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err="1" smtClean="0">
                  <a:solidFill>
                    <a:srgbClr val="143C78"/>
                  </a:solidFill>
                </a:rPr>
                <a:t>Wilmington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155600"/>
            <a:ext cx="8224016" cy="4559851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89" name="Gruppierung 88"/>
          <p:cNvGrpSpPr/>
          <p:nvPr/>
        </p:nvGrpSpPr>
        <p:grpSpPr>
          <a:xfrm>
            <a:off x="637647" y="1289119"/>
            <a:ext cx="7876140" cy="4253230"/>
            <a:chOff x="637647" y="1289119"/>
            <a:chExt cx="7876140" cy="4253230"/>
          </a:xfrm>
        </p:grpSpPr>
        <p:sp>
          <p:nvSpPr>
            <p:cNvPr id="90" name="Textfeld 89"/>
            <p:cNvSpPr txBox="1"/>
            <p:nvPr/>
          </p:nvSpPr>
          <p:spPr>
            <a:xfrm>
              <a:off x="6213475" y="526535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Folrida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5761037" y="397345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Georgia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6913562" y="3439209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South Carolina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7210000" y="26555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North Carolina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7361262" y="2045898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Virginia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6713537" y="1289119"/>
              <a:ext cx="11525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West</a:t>
              </a:r>
            </a:p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Virgina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5259387" y="1868517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Kentucky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608512" y="2618531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Tennessee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4" name="Textfeld 103"/>
            <p:cNvSpPr txBox="1"/>
            <p:nvPr/>
          </p:nvSpPr>
          <p:spPr>
            <a:xfrm>
              <a:off x="2452698" y="1591518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Missouri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637647" y="4606152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Texas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7" name="Textfeld 106"/>
            <p:cNvSpPr txBox="1"/>
            <p:nvPr/>
          </p:nvSpPr>
          <p:spPr>
            <a:xfrm>
              <a:off x="3559175" y="3665408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Mississippi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2536825" y="26555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Arkansas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0" name="Textfeld 109"/>
            <p:cNvSpPr txBox="1"/>
            <p:nvPr/>
          </p:nvSpPr>
          <p:spPr>
            <a:xfrm>
              <a:off x="4604543" y="3904307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Alabama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2510631" y="4883151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Louisiana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Westen &amp; </a:t>
            </a:r>
            <a:r>
              <a:rPr lang="de-DE" dirty="0" err="1" smtClean="0"/>
              <a:t>Trans-Mississippi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Freihandform 6"/>
          <p:cNvSpPr/>
          <p:nvPr/>
        </p:nvSpPr>
        <p:spPr>
          <a:xfrm>
            <a:off x="457200" y="3378200"/>
            <a:ext cx="2228850" cy="2076450"/>
          </a:xfrm>
          <a:custGeom>
            <a:avLst/>
            <a:gdLst>
              <a:gd name="connsiteX0" fmla="*/ 0 w 2228850"/>
              <a:gd name="connsiteY0" fmla="*/ 6350 h 2076450"/>
              <a:gd name="connsiteX1" fmla="*/ 38100 w 2228850"/>
              <a:gd name="connsiteY1" fmla="*/ 31750 h 2076450"/>
              <a:gd name="connsiteX2" fmla="*/ 63500 w 2228850"/>
              <a:gd name="connsiteY2" fmla="*/ 0 h 2076450"/>
              <a:gd name="connsiteX3" fmla="*/ 101600 w 2228850"/>
              <a:gd name="connsiteY3" fmla="*/ 31750 h 2076450"/>
              <a:gd name="connsiteX4" fmla="*/ 133350 w 2228850"/>
              <a:gd name="connsiteY4" fmla="*/ 107950 h 2076450"/>
              <a:gd name="connsiteX5" fmla="*/ 215900 w 2228850"/>
              <a:gd name="connsiteY5" fmla="*/ 107950 h 2076450"/>
              <a:gd name="connsiteX6" fmla="*/ 247650 w 2228850"/>
              <a:gd name="connsiteY6" fmla="*/ 146050 h 2076450"/>
              <a:gd name="connsiteX7" fmla="*/ 349250 w 2228850"/>
              <a:gd name="connsiteY7" fmla="*/ 133350 h 2076450"/>
              <a:gd name="connsiteX8" fmla="*/ 361950 w 2228850"/>
              <a:gd name="connsiteY8" fmla="*/ 165100 h 2076450"/>
              <a:gd name="connsiteX9" fmla="*/ 381000 w 2228850"/>
              <a:gd name="connsiteY9" fmla="*/ 209550 h 2076450"/>
              <a:gd name="connsiteX10" fmla="*/ 412750 w 2228850"/>
              <a:gd name="connsiteY10" fmla="*/ 171450 h 2076450"/>
              <a:gd name="connsiteX11" fmla="*/ 438150 w 2228850"/>
              <a:gd name="connsiteY11" fmla="*/ 120650 h 2076450"/>
              <a:gd name="connsiteX12" fmla="*/ 476250 w 2228850"/>
              <a:gd name="connsiteY12" fmla="*/ 139700 h 2076450"/>
              <a:gd name="connsiteX13" fmla="*/ 533400 w 2228850"/>
              <a:gd name="connsiteY13" fmla="*/ 139700 h 2076450"/>
              <a:gd name="connsiteX14" fmla="*/ 577850 w 2228850"/>
              <a:gd name="connsiteY14" fmla="*/ 171450 h 2076450"/>
              <a:gd name="connsiteX15" fmla="*/ 584200 w 2228850"/>
              <a:gd name="connsiteY15" fmla="*/ 209550 h 2076450"/>
              <a:gd name="connsiteX16" fmla="*/ 584200 w 2228850"/>
              <a:gd name="connsiteY16" fmla="*/ 247650 h 2076450"/>
              <a:gd name="connsiteX17" fmla="*/ 622300 w 2228850"/>
              <a:gd name="connsiteY17" fmla="*/ 266700 h 2076450"/>
              <a:gd name="connsiteX18" fmla="*/ 692150 w 2228850"/>
              <a:gd name="connsiteY18" fmla="*/ 203200 h 2076450"/>
              <a:gd name="connsiteX19" fmla="*/ 723900 w 2228850"/>
              <a:gd name="connsiteY19" fmla="*/ 234950 h 2076450"/>
              <a:gd name="connsiteX20" fmla="*/ 762000 w 2228850"/>
              <a:gd name="connsiteY20" fmla="*/ 228600 h 2076450"/>
              <a:gd name="connsiteX21" fmla="*/ 762000 w 2228850"/>
              <a:gd name="connsiteY21" fmla="*/ 266700 h 2076450"/>
              <a:gd name="connsiteX22" fmla="*/ 800100 w 2228850"/>
              <a:gd name="connsiteY22" fmla="*/ 266700 h 2076450"/>
              <a:gd name="connsiteX23" fmla="*/ 825500 w 2228850"/>
              <a:gd name="connsiteY23" fmla="*/ 234950 h 2076450"/>
              <a:gd name="connsiteX24" fmla="*/ 825500 w 2228850"/>
              <a:gd name="connsiteY24" fmla="*/ 234950 h 2076450"/>
              <a:gd name="connsiteX25" fmla="*/ 869950 w 2228850"/>
              <a:gd name="connsiteY25" fmla="*/ 292100 h 2076450"/>
              <a:gd name="connsiteX26" fmla="*/ 869950 w 2228850"/>
              <a:gd name="connsiteY26" fmla="*/ 292100 h 2076450"/>
              <a:gd name="connsiteX27" fmla="*/ 927100 w 2228850"/>
              <a:gd name="connsiteY27" fmla="*/ 273050 h 2076450"/>
              <a:gd name="connsiteX28" fmla="*/ 946150 w 2228850"/>
              <a:gd name="connsiteY28" fmla="*/ 215900 h 2076450"/>
              <a:gd name="connsiteX29" fmla="*/ 946150 w 2228850"/>
              <a:gd name="connsiteY29" fmla="*/ 215900 h 2076450"/>
              <a:gd name="connsiteX30" fmla="*/ 990600 w 2228850"/>
              <a:gd name="connsiteY30" fmla="*/ 254000 h 2076450"/>
              <a:gd name="connsiteX31" fmla="*/ 1035050 w 2228850"/>
              <a:gd name="connsiteY31" fmla="*/ 254000 h 2076450"/>
              <a:gd name="connsiteX32" fmla="*/ 1066800 w 2228850"/>
              <a:gd name="connsiteY32" fmla="*/ 228600 h 2076450"/>
              <a:gd name="connsiteX33" fmla="*/ 1092200 w 2228850"/>
              <a:gd name="connsiteY33" fmla="*/ 266700 h 2076450"/>
              <a:gd name="connsiteX34" fmla="*/ 1130300 w 2228850"/>
              <a:gd name="connsiteY34" fmla="*/ 298450 h 2076450"/>
              <a:gd name="connsiteX35" fmla="*/ 1168400 w 2228850"/>
              <a:gd name="connsiteY35" fmla="*/ 323850 h 2076450"/>
              <a:gd name="connsiteX36" fmla="*/ 1206500 w 2228850"/>
              <a:gd name="connsiteY36" fmla="*/ 298450 h 2076450"/>
              <a:gd name="connsiteX37" fmla="*/ 1244600 w 2228850"/>
              <a:gd name="connsiteY37" fmla="*/ 285750 h 2076450"/>
              <a:gd name="connsiteX38" fmla="*/ 1244600 w 2228850"/>
              <a:gd name="connsiteY38" fmla="*/ 285750 h 2076450"/>
              <a:gd name="connsiteX39" fmla="*/ 1282700 w 2228850"/>
              <a:gd name="connsiteY39" fmla="*/ 260350 h 2076450"/>
              <a:gd name="connsiteX40" fmla="*/ 1333500 w 2228850"/>
              <a:gd name="connsiteY40" fmla="*/ 247650 h 2076450"/>
              <a:gd name="connsiteX41" fmla="*/ 1333500 w 2228850"/>
              <a:gd name="connsiteY41" fmla="*/ 247650 h 2076450"/>
              <a:gd name="connsiteX42" fmla="*/ 1390650 w 2228850"/>
              <a:gd name="connsiteY42" fmla="*/ 254000 h 2076450"/>
              <a:gd name="connsiteX43" fmla="*/ 1390650 w 2228850"/>
              <a:gd name="connsiteY43" fmla="*/ 254000 h 2076450"/>
              <a:gd name="connsiteX44" fmla="*/ 1441450 w 2228850"/>
              <a:gd name="connsiteY44" fmla="*/ 222250 h 2076450"/>
              <a:gd name="connsiteX45" fmla="*/ 1492250 w 2228850"/>
              <a:gd name="connsiteY45" fmla="*/ 247650 h 2076450"/>
              <a:gd name="connsiteX46" fmla="*/ 1549400 w 2228850"/>
              <a:gd name="connsiteY46" fmla="*/ 247650 h 2076450"/>
              <a:gd name="connsiteX47" fmla="*/ 1587500 w 2228850"/>
              <a:gd name="connsiteY47" fmla="*/ 215900 h 2076450"/>
              <a:gd name="connsiteX48" fmla="*/ 1587500 w 2228850"/>
              <a:gd name="connsiteY48" fmla="*/ 215900 h 2076450"/>
              <a:gd name="connsiteX49" fmla="*/ 1689100 w 2228850"/>
              <a:gd name="connsiteY49" fmla="*/ 260350 h 2076450"/>
              <a:gd name="connsiteX50" fmla="*/ 1708150 w 2228850"/>
              <a:gd name="connsiteY50" fmla="*/ 298450 h 2076450"/>
              <a:gd name="connsiteX51" fmla="*/ 1746250 w 2228850"/>
              <a:gd name="connsiteY51" fmla="*/ 304800 h 2076450"/>
              <a:gd name="connsiteX52" fmla="*/ 1784350 w 2228850"/>
              <a:gd name="connsiteY52" fmla="*/ 330200 h 2076450"/>
              <a:gd name="connsiteX53" fmla="*/ 1784350 w 2228850"/>
              <a:gd name="connsiteY53" fmla="*/ 330200 h 2076450"/>
              <a:gd name="connsiteX54" fmla="*/ 1854200 w 2228850"/>
              <a:gd name="connsiteY54" fmla="*/ 355600 h 2076450"/>
              <a:gd name="connsiteX55" fmla="*/ 1854200 w 2228850"/>
              <a:gd name="connsiteY55" fmla="*/ 355600 h 2076450"/>
              <a:gd name="connsiteX56" fmla="*/ 1892300 w 2228850"/>
              <a:gd name="connsiteY56" fmla="*/ 412750 h 2076450"/>
              <a:gd name="connsiteX57" fmla="*/ 1981200 w 2228850"/>
              <a:gd name="connsiteY57" fmla="*/ 425450 h 2076450"/>
              <a:gd name="connsiteX58" fmla="*/ 2044700 w 2228850"/>
              <a:gd name="connsiteY58" fmla="*/ 425450 h 2076450"/>
              <a:gd name="connsiteX59" fmla="*/ 2038350 w 2228850"/>
              <a:gd name="connsiteY59" fmla="*/ 1111250 h 2076450"/>
              <a:gd name="connsiteX60" fmla="*/ 2108200 w 2228850"/>
              <a:gd name="connsiteY60" fmla="*/ 1181100 h 2076450"/>
              <a:gd name="connsiteX61" fmla="*/ 2108200 w 2228850"/>
              <a:gd name="connsiteY61" fmla="*/ 1250950 h 2076450"/>
              <a:gd name="connsiteX62" fmla="*/ 2127250 w 2228850"/>
              <a:gd name="connsiteY62" fmla="*/ 1295400 h 2076450"/>
              <a:gd name="connsiteX63" fmla="*/ 2159000 w 2228850"/>
              <a:gd name="connsiteY63" fmla="*/ 1327150 h 2076450"/>
              <a:gd name="connsiteX64" fmla="*/ 2159000 w 2228850"/>
              <a:gd name="connsiteY64" fmla="*/ 1327150 h 2076450"/>
              <a:gd name="connsiteX65" fmla="*/ 2197100 w 2228850"/>
              <a:gd name="connsiteY65" fmla="*/ 1403350 h 2076450"/>
              <a:gd name="connsiteX66" fmla="*/ 2216150 w 2228850"/>
              <a:gd name="connsiteY66" fmla="*/ 1441450 h 2076450"/>
              <a:gd name="connsiteX67" fmla="*/ 2228850 w 2228850"/>
              <a:gd name="connsiteY67" fmla="*/ 1485900 h 2076450"/>
              <a:gd name="connsiteX68" fmla="*/ 2209800 w 2228850"/>
              <a:gd name="connsiteY68" fmla="*/ 1524000 h 2076450"/>
              <a:gd name="connsiteX69" fmla="*/ 2209800 w 2228850"/>
              <a:gd name="connsiteY69" fmla="*/ 1562100 h 2076450"/>
              <a:gd name="connsiteX70" fmla="*/ 2178050 w 2228850"/>
              <a:gd name="connsiteY70" fmla="*/ 1644650 h 2076450"/>
              <a:gd name="connsiteX71" fmla="*/ 2178050 w 2228850"/>
              <a:gd name="connsiteY71" fmla="*/ 1644650 h 2076450"/>
              <a:gd name="connsiteX72" fmla="*/ 2146300 w 2228850"/>
              <a:gd name="connsiteY72" fmla="*/ 1714500 h 2076450"/>
              <a:gd name="connsiteX73" fmla="*/ 2159000 w 2228850"/>
              <a:gd name="connsiteY73" fmla="*/ 1765300 h 2076450"/>
              <a:gd name="connsiteX74" fmla="*/ 2159000 w 2228850"/>
              <a:gd name="connsiteY74" fmla="*/ 1765300 h 2076450"/>
              <a:gd name="connsiteX75" fmla="*/ 2152650 w 2228850"/>
              <a:gd name="connsiteY75" fmla="*/ 1828800 h 2076450"/>
              <a:gd name="connsiteX76" fmla="*/ 2159000 w 2228850"/>
              <a:gd name="connsiteY76" fmla="*/ 1885950 h 2076450"/>
              <a:gd name="connsiteX77" fmla="*/ 2133600 w 2228850"/>
              <a:gd name="connsiteY77" fmla="*/ 1943100 h 2076450"/>
              <a:gd name="connsiteX78" fmla="*/ 2114550 w 2228850"/>
              <a:gd name="connsiteY78" fmla="*/ 1974850 h 2076450"/>
              <a:gd name="connsiteX79" fmla="*/ 2089150 w 2228850"/>
              <a:gd name="connsiteY79" fmla="*/ 2038350 h 2076450"/>
              <a:gd name="connsiteX80" fmla="*/ 2108200 w 2228850"/>
              <a:gd name="connsiteY80" fmla="*/ 207645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228850" h="2076450">
                <a:moveTo>
                  <a:pt x="0" y="6350"/>
                </a:moveTo>
                <a:lnTo>
                  <a:pt x="38100" y="31750"/>
                </a:lnTo>
                <a:lnTo>
                  <a:pt x="63500" y="0"/>
                </a:lnTo>
                <a:lnTo>
                  <a:pt x="101600" y="31750"/>
                </a:lnTo>
                <a:lnTo>
                  <a:pt x="133350" y="107950"/>
                </a:lnTo>
                <a:lnTo>
                  <a:pt x="215900" y="107950"/>
                </a:lnTo>
                <a:lnTo>
                  <a:pt x="247650" y="146050"/>
                </a:lnTo>
                <a:lnTo>
                  <a:pt x="349250" y="133350"/>
                </a:lnTo>
                <a:lnTo>
                  <a:pt x="361950" y="165100"/>
                </a:lnTo>
                <a:lnTo>
                  <a:pt x="381000" y="209550"/>
                </a:lnTo>
                <a:lnTo>
                  <a:pt x="412750" y="171450"/>
                </a:lnTo>
                <a:lnTo>
                  <a:pt x="438150" y="120650"/>
                </a:lnTo>
                <a:lnTo>
                  <a:pt x="476250" y="139700"/>
                </a:lnTo>
                <a:lnTo>
                  <a:pt x="533400" y="139700"/>
                </a:lnTo>
                <a:lnTo>
                  <a:pt x="577850" y="171450"/>
                </a:lnTo>
                <a:cubicBezTo>
                  <a:pt x="584725" y="226451"/>
                  <a:pt x="584200" y="239315"/>
                  <a:pt x="584200" y="209550"/>
                </a:cubicBezTo>
                <a:lnTo>
                  <a:pt x="584200" y="247650"/>
                </a:lnTo>
                <a:lnTo>
                  <a:pt x="622300" y="266700"/>
                </a:lnTo>
                <a:lnTo>
                  <a:pt x="692150" y="203200"/>
                </a:lnTo>
                <a:lnTo>
                  <a:pt x="723900" y="234950"/>
                </a:lnTo>
                <a:lnTo>
                  <a:pt x="762000" y="228600"/>
                </a:lnTo>
                <a:lnTo>
                  <a:pt x="762000" y="266700"/>
                </a:lnTo>
                <a:lnTo>
                  <a:pt x="800100" y="266700"/>
                </a:lnTo>
                <a:lnTo>
                  <a:pt x="825500" y="234950"/>
                </a:lnTo>
                <a:lnTo>
                  <a:pt x="825500" y="234950"/>
                </a:lnTo>
                <a:lnTo>
                  <a:pt x="869950" y="292100"/>
                </a:lnTo>
                <a:lnTo>
                  <a:pt x="869950" y="292100"/>
                </a:lnTo>
                <a:lnTo>
                  <a:pt x="927100" y="273050"/>
                </a:lnTo>
                <a:lnTo>
                  <a:pt x="946150" y="215900"/>
                </a:lnTo>
                <a:lnTo>
                  <a:pt x="946150" y="215900"/>
                </a:lnTo>
                <a:lnTo>
                  <a:pt x="990600" y="254000"/>
                </a:lnTo>
                <a:lnTo>
                  <a:pt x="1035050" y="254000"/>
                </a:lnTo>
                <a:lnTo>
                  <a:pt x="1066800" y="228600"/>
                </a:lnTo>
                <a:lnTo>
                  <a:pt x="1092200" y="266700"/>
                </a:lnTo>
                <a:lnTo>
                  <a:pt x="1130300" y="298450"/>
                </a:lnTo>
                <a:lnTo>
                  <a:pt x="1168400" y="323850"/>
                </a:lnTo>
                <a:lnTo>
                  <a:pt x="1206500" y="298450"/>
                </a:lnTo>
                <a:lnTo>
                  <a:pt x="1244600" y="285750"/>
                </a:lnTo>
                <a:lnTo>
                  <a:pt x="1244600" y="285750"/>
                </a:lnTo>
                <a:lnTo>
                  <a:pt x="1282700" y="260350"/>
                </a:lnTo>
                <a:lnTo>
                  <a:pt x="1333500" y="247650"/>
                </a:lnTo>
                <a:lnTo>
                  <a:pt x="1333500" y="247650"/>
                </a:lnTo>
                <a:lnTo>
                  <a:pt x="1390650" y="254000"/>
                </a:lnTo>
                <a:lnTo>
                  <a:pt x="1390650" y="254000"/>
                </a:lnTo>
                <a:lnTo>
                  <a:pt x="1441450" y="222250"/>
                </a:lnTo>
                <a:lnTo>
                  <a:pt x="1492250" y="247650"/>
                </a:lnTo>
                <a:lnTo>
                  <a:pt x="1549400" y="247650"/>
                </a:lnTo>
                <a:lnTo>
                  <a:pt x="1587500" y="215900"/>
                </a:lnTo>
                <a:lnTo>
                  <a:pt x="1587500" y="215900"/>
                </a:lnTo>
                <a:lnTo>
                  <a:pt x="1689100" y="260350"/>
                </a:lnTo>
                <a:lnTo>
                  <a:pt x="1708150" y="298450"/>
                </a:lnTo>
                <a:lnTo>
                  <a:pt x="1746250" y="304800"/>
                </a:lnTo>
                <a:lnTo>
                  <a:pt x="1784350" y="330200"/>
                </a:lnTo>
                <a:lnTo>
                  <a:pt x="1784350" y="330200"/>
                </a:lnTo>
                <a:lnTo>
                  <a:pt x="1854200" y="355600"/>
                </a:lnTo>
                <a:lnTo>
                  <a:pt x="1854200" y="355600"/>
                </a:lnTo>
                <a:lnTo>
                  <a:pt x="1892300" y="412750"/>
                </a:lnTo>
                <a:lnTo>
                  <a:pt x="1981200" y="425450"/>
                </a:lnTo>
                <a:lnTo>
                  <a:pt x="2044700" y="425450"/>
                </a:lnTo>
                <a:cubicBezTo>
                  <a:pt x="2042583" y="654050"/>
                  <a:pt x="2038350" y="1111250"/>
                  <a:pt x="2038350" y="1111250"/>
                </a:cubicBezTo>
                <a:lnTo>
                  <a:pt x="2108200" y="1181100"/>
                </a:lnTo>
                <a:lnTo>
                  <a:pt x="2108200" y="1250950"/>
                </a:lnTo>
                <a:lnTo>
                  <a:pt x="2127250" y="1295400"/>
                </a:lnTo>
                <a:lnTo>
                  <a:pt x="2159000" y="1327150"/>
                </a:lnTo>
                <a:lnTo>
                  <a:pt x="2159000" y="1327150"/>
                </a:lnTo>
                <a:lnTo>
                  <a:pt x="2197100" y="1403350"/>
                </a:lnTo>
                <a:lnTo>
                  <a:pt x="2216150" y="1441450"/>
                </a:lnTo>
                <a:lnTo>
                  <a:pt x="2228850" y="1485900"/>
                </a:lnTo>
                <a:lnTo>
                  <a:pt x="2209800" y="1524000"/>
                </a:lnTo>
                <a:lnTo>
                  <a:pt x="2209800" y="1562100"/>
                </a:lnTo>
                <a:lnTo>
                  <a:pt x="2178050" y="1644650"/>
                </a:lnTo>
                <a:lnTo>
                  <a:pt x="2178050" y="1644650"/>
                </a:lnTo>
                <a:lnTo>
                  <a:pt x="2146300" y="1714500"/>
                </a:lnTo>
                <a:lnTo>
                  <a:pt x="2159000" y="1765300"/>
                </a:lnTo>
                <a:lnTo>
                  <a:pt x="2159000" y="1765300"/>
                </a:lnTo>
                <a:lnTo>
                  <a:pt x="2152650" y="1828800"/>
                </a:lnTo>
                <a:lnTo>
                  <a:pt x="2159000" y="1885950"/>
                </a:lnTo>
                <a:lnTo>
                  <a:pt x="2133600" y="1943100"/>
                </a:lnTo>
                <a:lnTo>
                  <a:pt x="2114550" y="1974850"/>
                </a:lnTo>
                <a:lnTo>
                  <a:pt x="2089150" y="2038350"/>
                </a:lnTo>
                <a:lnTo>
                  <a:pt x="2108200" y="20764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2495550" y="4000500"/>
            <a:ext cx="1631950" cy="1206500"/>
          </a:xfrm>
          <a:custGeom>
            <a:avLst/>
            <a:gdLst>
              <a:gd name="connsiteX0" fmla="*/ 0 w 1631950"/>
              <a:gd name="connsiteY0" fmla="*/ 0 h 1206500"/>
              <a:gd name="connsiteX1" fmla="*/ 127000 w 1631950"/>
              <a:gd name="connsiteY1" fmla="*/ 0 h 1206500"/>
              <a:gd name="connsiteX2" fmla="*/ 1066800 w 1631950"/>
              <a:gd name="connsiteY2" fmla="*/ 12700 h 1206500"/>
              <a:gd name="connsiteX3" fmla="*/ 1066800 w 1631950"/>
              <a:gd name="connsiteY3" fmla="*/ 12700 h 1206500"/>
              <a:gd name="connsiteX4" fmla="*/ 1066800 w 1631950"/>
              <a:gd name="connsiteY4" fmla="*/ 82550 h 1206500"/>
              <a:gd name="connsiteX5" fmla="*/ 1066800 w 1631950"/>
              <a:gd name="connsiteY5" fmla="*/ 82550 h 1206500"/>
              <a:gd name="connsiteX6" fmla="*/ 1060450 w 1631950"/>
              <a:gd name="connsiteY6" fmla="*/ 127000 h 1206500"/>
              <a:gd name="connsiteX7" fmla="*/ 1060450 w 1631950"/>
              <a:gd name="connsiteY7" fmla="*/ 127000 h 1206500"/>
              <a:gd name="connsiteX8" fmla="*/ 1060450 w 1631950"/>
              <a:gd name="connsiteY8" fmla="*/ 184150 h 1206500"/>
              <a:gd name="connsiteX9" fmla="*/ 1104900 w 1631950"/>
              <a:gd name="connsiteY9" fmla="*/ 228600 h 1206500"/>
              <a:gd name="connsiteX10" fmla="*/ 1136650 w 1631950"/>
              <a:gd name="connsiteY10" fmla="*/ 273050 h 1206500"/>
              <a:gd name="connsiteX11" fmla="*/ 1143000 w 1631950"/>
              <a:gd name="connsiteY11" fmla="*/ 330200 h 1206500"/>
              <a:gd name="connsiteX12" fmla="*/ 1092200 w 1631950"/>
              <a:gd name="connsiteY12" fmla="*/ 381000 h 1206500"/>
              <a:gd name="connsiteX13" fmla="*/ 1079500 w 1631950"/>
              <a:gd name="connsiteY13" fmla="*/ 450850 h 1206500"/>
              <a:gd name="connsiteX14" fmla="*/ 1041400 w 1631950"/>
              <a:gd name="connsiteY14" fmla="*/ 488950 h 1206500"/>
              <a:gd name="connsiteX15" fmla="*/ 996950 w 1631950"/>
              <a:gd name="connsiteY15" fmla="*/ 539750 h 1206500"/>
              <a:gd name="connsiteX16" fmla="*/ 996950 w 1631950"/>
              <a:gd name="connsiteY16" fmla="*/ 584200 h 1206500"/>
              <a:gd name="connsiteX17" fmla="*/ 927100 w 1631950"/>
              <a:gd name="connsiteY17" fmla="*/ 692150 h 1206500"/>
              <a:gd name="connsiteX18" fmla="*/ 914400 w 1631950"/>
              <a:gd name="connsiteY18" fmla="*/ 749300 h 1206500"/>
              <a:gd name="connsiteX19" fmla="*/ 914400 w 1631950"/>
              <a:gd name="connsiteY19" fmla="*/ 749300 h 1206500"/>
              <a:gd name="connsiteX20" fmla="*/ 895350 w 1631950"/>
              <a:gd name="connsiteY20" fmla="*/ 787400 h 1206500"/>
              <a:gd name="connsiteX21" fmla="*/ 895350 w 1631950"/>
              <a:gd name="connsiteY21" fmla="*/ 787400 h 1206500"/>
              <a:gd name="connsiteX22" fmla="*/ 895350 w 1631950"/>
              <a:gd name="connsiteY22" fmla="*/ 889000 h 1206500"/>
              <a:gd name="connsiteX23" fmla="*/ 1593850 w 1631950"/>
              <a:gd name="connsiteY23" fmla="*/ 882650 h 1206500"/>
              <a:gd name="connsiteX24" fmla="*/ 1536700 w 1631950"/>
              <a:gd name="connsiteY24" fmla="*/ 1009650 h 1206500"/>
              <a:gd name="connsiteX25" fmla="*/ 1549400 w 1631950"/>
              <a:gd name="connsiteY25" fmla="*/ 1079500 h 1206500"/>
              <a:gd name="connsiteX26" fmla="*/ 1587500 w 1631950"/>
              <a:gd name="connsiteY26" fmla="*/ 1111250 h 1206500"/>
              <a:gd name="connsiteX27" fmla="*/ 1612900 w 1631950"/>
              <a:gd name="connsiteY27" fmla="*/ 1155700 h 1206500"/>
              <a:gd name="connsiteX28" fmla="*/ 1631950 w 1631950"/>
              <a:gd name="connsiteY2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31950" h="1206500">
                <a:moveTo>
                  <a:pt x="0" y="0"/>
                </a:moveTo>
                <a:lnTo>
                  <a:pt x="127000" y="0"/>
                </a:lnTo>
                <a:lnTo>
                  <a:pt x="1066800" y="12700"/>
                </a:lnTo>
                <a:lnTo>
                  <a:pt x="1066800" y="12700"/>
                </a:lnTo>
                <a:lnTo>
                  <a:pt x="1066800" y="82550"/>
                </a:lnTo>
                <a:lnTo>
                  <a:pt x="1066800" y="82550"/>
                </a:lnTo>
                <a:lnTo>
                  <a:pt x="1060450" y="127000"/>
                </a:lnTo>
                <a:lnTo>
                  <a:pt x="1060450" y="127000"/>
                </a:lnTo>
                <a:lnTo>
                  <a:pt x="1060450" y="184150"/>
                </a:lnTo>
                <a:lnTo>
                  <a:pt x="1104900" y="228600"/>
                </a:lnTo>
                <a:lnTo>
                  <a:pt x="1136650" y="273050"/>
                </a:lnTo>
                <a:lnTo>
                  <a:pt x="1143000" y="330200"/>
                </a:lnTo>
                <a:lnTo>
                  <a:pt x="1092200" y="381000"/>
                </a:lnTo>
                <a:lnTo>
                  <a:pt x="1079500" y="450850"/>
                </a:lnTo>
                <a:lnTo>
                  <a:pt x="1041400" y="488950"/>
                </a:lnTo>
                <a:lnTo>
                  <a:pt x="996950" y="539750"/>
                </a:lnTo>
                <a:lnTo>
                  <a:pt x="996950" y="584200"/>
                </a:lnTo>
                <a:lnTo>
                  <a:pt x="927100" y="692150"/>
                </a:lnTo>
                <a:lnTo>
                  <a:pt x="914400" y="749300"/>
                </a:lnTo>
                <a:lnTo>
                  <a:pt x="914400" y="749300"/>
                </a:lnTo>
                <a:lnTo>
                  <a:pt x="895350" y="787400"/>
                </a:lnTo>
                <a:lnTo>
                  <a:pt x="895350" y="787400"/>
                </a:lnTo>
                <a:lnTo>
                  <a:pt x="895350" y="889000"/>
                </a:lnTo>
                <a:lnTo>
                  <a:pt x="1593850" y="882650"/>
                </a:lnTo>
                <a:lnTo>
                  <a:pt x="1536700" y="1009650"/>
                </a:lnTo>
                <a:lnTo>
                  <a:pt x="1549400" y="1079500"/>
                </a:lnTo>
                <a:lnTo>
                  <a:pt x="1587500" y="1111250"/>
                </a:lnTo>
                <a:lnTo>
                  <a:pt x="1612900" y="1155700"/>
                </a:lnTo>
                <a:lnTo>
                  <a:pt x="1631950" y="12065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3530600" y="3111500"/>
            <a:ext cx="1181100" cy="2057400"/>
          </a:xfrm>
          <a:custGeom>
            <a:avLst/>
            <a:gdLst>
              <a:gd name="connsiteX0" fmla="*/ 25400 w 1181100"/>
              <a:gd name="connsiteY0" fmla="*/ 895350 h 2057400"/>
              <a:gd name="connsiteX1" fmla="*/ 25400 w 1181100"/>
              <a:gd name="connsiteY1" fmla="*/ 844550 h 2057400"/>
              <a:gd name="connsiteX2" fmla="*/ 25400 w 1181100"/>
              <a:gd name="connsiteY2" fmla="*/ 844550 h 2057400"/>
              <a:gd name="connsiteX3" fmla="*/ 38100 w 1181100"/>
              <a:gd name="connsiteY3" fmla="*/ 774700 h 2057400"/>
              <a:gd name="connsiteX4" fmla="*/ 57150 w 1181100"/>
              <a:gd name="connsiteY4" fmla="*/ 723900 h 2057400"/>
              <a:gd name="connsiteX5" fmla="*/ 25400 w 1181100"/>
              <a:gd name="connsiteY5" fmla="*/ 698500 h 2057400"/>
              <a:gd name="connsiteX6" fmla="*/ 0 w 1181100"/>
              <a:gd name="connsiteY6" fmla="*/ 647700 h 2057400"/>
              <a:gd name="connsiteX7" fmla="*/ 38100 w 1181100"/>
              <a:gd name="connsiteY7" fmla="*/ 609600 h 2057400"/>
              <a:gd name="connsiteX8" fmla="*/ 38100 w 1181100"/>
              <a:gd name="connsiteY8" fmla="*/ 609600 h 2057400"/>
              <a:gd name="connsiteX9" fmla="*/ 69850 w 1181100"/>
              <a:gd name="connsiteY9" fmla="*/ 552450 h 2057400"/>
              <a:gd name="connsiteX10" fmla="*/ 69850 w 1181100"/>
              <a:gd name="connsiteY10" fmla="*/ 514350 h 2057400"/>
              <a:gd name="connsiteX11" fmla="*/ 76200 w 1181100"/>
              <a:gd name="connsiteY11" fmla="*/ 463550 h 2057400"/>
              <a:gd name="connsiteX12" fmla="*/ 114300 w 1181100"/>
              <a:gd name="connsiteY12" fmla="*/ 450850 h 2057400"/>
              <a:gd name="connsiteX13" fmla="*/ 114300 w 1181100"/>
              <a:gd name="connsiteY13" fmla="*/ 450850 h 2057400"/>
              <a:gd name="connsiteX14" fmla="*/ 107950 w 1181100"/>
              <a:gd name="connsiteY14" fmla="*/ 381000 h 2057400"/>
              <a:gd name="connsiteX15" fmla="*/ 158750 w 1181100"/>
              <a:gd name="connsiteY15" fmla="*/ 342900 h 2057400"/>
              <a:gd name="connsiteX16" fmla="*/ 203200 w 1181100"/>
              <a:gd name="connsiteY16" fmla="*/ 298450 h 2057400"/>
              <a:gd name="connsiteX17" fmla="*/ 247650 w 1181100"/>
              <a:gd name="connsiteY17" fmla="*/ 279400 h 2057400"/>
              <a:gd name="connsiteX18" fmla="*/ 247650 w 1181100"/>
              <a:gd name="connsiteY18" fmla="*/ 228600 h 2057400"/>
              <a:gd name="connsiteX19" fmla="*/ 247650 w 1181100"/>
              <a:gd name="connsiteY19" fmla="*/ 165100 h 2057400"/>
              <a:gd name="connsiteX20" fmla="*/ 279400 w 1181100"/>
              <a:gd name="connsiteY20" fmla="*/ 127000 h 2057400"/>
              <a:gd name="connsiteX21" fmla="*/ 279400 w 1181100"/>
              <a:gd name="connsiteY21" fmla="*/ 127000 h 2057400"/>
              <a:gd name="connsiteX22" fmla="*/ 342900 w 1181100"/>
              <a:gd name="connsiteY22" fmla="*/ 76200 h 2057400"/>
              <a:gd name="connsiteX23" fmla="*/ 342900 w 1181100"/>
              <a:gd name="connsiteY23" fmla="*/ 76200 h 2057400"/>
              <a:gd name="connsiteX24" fmla="*/ 355600 w 1181100"/>
              <a:gd name="connsiteY24" fmla="*/ 0 h 2057400"/>
              <a:gd name="connsiteX25" fmla="*/ 1181100 w 1181100"/>
              <a:gd name="connsiteY25" fmla="*/ 12700 h 2057400"/>
              <a:gd name="connsiteX26" fmla="*/ 1016000 w 1181100"/>
              <a:gd name="connsiteY26" fmla="*/ 1454150 h 2057400"/>
              <a:gd name="connsiteX27" fmla="*/ 1047750 w 1181100"/>
              <a:gd name="connsiteY27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81100" h="2057400">
                <a:moveTo>
                  <a:pt x="25400" y="895350"/>
                </a:moveTo>
                <a:lnTo>
                  <a:pt x="25400" y="844550"/>
                </a:lnTo>
                <a:lnTo>
                  <a:pt x="25400" y="844550"/>
                </a:lnTo>
                <a:lnTo>
                  <a:pt x="38100" y="774700"/>
                </a:lnTo>
                <a:lnTo>
                  <a:pt x="57150" y="723900"/>
                </a:lnTo>
                <a:lnTo>
                  <a:pt x="25400" y="698500"/>
                </a:lnTo>
                <a:lnTo>
                  <a:pt x="0" y="647700"/>
                </a:lnTo>
                <a:lnTo>
                  <a:pt x="38100" y="609600"/>
                </a:lnTo>
                <a:lnTo>
                  <a:pt x="38100" y="609600"/>
                </a:lnTo>
                <a:lnTo>
                  <a:pt x="69850" y="552450"/>
                </a:lnTo>
                <a:lnTo>
                  <a:pt x="69850" y="514350"/>
                </a:lnTo>
                <a:lnTo>
                  <a:pt x="76200" y="463550"/>
                </a:lnTo>
                <a:lnTo>
                  <a:pt x="114300" y="450850"/>
                </a:lnTo>
                <a:lnTo>
                  <a:pt x="114300" y="450850"/>
                </a:lnTo>
                <a:lnTo>
                  <a:pt x="107950" y="381000"/>
                </a:lnTo>
                <a:lnTo>
                  <a:pt x="158750" y="342900"/>
                </a:lnTo>
                <a:lnTo>
                  <a:pt x="203200" y="298450"/>
                </a:lnTo>
                <a:lnTo>
                  <a:pt x="247650" y="279400"/>
                </a:lnTo>
                <a:lnTo>
                  <a:pt x="247650" y="228600"/>
                </a:lnTo>
                <a:lnTo>
                  <a:pt x="247650" y="165100"/>
                </a:lnTo>
                <a:lnTo>
                  <a:pt x="279400" y="127000"/>
                </a:lnTo>
                <a:lnTo>
                  <a:pt x="279400" y="127000"/>
                </a:lnTo>
                <a:lnTo>
                  <a:pt x="342900" y="76200"/>
                </a:lnTo>
                <a:lnTo>
                  <a:pt x="342900" y="76200"/>
                </a:lnTo>
                <a:lnTo>
                  <a:pt x="355600" y="0"/>
                </a:lnTo>
                <a:lnTo>
                  <a:pt x="1181100" y="12700"/>
                </a:lnTo>
                <a:lnTo>
                  <a:pt x="1016000" y="1454150"/>
                </a:lnTo>
                <a:lnTo>
                  <a:pt x="1047750" y="20574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4711700" y="3124200"/>
            <a:ext cx="1143000" cy="2076450"/>
          </a:xfrm>
          <a:custGeom>
            <a:avLst/>
            <a:gdLst>
              <a:gd name="connsiteX0" fmla="*/ 196850 w 1143000"/>
              <a:gd name="connsiteY0" fmla="*/ 2076450 h 2076450"/>
              <a:gd name="connsiteX1" fmla="*/ 254000 w 1143000"/>
              <a:gd name="connsiteY1" fmla="*/ 2000250 h 2076450"/>
              <a:gd name="connsiteX2" fmla="*/ 254000 w 1143000"/>
              <a:gd name="connsiteY2" fmla="*/ 2000250 h 2076450"/>
              <a:gd name="connsiteX3" fmla="*/ 254000 w 1143000"/>
              <a:gd name="connsiteY3" fmla="*/ 1936750 h 2076450"/>
              <a:gd name="connsiteX4" fmla="*/ 158750 w 1143000"/>
              <a:gd name="connsiteY4" fmla="*/ 1841500 h 2076450"/>
              <a:gd name="connsiteX5" fmla="*/ 158750 w 1143000"/>
              <a:gd name="connsiteY5" fmla="*/ 1758950 h 2076450"/>
              <a:gd name="connsiteX6" fmla="*/ 1136650 w 1143000"/>
              <a:gd name="connsiteY6" fmla="*/ 1765300 h 2076450"/>
              <a:gd name="connsiteX7" fmla="*/ 1073150 w 1143000"/>
              <a:gd name="connsiteY7" fmla="*/ 1682750 h 2076450"/>
              <a:gd name="connsiteX8" fmla="*/ 1104900 w 1143000"/>
              <a:gd name="connsiteY8" fmla="*/ 1524000 h 2076450"/>
              <a:gd name="connsiteX9" fmla="*/ 1066800 w 1143000"/>
              <a:gd name="connsiteY9" fmla="*/ 1409700 h 2076450"/>
              <a:gd name="connsiteX10" fmla="*/ 1098550 w 1143000"/>
              <a:gd name="connsiteY10" fmla="*/ 1308100 h 2076450"/>
              <a:gd name="connsiteX11" fmla="*/ 1098550 w 1143000"/>
              <a:gd name="connsiteY11" fmla="*/ 1308100 h 2076450"/>
              <a:gd name="connsiteX12" fmla="*/ 1130300 w 1143000"/>
              <a:gd name="connsiteY12" fmla="*/ 1238250 h 2076450"/>
              <a:gd name="connsiteX13" fmla="*/ 1130300 w 1143000"/>
              <a:gd name="connsiteY13" fmla="*/ 1168400 h 2076450"/>
              <a:gd name="connsiteX14" fmla="*/ 1143000 w 1143000"/>
              <a:gd name="connsiteY14" fmla="*/ 1111250 h 2076450"/>
              <a:gd name="connsiteX15" fmla="*/ 1073150 w 1143000"/>
              <a:gd name="connsiteY15" fmla="*/ 1054100 h 2076450"/>
              <a:gd name="connsiteX16" fmla="*/ 1079500 w 1143000"/>
              <a:gd name="connsiteY16" fmla="*/ 1009650 h 2076450"/>
              <a:gd name="connsiteX17" fmla="*/ 901700 w 1143000"/>
              <a:gd name="connsiteY17" fmla="*/ 0 h 2076450"/>
              <a:gd name="connsiteX18" fmla="*/ 0 w 1143000"/>
              <a:gd name="connsiteY18" fmla="*/ 635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43000" h="2076450">
                <a:moveTo>
                  <a:pt x="196850" y="2076450"/>
                </a:moveTo>
                <a:lnTo>
                  <a:pt x="254000" y="2000250"/>
                </a:lnTo>
                <a:lnTo>
                  <a:pt x="254000" y="2000250"/>
                </a:lnTo>
                <a:lnTo>
                  <a:pt x="254000" y="1936750"/>
                </a:lnTo>
                <a:lnTo>
                  <a:pt x="158750" y="1841500"/>
                </a:lnTo>
                <a:lnTo>
                  <a:pt x="158750" y="1758950"/>
                </a:lnTo>
                <a:lnTo>
                  <a:pt x="1136650" y="1765300"/>
                </a:lnTo>
                <a:lnTo>
                  <a:pt x="1073150" y="1682750"/>
                </a:lnTo>
                <a:lnTo>
                  <a:pt x="1104900" y="1524000"/>
                </a:lnTo>
                <a:lnTo>
                  <a:pt x="1066800" y="1409700"/>
                </a:lnTo>
                <a:lnTo>
                  <a:pt x="1098550" y="1308100"/>
                </a:lnTo>
                <a:lnTo>
                  <a:pt x="1098550" y="1308100"/>
                </a:lnTo>
                <a:lnTo>
                  <a:pt x="1130300" y="1238250"/>
                </a:lnTo>
                <a:lnTo>
                  <a:pt x="1130300" y="1168400"/>
                </a:lnTo>
                <a:lnTo>
                  <a:pt x="1143000" y="1111250"/>
                </a:lnTo>
                <a:lnTo>
                  <a:pt x="1073150" y="1054100"/>
                </a:lnTo>
                <a:lnTo>
                  <a:pt x="1079500" y="1009650"/>
                </a:lnTo>
                <a:lnTo>
                  <a:pt x="901700" y="0"/>
                </a:lnTo>
                <a:lnTo>
                  <a:pt x="0" y="63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5835650" y="4883150"/>
            <a:ext cx="1301750" cy="285750"/>
          </a:xfrm>
          <a:custGeom>
            <a:avLst/>
            <a:gdLst>
              <a:gd name="connsiteX0" fmla="*/ 0 w 1301750"/>
              <a:gd name="connsiteY0" fmla="*/ 0 h 285750"/>
              <a:gd name="connsiteX1" fmla="*/ 31750 w 1301750"/>
              <a:gd name="connsiteY1" fmla="*/ 38100 h 285750"/>
              <a:gd name="connsiteX2" fmla="*/ 31750 w 1301750"/>
              <a:gd name="connsiteY2" fmla="*/ 133350 h 285750"/>
              <a:gd name="connsiteX3" fmla="*/ 1028700 w 1301750"/>
              <a:gd name="connsiteY3" fmla="*/ 190500 h 285750"/>
              <a:gd name="connsiteX4" fmla="*/ 1041400 w 1301750"/>
              <a:gd name="connsiteY4" fmla="*/ 254000 h 285750"/>
              <a:gd name="connsiteX5" fmla="*/ 1060450 w 1301750"/>
              <a:gd name="connsiteY5" fmla="*/ 285750 h 285750"/>
              <a:gd name="connsiteX6" fmla="*/ 1104900 w 1301750"/>
              <a:gd name="connsiteY6" fmla="*/ 266700 h 285750"/>
              <a:gd name="connsiteX7" fmla="*/ 1098550 w 1301750"/>
              <a:gd name="connsiteY7" fmla="*/ 177800 h 285750"/>
              <a:gd name="connsiteX8" fmla="*/ 1111250 w 1301750"/>
              <a:gd name="connsiteY8" fmla="*/ 88900 h 285750"/>
              <a:gd name="connsiteX9" fmla="*/ 1111250 w 1301750"/>
              <a:gd name="connsiteY9" fmla="*/ 88900 h 285750"/>
              <a:gd name="connsiteX10" fmla="*/ 1301750 w 1301750"/>
              <a:gd name="connsiteY10" fmla="*/ 1333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1750" h="285750">
                <a:moveTo>
                  <a:pt x="0" y="0"/>
                </a:moveTo>
                <a:lnTo>
                  <a:pt x="31750" y="38100"/>
                </a:lnTo>
                <a:lnTo>
                  <a:pt x="31750" y="133350"/>
                </a:lnTo>
                <a:lnTo>
                  <a:pt x="1028700" y="190500"/>
                </a:lnTo>
                <a:lnTo>
                  <a:pt x="1041400" y="254000"/>
                </a:lnTo>
                <a:lnTo>
                  <a:pt x="1060450" y="285750"/>
                </a:lnTo>
                <a:lnTo>
                  <a:pt x="1104900" y="266700"/>
                </a:lnTo>
                <a:lnTo>
                  <a:pt x="1098550" y="177800"/>
                </a:lnTo>
                <a:lnTo>
                  <a:pt x="1111250" y="88900"/>
                </a:lnTo>
                <a:lnTo>
                  <a:pt x="1111250" y="88900"/>
                </a:lnTo>
                <a:lnTo>
                  <a:pt x="1301750" y="1333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5613400" y="3117850"/>
            <a:ext cx="1752600" cy="1320800"/>
          </a:xfrm>
          <a:custGeom>
            <a:avLst/>
            <a:gdLst>
              <a:gd name="connsiteX0" fmla="*/ 1752600 w 1752600"/>
              <a:gd name="connsiteY0" fmla="*/ 1320800 h 1320800"/>
              <a:gd name="connsiteX1" fmla="*/ 1663700 w 1752600"/>
              <a:gd name="connsiteY1" fmla="*/ 1270000 h 1320800"/>
              <a:gd name="connsiteX2" fmla="*/ 1663700 w 1752600"/>
              <a:gd name="connsiteY2" fmla="*/ 1193800 h 1320800"/>
              <a:gd name="connsiteX3" fmla="*/ 1625600 w 1752600"/>
              <a:gd name="connsiteY3" fmla="*/ 1168400 h 1320800"/>
              <a:gd name="connsiteX4" fmla="*/ 1625600 w 1752600"/>
              <a:gd name="connsiteY4" fmla="*/ 1117600 h 1320800"/>
              <a:gd name="connsiteX5" fmla="*/ 1606550 w 1752600"/>
              <a:gd name="connsiteY5" fmla="*/ 1085850 h 1320800"/>
              <a:gd name="connsiteX6" fmla="*/ 1555750 w 1752600"/>
              <a:gd name="connsiteY6" fmla="*/ 1060450 h 1320800"/>
              <a:gd name="connsiteX7" fmla="*/ 1543050 w 1752600"/>
              <a:gd name="connsiteY7" fmla="*/ 984250 h 1320800"/>
              <a:gd name="connsiteX8" fmla="*/ 1517650 w 1752600"/>
              <a:gd name="connsiteY8" fmla="*/ 920750 h 1320800"/>
              <a:gd name="connsiteX9" fmla="*/ 1517650 w 1752600"/>
              <a:gd name="connsiteY9" fmla="*/ 882650 h 1320800"/>
              <a:gd name="connsiteX10" fmla="*/ 1466850 w 1752600"/>
              <a:gd name="connsiteY10" fmla="*/ 857250 h 1320800"/>
              <a:gd name="connsiteX11" fmla="*/ 1422400 w 1752600"/>
              <a:gd name="connsiteY11" fmla="*/ 825500 h 1320800"/>
              <a:gd name="connsiteX12" fmla="*/ 1377950 w 1752600"/>
              <a:gd name="connsiteY12" fmla="*/ 774700 h 1320800"/>
              <a:gd name="connsiteX13" fmla="*/ 1358900 w 1752600"/>
              <a:gd name="connsiteY13" fmla="*/ 711200 h 1320800"/>
              <a:gd name="connsiteX14" fmla="*/ 1352550 w 1752600"/>
              <a:gd name="connsiteY14" fmla="*/ 673100 h 1320800"/>
              <a:gd name="connsiteX15" fmla="*/ 1308100 w 1752600"/>
              <a:gd name="connsiteY15" fmla="*/ 635000 h 1320800"/>
              <a:gd name="connsiteX16" fmla="*/ 1270000 w 1752600"/>
              <a:gd name="connsiteY16" fmla="*/ 577850 h 1320800"/>
              <a:gd name="connsiteX17" fmla="*/ 1187450 w 1752600"/>
              <a:gd name="connsiteY17" fmla="*/ 533400 h 1320800"/>
              <a:gd name="connsiteX18" fmla="*/ 1098550 w 1752600"/>
              <a:gd name="connsiteY18" fmla="*/ 438150 h 1320800"/>
              <a:gd name="connsiteX19" fmla="*/ 1066800 w 1752600"/>
              <a:gd name="connsiteY19" fmla="*/ 374650 h 1320800"/>
              <a:gd name="connsiteX20" fmla="*/ 1041400 w 1752600"/>
              <a:gd name="connsiteY20" fmla="*/ 292100 h 1320800"/>
              <a:gd name="connsiteX21" fmla="*/ 1022350 w 1752600"/>
              <a:gd name="connsiteY21" fmla="*/ 241300 h 1320800"/>
              <a:gd name="connsiteX22" fmla="*/ 946150 w 1752600"/>
              <a:gd name="connsiteY22" fmla="*/ 228600 h 1320800"/>
              <a:gd name="connsiteX23" fmla="*/ 914400 w 1752600"/>
              <a:gd name="connsiteY23" fmla="*/ 190500 h 1320800"/>
              <a:gd name="connsiteX24" fmla="*/ 838200 w 1752600"/>
              <a:gd name="connsiteY24" fmla="*/ 139700 h 1320800"/>
              <a:gd name="connsiteX25" fmla="*/ 857250 w 1752600"/>
              <a:gd name="connsiteY25" fmla="*/ 82550 h 1320800"/>
              <a:gd name="connsiteX26" fmla="*/ 908050 w 1752600"/>
              <a:gd name="connsiteY26" fmla="*/ 38100 h 1320800"/>
              <a:gd name="connsiteX27" fmla="*/ 908050 w 1752600"/>
              <a:gd name="connsiteY27" fmla="*/ 38100 h 1320800"/>
              <a:gd name="connsiteX28" fmla="*/ 914400 w 1752600"/>
              <a:gd name="connsiteY28" fmla="*/ 0 h 1320800"/>
              <a:gd name="connsiteX29" fmla="*/ 0 w 1752600"/>
              <a:gd name="connsiteY29" fmla="*/ 635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52600" h="1320800">
                <a:moveTo>
                  <a:pt x="1752600" y="1320800"/>
                </a:moveTo>
                <a:lnTo>
                  <a:pt x="1663700" y="1270000"/>
                </a:lnTo>
                <a:lnTo>
                  <a:pt x="1663700" y="1193800"/>
                </a:lnTo>
                <a:lnTo>
                  <a:pt x="1625600" y="1168400"/>
                </a:lnTo>
                <a:lnTo>
                  <a:pt x="1625600" y="1117600"/>
                </a:lnTo>
                <a:lnTo>
                  <a:pt x="1606550" y="1085850"/>
                </a:lnTo>
                <a:lnTo>
                  <a:pt x="1555750" y="1060450"/>
                </a:lnTo>
                <a:lnTo>
                  <a:pt x="1543050" y="984250"/>
                </a:lnTo>
                <a:lnTo>
                  <a:pt x="1517650" y="920750"/>
                </a:lnTo>
                <a:lnTo>
                  <a:pt x="1517650" y="882650"/>
                </a:lnTo>
                <a:lnTo>
                  <a:pt x="1466850" y="857250"/>
                </a:lnTo>
                <a:lnTo>
                  <a:pt x="1422400" y="825500"/>
                </a:lnTo>
                <a:lnTo>
                  <a:pt x="1377950" y="774700"/>
                </a:lnTo>
                <a:lnTo>
                  <a:pt x="1358900" y="711200"/>
                </a:lnTo>
                <a:lnTo>
                  <a:pt x="1352550" y="673100"/>
                </a:lnTo>
                <a:lnTo>
                  <a:pt x="1308100" y="635000"/>
                </a:lnTo>
                <a:lnTo>
                  <a:pt x="1270000" y="577850"/>
                </a:lnTo>
                <a:lnTo>
                  <a:pt x="1187450" y="533400"/>
                </a:lnTo>
                <a:lnTo>
                  <a:pt x="1098550" y="438150"/>
                </a:lnTo>
                <a:lnTo>
                  <a:pt x="1066800" y="374650"/>
                </a:lnTo>
                <a:lnTo>
                  <a:pt x="1041400" y="292100"/>
                </a:lnTo>
                <a:lnTo>
                  <a:pt x="1022350" y="241300"/>
                </a:lnTo>
                <a:lnTo>
                  <a:pt x="946150" y="228600"/>
                </a:lnTo>
                <a:lnTo>
                  <a:pt x="914400" y="190500"/>
                </a:lnTo>
                <a:lnTo>
                  <a:pt x="838200" y="139700"/>
                </a:lnTo>
                <a:lnTo>
                  <a:pt x="857250" y="82550"/>
                </a:lnTo>
                <a:lnTo>
                  <a:pt x="908050" y="38100"/>
                </a:lnTo>
                <a:lnTo>
                  <a:pt x="908050" y="38100"/>
                </a:lnTo>
                <a:lnTo>
                  <a:pt x="914400" y="0"/>
                </a:lnTo>
                <a:lnTo>
                  <a:pt x="0" y="63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 12"/>
          <p:cNvSpPr/>
          <p:nvPr/>
        </p:nvSpPr>
        <p:spPr>
          <a:xfrm>
            <a:off x="6521450" y="3035300"/>
            <a:ext cx="1708150" cy="596900"/>
          </a:xfrm>
          <a:custGeom>
            <a:avLst/>
            <a:gdLst>
              <a:gd name="connsiteX0" fmla="*/ 1708150 w 1708150"/>
              <a:gd name="connsiteY0" fmla="*/ 596900 h 596900"/>
              <a:gd name="connsiteX1" fmla="*/ 1282700 w 1708150"/>
              <a:gd name="connsiteY1" fmla="*/ 165100 h 596900"/>
              <a:gd name="connsiteX2" fmla="*/ 869950 w 1708150"/>
              <a:gd name="connsiteY2" fmla="*/ 171450 h 596900"/>
              <a:gd name="connsiteX3" fmla="*/ 869950 w 1708150"/>
              <a:gd name="connsiteY3" fmla="*/ 114300 h 596900"/>
              <a:gd name="connsiteX4" fmla="*/ 844550 w 1708150"/>
              <a:gd name="connsiteY4" fmla="*/ 76200 h 596900"/>
              <a:gd name="connsiteX5" fmla="*/ 825500 w 1708150"/>
              <a:gd name="connsiteY5" fmla="*/ 38100 h 596900"/>
              <a:gd name="connsiteX6" fmla="*/ 768350 w 1708150"/>
              <a:gd name="connsiteY6" fmla="*/ 50800 h 596900"/>
              <a:gd name="connsiteX7" fmla="*/ 768350 w 1708150"/>
              <a:gd name="connsiteY7" fmla="*/ 50800 h 596900"/>
              <a:gd name="connsiteX8" fmla="*/ 774700 w 1708150"/>
              <a:gd name="connsiteY8" fmla="*/ 6350 h 596900"/>
              <a:gd name="connsiteX9" fmla="*/ 349250 w 1708150"/>
              <a:gd name="connsiteY9" fmla="*/ 0 h 596900"/>
              <a:gd name="connsiteX10" fmla="*/ 285750 w 1708150"/>
              <a:gd name="connsiteY10" fmla="*/ 6350 h 596900"/>
              <a:gd name="connsiteX11" fmla="*/ 196850 w 1708150"/>
              <a:gd name="connsiteY11" fmla="*/ 19050 h 596900"/>
              <a:gd name="connsiteX12" fmla="*/ 152400 w 1708150"/>
              <a:gd name="connsiteY12" fmla="*/ 50800 h 596900"/>
              <a:gd name="connsiteX13" fmla="*/ 69850 w 1708150"/>
              <a:gd name="connsiteY13" fmla="*/ 76200 h 596900"/>
              <a:gd name="connsiteX14" fmla="*/ 0 w 1708150"/>
              <a:gd name="connsiteY14" fmla="*/ 762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08150" h="596900">
                <a:moveTo>
                  <a:pt x="1708150" y="596900"/>
                </a:moveTo>
                <a:lnTo>
                  <a:pt x="1282700" y="165100"/>
                </a:lnTo>
                <a:lnTo>
                  <a:pt x="869950" y="171450"/>
                </a:lnTo>
                <a:lnTo>
                  <a:pt x="869950" y="114300"/>
                </a:lnTo>
                <a:lnTo>
                  <a:pt x="844550" y="76200"/>
                </a:lnTo>
                <a:lnTo>
                  <a:pt x="825500" y="38100"/>
                </a:lnTo>
                <a:lnTo>
                  <a:pt x="768350" y="50800"/>
                </a:lnTo>
                <a:lnTo>
                  <a:pt x="768350" y="50800"/>
                </a:lnTo>
                <a:lnTo>
                  <a:pt x="774700" y="6350"/>
                </a:lnTo>
                <a:lnTo>
                  <a:pt x="349250" y="0"/>
                </a:lnTo>
                <a:lnTo>
                  <a:pt x="285750" y="6350"/>
                </a:lnTo>
                <a:lnTo>
                  <a:pt x="196850" y="19050"/>
                </a:lnTo>
                <a:lnTo>
                  <a:pt x="152400" y="50800"/>
                </a:lnTo>
                <a:lnTo>
                  <a:pt x="69850" y="76200"/>
                </a:lnTo>
                <a:lnTo>
                  <a:pt x="0" y="762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6089650" y="2393950"/>
            <a:ext cx="2578100" cy="717550"/>
          </a:xfrm>
          <a:custGeom>
            <a:avLst/>
            <a:gdLst>
              <a:gd name="connsiteX0" fmla="*/ 0 w 2578100"/>
              <a:gd name="connsiteY0" fmla="*/ 717550 h 717550"/>
              <a:gd name="connsiteX1" fmla="*/ 19050 w 2578100"/>
              <a:gd name="connsiteY1" fmla="*/ 603250 h 717550"/>
              <a:gd name="connsiteX2" fmla="*/ 107950 w 2578100"/>
              <a:gd name="connsiteY2" fmla="*/ 603250 h 717550"/>
              <a:gd name="connsiteX3" fmla="*/ 107950 w 2578100"/>
              <a:gd name="connsiteY3" fmla="*/ 558800 h 717550"/>
              <a:gd name="connsiteX4" fmla="*/ 133350 w 2578100"/>
              <a:gd name="connsiteY4" fmla="*/ 514350 h 717550"/>
              <a:gd name="connsiteX5" fmla="*/ 184150 w 2578100"/>
              <a:gd name="connsiteY5" fmla="*/ 482600 h 717550"/>
              <a:gd name="connsiteX6" fmla="*/ 241300 w 2578100"/>
              <a:gd name="connsiteY6" fmla="*/ 469900 h 717550"/>
              <a:gd name="connsiteX7" fmla="*/ 311150 w 2578100"/>
              <a:gd name="connsiteY7" fmla="*/ 469900 h 717550"/>
              <a:gd name="connsiteX8" fmla="*/ 349250 w 2578100"/>
              <a:gd name="connsiteY8" fmla="*/ 444500 h 717550"/>
              <a:gd name="connsiteX9" fmla="*/ 387350 w 2578100"/>
              <a:gd name="connsiteY9" fmla="*/ 438150 h 717550"/>
              <a:gd name="connsiteX10" fmla="*/ 419100 w 2578100"/>
              <a:gd name="connsiteY10" fmla="*/ 393700 h 717550"/>
              <a:gd name="connsiteX11" fmla="*/ 476250 w 2578100"/>
              <a:gd name="connsiteY11" fmla="*/ 393700 h 717550"/>
              <a:gd name="connsiteX12" fmla="*/ 514350 w 2578100"/>
              <a:gd name="connsiteY12" fmla="*/ 374650 h 717550"/>
              <a:gd name="connsiteX13" fmla="*/ 520700 w 2578100"/>
              <a:gd name="connsiteY13" fmla="*/ 336550 h 717550"/>
              <a:gd name="connsiteX14" fmla="*/ 520700 w 2578100"/>
              <a:gd name="connsiteY14" fmla="*/ 336550 h 717550"/>
              <a:gd name="connsiteX15" fmla="*/ 565150 w 2578100"/>
              <a:gd name="connsiteY15" fmla="*/ 292100 h 717550"/>
              <a:gd name="connsiteX16" fmla="*/ 603250 w 2578100"/>
              <a:gd name="connsiteY16" fmla="*/ 241300 h 717550"/>
              <a:gd name="connsiteX17" fmla="*/ 603250 w 2578100"/>
              <a:gd name="connsiteY17" fmla="*/ 241300 h 717550"/>
              <a:gd name="connsiteX18" fmla="*/ 647700 w 2578100"/>
              <a:gd name="connsiteY18" fmla="*/ 279400 h 717550"/>
              <a:gd name="connsiteX19" fmla="*/ 711200 w 2578100"/>
              <a:gd name="connsiteY19" fmla="*/ 254000 h 717550"/>
              <a:gd name="connsiteX20" fmla="*/ 736600 w 2578100"/>
              <a:gd name="connsiteY20" fmla="*/ 215900 h 717550"/>
              <a:gd name="connsiteX21" fmla="*/ 787400 w 2578100"/>
              <a:gd name="connsiteY21" fmla="*/ 215900 h 717550"/>
              <a:gd name="connsiteX22" fmla="*/ 850900 w 2578100"/>
              <a:gd name="connsiteY22" fmla="*/ 203200 h 717550"/>
              <a:gd name="connsiteX23" fmla="*/ 895350 w 2578100"/>
              <a:gd name="connsiteY23" fmla="*/ 139700 h 717550"/>
              <a:gd name="connsiteX24" fmla="*/ 939800 w 2578100"/>
              <a:gd name="connsiteY24" fmla="*/ 114300 h 717550"/>
              <a:gd name="connsiteX25" fmla="*/ 939800 w 2578100"/>
              <a:gd name="connsiteY25" fmla="*/ 114300 h 717550"/>
              <a:gd name="connsiteX26" fmla="*/ 965200 w 2578100"/>
              <a:gd name="connsiteY26" fmla="*/ 50800 h 717550"/>
              <a:gd name="connsiteX27" fmla="*/ 965200 w 2578100"/>
              <a:gd name="connsiteY27" fmla="*/ 0 h 717550"/>
              <a:gd name="connsiteX28" fmla="*/ 1428750 w 2578100"/>
              <a:gd name="connsiteY28" fmla="*/ 25400 h 717550"/>
              <a:gd name="connsiteX29" fmla="*/ 2578100 w 2578100"/>
              <a:gd name="connsiteY29" fmla="*/ 2540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578100" h="717550">
                <a:moveTo>
                  <a:pt x="0" y="717550"/>
                </a:moveTo>
                <a:lnTo>
                  <a:pt x="19050" y="603250"/>
                </a:lnTo>
                <a:lnTo>
                  <a:pt x="107950" y="603250"/>
                </a:lnTo>
                <a:lnTo>
                  <a:pt x="107950" y="558800"/>
                </a:lnTo>
                <a:lnTo>
                  <a:pt x="133350" y="514350"/>
                </a:lnTo>
                <a:lnTo>
                  <a:pt x="184150" y="482600"/>
                </a:lnTo>
                <a:lnTo>
                  <a:pt x="241300" y="469900"/>
                </a:lnTo>
                <a:lnTo>
                  <a:pt x="311150" y="469900"/>
                </a:lnTo>
                <a:lnTo>
                  <a:pt x="349250" y="444500"/>
                </a:lnTo>
                <a:lnTo>
                  <a:pt x="387350" y="438150"/>
                </a:lnTo>
                <a:lnTo>
                  <a:pt x="419100" y="393700"/>
                </a:lnTo>
                <a:lnTo>
                  <a:pt x="476250" y="393700"/>
                </a:lnTo>
                <a:lnTo>
                  <a:pt x="514350" y="374650"/>
                </a:lnTo>
                <a:lnTo>
                  <a:pt x="520700" y="336550"/>
                </a:lnTo>
                <a:lnTo>
                  <a:pt x="520700" y="336550"/>
                </a:lnTo>
                <a:lnTo>
                  <a:pt x="565150" y="292100"/>
                </a:lnTo>
                <a:lnTo>
                  <a:pt x="603250" y="241300"/>
                </a:lnTo>
                <a:lnTo>
                  <a:pt x="603250" y="241300"/>
                </a:lnTo>
                <a:lnTo>
                  <a:pt x="647700" y="279400"/>
                </a:lnTo>
                <a:lnTo>
                  <a:pt x="711200" y="254000"/>
                </a:lnTo>
                <a:lnTo>
                  <a:pt x="736600" y="215900"/>
                </a:lnTo>
                <a:lnTo>
                  <a:pt x="787400" y="215900"/>
                </a:lnTo>
                <a:lnTo>
                  <a:pt x="850900" y="203200"/>
                </a:lnTo>
                <a:lnTo>
                  <a:pt x="895350" y="139700"/>
                </a:lnTo>
                <a:lnTo>
                  <a:pt x="939800" y="114300"/>
                </a:lnTo>
                <a:lnTo>
                  <a:pt x="939800" y="114300"/>
                </a:lnTo>
                <a:lnTo>
                  <a:pt x="965200" y="50800"/>
                </a:lnTo>
                <a:lnTo>
                  <a:pt x="965200" y="0"/>
                </a:lnTo>
                <a:lnTo>
                  <a:pt x="1428750" y="25400"/>
                </a:lnTo>
                <a:lnTo>
                  <a:pt x="2578100" y="254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3892550" y="2362200"/>
            <a:ext cx="3155950" cy="749300"/>
          </a:xfrm>
          <a:custGeom>
            <a:avLst/>
            <a:gdLst>
              <a:gd name="connsiteX0" fmla="*/ 3155950 w 3155950"/>
              <a:gd name="connsiteY0" fmla="*/ 25400 h 749300"/>
              <a:gd name="connsiteX1" fmla="*/ 2413000 w 3155950"/>
              <a:gd name="connsiteY1" fmla="*/ 31750 h 749300"/>
              <a:gd name="connsiteX2" fmla="*/ 1822450 w 3155950"/>
              <a:gd name="connsiteY2" fmla="*/ 19050 h 749300"/>
              <a:gd name="connsiteX3" fmla="*/ 1625600 w 3155950"/>
              <a:gd name="connsiteY3" fmla="*/ 31750 h 749300"/>
              <a:gd name="connsiteX4" fmla="*/ 1390650 w 3155950"/>
              <a:gd name="connsiteY4" fmla="*/ 6350 h 749300"/>
              <a:gd name="connsiteX5" fmla="*/ 1187450 w 3155950"/>
              <a:gd name="connsiteY5" fmla="*/ 19050 h 749300"/>
              <a:gd name="connsiteX6" fmla="*/ 1003300 w 3155950"/>
              <a:gd name="connsiteY6" fmla="*/ 19050 h 749300"/>
              <a:gd name="connsiteX7" fmla="*/ 889000 w 3155950"/>
              <a:gd name="connsiteY7" fmla="*/ 19050 h 749300"/>
              <a:gd name="connsiteX8" fmla="*/ 812800 w 3155950"/>
              <a:gd name="connsiteY8" fmla="*/ 0 h 749300"/>
              <a:gd name="connsiteX9" fmla="*/ 800100 w 3155950"/>
              <a:gd name="connsiteY9" fmla="*/ 76200 h 749300"/>
              <a:gd name="connsiteX10" fmla="*/ 304800 w 3155950"/>
              <a:gd name="connsiteY10" fmla="*/ 76200 h 749300"/>
              <a:gd name="connsiteX11" fmla="*/ 260350 w 3155950"/>
              <a:gd name="connsiteY11" fmla="*/ 114300 h 749300"/>
              <a:gd name="connsiteX12" fmla="*/ 260350 w 3155950"/>
              <a:gd name="connsiteY12" fmla="*/ 158750 h 749300"/>
              <a:gd name="connsiteX13" fmla="*/ 260350 w 3155950"/>
              <a:gd name="connsiteY13" fmla="*/ 158750 h 749300"/>
              <a:gd name="connsiteX14" fmla="*/ 241300 w 3155950"/>
              <a:gd name="connsiteY14" fmla="*/ 196850 h 749300"/>
              <a:gd name="connsiteX15" fmla="*/ 241300 w 3155950"/>
              <a:gd name="connsiteY15" fmla="*/ 196850 h 749300"/>
              <a:gd name="connsiteX16" fmla="*/ 228600 w 3155950"/>
              <a:gd name="connsiteY16" fmla="*/ 254000 h 749300"/>
              <a:gd name="connsiteX17" fmla="*/ 228600 w 3155950"/>
              <a:gd name="connsiteY17" fmla="*/ 254000 h 749300"/>
              <a:gd name="connsiteX18" fmla="*/ 222250 w 3155950"/>
              <a:gd name="connsiteY18" fmla="*/ 336550 h 749300"/>
              <a:gd name="connsiteX19" fmla="*/ 171450 w 3155950"/>
              <a:gd name="connsiteY19" fmla="*/ 368300 h 749300"/>
              <a:gd name="connsiteX20" fmla="*/ 171450 w 3155950"/>
              <a:gd name="connsiteY20" fmla="*/ 368300 h 749300"/>
              <a:gd name="connsiteX21" fmla="*/ 139700 w 3155950"/>
              <a:gd name="connsiteY21" fmla="*/ 431800 h 749300"/>
              <a:gd name="connsiteX22" fmla="*/ 139700 w 3155950"/>
              <a:gd name="connsiteY22" fmla="*/ 431800 h 749300"/>
              <a:gd name="connsiteX23" fmla="*/ 127000 w 3155950"/>
              <a:gd name="connsiteY23" fmla="*/ 488950 h 749300"/>
              <a:gd name="connsiteX24" fmla="*/ 127000 w 3155950"/>
              <a:gd name="connsiteY24" fmla="*/ 488950 h 749300"/>
              <a:gd name="connsiteX25" fmla="*/ 82550 w 3155950"/>
              <a:gd name="connsiteY25" fmla="*/ 520700 h 749300"/>
              <a:gd name="connsiteX26" fmla="*/ 82550 w 3155950"/>
              <a:gd name="connsiteY26" fmla="*/ 520700 h 749300"/>
              <a:gd name="connsiteX27" fmla="*/ 82550 w 3155950"/>
              <a:gd name="connsiteY27" fmla="*/ 520700 h 749300"/>
              <a:gd name="connsiteX28" fmla="*/ 44450 w 3155950"/>
              <a:gd name="connsiteY28" fmla="*/ 565150 h 749300"/>
              <a:gd name="connsiteX29" fmla="*/ 44450 w 3155950"/>
              <a:gd name="connsiteY29" fmla="*/ 565150 h 749300"/>
              <a:gd name="connsiteX30" fmla="*/ 50800 w 3155950"/>
              <a:gd name="connsiteY30" fmla="*/ 622300 h 749300"/>
              <a:gd name="connsiteX31" fmla="*/ 50800 w 3155950"/>
              <a:gd name="connsiteY31" fmla="*/ 660400 h 749300"/>
              <a:gd name="connsiteX32" fmla="*/ 0 w 3155950"/>
              <a:gd name="connsiteY32" fmla="*/ 74930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55950" h="749300">
                <a:moveTo>
                  <a:pt x="3155950" y="25400"/>
                </a:moveTo>
                <a:lnTo>
                  <a:pt x="2413000" y="31750"/>
                </a:lnTo>
                <a:lnTo>
                  <a:pt x="1822450" y="19050"/>
                </a:lnTo>
                <a:lnTo>
                  <a:pt x="1625600" y="31750"/>
                </a:lnTo>
                <a:lnTo>
                  <a:pt x="1390650" y="6350"/>
                </a:lnTo>
                <a:lnTo>
                  <a:pt x="1187450" y="19050"/>
                </a:lnTo>
                <a:lnTo>
                  <a:pt x="1003300" y="19050"/>
                </a:lnTo>
                <a:lnTo>
                  <a:pt x="889000" y="19050"/>
                </a:lnTo>
                <a:lnTo>
                  <a:pt x="812800" y="0"/>
                </a:lnTo>
                <a:lnTo>
                  <a:pt x="800100" y="76200"/>
                </a:lnTo>
                <a:lnTo>
                  <a:pt x="304800" y="76200"/>
                </a:lnTo>
                <a:lnTo>
                  <a:pt x="260350" y="114300"/>
                </a:lnTo>
                <a:lnTo>
                  <a:pt x="260350" y="158750"/>
                </a:lnTo>
                <a:lnTo>
                  <a:pt x="260350" y="158750"/>
                </a:lnTo>
                <a:lnTo>
                  <a:pt x="241300" y="196850"/>
                </a:lnTo>
                <a:lnTo>
                  <a:pt x="241300" y="196850"/>
                </a:lnTo>
                <a:lnTo>
                  <a:pt x="228600" y="254000"/>
                </a:lnTo>
                <a:lnTo>
                  <a:pt x="228600" y="254000"/>
                </a:lnTo>
                <a:lnTo>
                  <a:pt x="222250" y="336550"/>
                </a:lnTo>
                <a:lnTo>
                  <a:pt x="171450" y="368300"/>
                </a:lnTo>
                <a:lnTo>
                  <a:pt x="171450" y="368300"/>
                </a:lnTo>
                <a:lnTo>
                  <a:pt x="139700" y="431800"/>
                </a:lnTo>
                <a:lnTo>
                  <a:pt x="139700" y="431800"/>
                </a:lnTo>
                <a:lnTo>
                  <a:pt x="127000" y="488950"/>
                </a:lnTo>
                <a:lnTo>
                  <a:pt x="127000" y="488950"/>
                </a:lnTo>
                <a:lnTo>
                  <a:pt x="82550" y="520700"/>
                </a:lnTo>
                <a:lnTo>
                  <a:pt x="82550" y="520700"/>
                </a:lnTo>
                <a:lnTo>
                  <a:pt x="82550" y="520700"/>
                </a:lnTo>
                <a:lnTo>
                  <a:pt x="44450" y="565150"/>
                </a:lnTo>
                <a:lnTo>
                  <a:pt x="44450" y="565150"/>
                </a:lnTo>
                <a:lnTo>
                  <a:pt x="50800" y="622300"/>
                </a:lnTo>
                <a:lnTo>
                  <a:pt x="50800" y="660400"/>
                </a:lnTo>
                <a:lnTo>
                  <a:pt x="0" y="7493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6337300" y="1149350"/>
            <a:ext cx="1955800" cy="1238250"/>
          </a:xfrm>
          <a:custGeom>
            <a:avLst/>
            <a:gdLst>
              <a:gd name="connsiteX0" fmla="*/ 0 w 1955800"/>
              <a:gd name="connsiteY0" fmla="*/ 1238250 h 1238250"/>
              <a:gd name="connsiteX1" fmla="*/ 101600 w 1955800"/>
              <a:gd name="connsiteY1" fmla="*/ 1212850 h 1238250"/>
              <a:gd name="connsiteX2" fmla="*/ 146050 w 1955800"/>
              <a:gd name="connsiteY2" fmla="*/ 1187450 h 1238250"/>
              <a:gd name="connsiteX3" fmla="*/ 196850 w 1955800"/>
              <a:gd name="connsiteY3" fmla="*/ 1181100 h 1238250"/>
              <a:gd name="connsiteX4" fmla="*/ 209550 w 1955800"/>
              <a:gd name="connsiteY4" fmla="*/ 1123950 h 1238250"/>
              <a:gd name="connsiteX5" fmla="*/ 266700 w 1955800"/>
              <a:gd name="connsiteY5" fmla="*/ 1111250 h 1238250"/>
              <a:gd name="connsiteX6" fmla="*/ 304800 w 1955800"/>
              <a:gd name="connsiteY6" fmla="*/ 1092200 h 1238250"/>
              <a:gd name="connsiteX7" fmla="*/ 311150 w 1955800"/>
              <a:gd name="connsiteY7" fmla="*/ 1054100 h 1238250"/>
              <a:gd name="connsiteX8" fmla="*/ 349250 w 1955800"/>
              <a:gd name="connsiteY8" fmla="*/ 1035050 h 1238250"/>
              <a:gd name="connsiteX9" fmla="*/ 349250 w 1955800"/>
              <a:gd name="connsiteY9" fmla="*/ 996950 h 1238250"/>
              <a:gd name="connsiteX10" fmla="*/ 450850 w 1955800"/>
              <a:gd name="connsiteY10" fmla="*/ 933450 h 1238250"/>
              <a:gd name="connsiteX11" fmla="*/ 495300 w 1955800"/>
              <a:gd name="connsiteY11" fmla="*/ 927100 h 1238250"/>
              <a:gd name="connsiteX12" fmla="*/ 622300 w 1955800"/>
              <a:gd name="connsiteY12" fmla="*/ 825500 h 1238250"/>
              <a:gd name="connsiteX13" fmla="*/ 647700 w 1955800"/>
              <a:gd name="connsiteY13" fmla="*/ 889000 h 1238250"/>
              <a:gd name="connsiteX14" fmla="*/ 647700 w 1955800"/>
              <a:gd name="connsiteY14" fmla="*/ 889000 h 1238250"/>
              <a:gd name="connsiteX15" fmla="*/ 704850 w 1955800"/>
              <a:gd name="connsiteY15" fmla="*/ 933450 h 1238250"/>
              <a:gd name="connsiteX16" fmla="*/ 704850 w 1955800"/>
              <a:gd name="connsiteY16" fmla="*/ 933450 h 1238250"/>
              <a:gd name="connsiteX17" fmla="*/ 800100 w 1955800"/>
              <a:gd name="connsiteY17" fmla="*/ 958850 h 1238250"/>
              <a:gd name="connsiteX18" fmla="*/ 850900 w 1955800"/>
              <a:gd name="connsiteY18" fmla="*/ 927100 h 1238250"/>
              <a:gd name="connsiteX19" fmla="*/ 908050 w 1955800"/>
              <a:gd name="connsiteY19" fmla="*/ 939800 h 1238250"/>
              <a:gd name="connsiteX20" fmla="*/ 965200 w 1955800"/>
              <a:gd name="connsiteY20" fmla="*/ 914400 h 1238250"/>
              <a:gd name="connsiteX21" fmla="*/ 1022350 w 1955800"/>
              <a:gd name="connsiteY21" fmla="*/ 914400 h 1238250"/>
              <a:gd name="connsiteX22" fmla="*/ 1028700 w 1955800"/>
              <a:gd name="connsiteY22" fmla="*/ 857250 h 1238250"/>
              <a:gd name="connsiteX23" fmla="*/ 1079500 w 1955800"/>
              <a:gd name="connsiteY23" fmla="*/ 876300 h 1238250"/>
              <a:gd name="connsiteX24" fmla="*/ 1168400 w 1955800"/>
              <a:gd name="connsiteY24" fmla="*/ 844550 h 1238250"/>
              <a:gd name="connsiteX25" fmla="*/ 1168400 w 1955800"/>
              <a:gd name="connsiteY25" fmla="*/ 844550 h 1238250"/>
              <a:gd name="connsiteX26" fmla="*/ 1238250 w 1955800"/>
              <a:gd name="connsiteY26" fmla="*/ 806450 h 1238250"/>
              <a:gd name="connsiteX27" fmla="*/ 1250950 w 1955800"/>
              <a:gd name="connsiteY27" fmla="*/ 755650 h 1238250"/>
              <a:gd name="connsiteX28" fmla="*/ 1270000 w 1955800"/>
              <a:gd name="connsiteY28" fmla="*/ 692150 h 1238250"/>
              <a:gd name="connsiteX29" fmla="*/ 1314450 w 1955800"/>
              <a:gd name="connsiteY29" fmla="*/ 628650 h 1238250"/>
              <a:gd name="connsiteX30" fmla="*/ 1365250 w 1955800"/>
              <a:gd name="connsiteY30" fmla="*/ 590550 h 1238250"/>
              <a:gd name="connsiteX31" fmla="*/ 1377950 w 1955800"/>
              <a:gd name="connsiteY31" fmla="*/ 514350 h 1238250"/>
              <a:gd name="connsiteX32" fmla="*/ 1416050 w 1955800"/>
              <a:gd name="connsiteY32" fmla="*/ 469900 h 1238250"/>
              <a:gd name="connsiteX33" fmla="*/ 1435100 w 1955800"/>
              <a:gd name="connsiteY33" fmla="*/ 425450 h 1238250"/>
              <a:gd name="connsiteX34" fmla="*/ 1485900 w 1955800"/>
              <a:gd name="connsiteY34" fmla="*/ 311150 h 1238250"/>
              <a:gd name="connsiteX35" fmla="*/ 1524000 w 1955800"/>
              <a:gd name="connsiteY35" fmla="*/ 336550 h 1238250"/>
              <a:gd name="connsiteX36" fmla="*/ 1549400 w 1955800"/>
              <a:gd name="connsiteY36" fmla="*/ 381000 h 1238250"/>
              <a:gd name="connsiteX37" fmla="*/ 1600200 w 1955800"/>
              <a:gd name="connsiteY37" fmla="*/ 400050 h 1238250"/>
              <a:gd name="connsiteX38" fmla="*/ 1600200 w 1955800"/>
              <a:gd name="connsiteY38" fmla="*/ 400050 h 1238250"/>
              <a:gd name="connsiteX39" fmla="*/ 1670050 w 1955800"/>
              <a:gd name="connsiteY39" fmla="*/ 304800 h 1238250"/>
              <a:gd name="connsiteX40" fmla="*/ 1670050 w 1955800"/>
              <a:gd name="connsiteY40" fmla="*/ 304800 h 1238250"/>
              <a:gd name="connsiteX41" fmla="*/ 1689100 w 1955800"/>
              <a:gd name="connsiteY41" fmla="*/ 222250 h 1238250"/>
              <a:gd name="connsiteX42" fmla="*/ 1727200 w 1955800"/>
              <a:gd name="connsiteY42" fmla="*/ 184150 h 1238250"/>
              <a:gd name="connsiteX43" fmla="*/ 1771650 w 1955800"/>
              <a:gd name="connsiteY43" fmla="*/ 215900 h 1238250"/>
              <a:gd name="connsiteX44" fmla="*/ 1828800 w 1955800"/>
              <a:gd name="connsiteY44" fmla="*/ 152400 h 1238250"/>
              <a:gd name="connsiteX45" fmla="*/ 1873250 w 1955800"/>
              <a:gd name="connsiteY45" fmla="*/ 146050 h 1238250"/>
              <a:gd name="connsiteX46" fmla="*/ 1898650 w 1955800"/>
              <a:gd name="connsiteY46" fmla="*/ 82550 h 1238250"/>
              <a:gd name="connsiteX47" fmla="*/ 1955800 w 1955800"/>
              <a:gd name="connsiteY47" fmla="*/ 44450 h 1238250"/>
              <a:gd name="connsiteX48" fmla="*/ 1955800 w 1955800"/>
              <a:gd name="connsiteY48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55800" h="1238250">
                <a:moveTo>
                  <a:pt x="0" y="1238250"/>
                </a:moveTo>
                <a:lnTo>
                  <a:pt x="101600" y="1212850"/>
                </a:lnTo>
                <a:lnTo>
                  <a:pt x="146050" y="1187450"/>
                </a:lnTo>
                <a:lnTo>
                  <a:pt x="196850" y="1181100"/>
                </a:lnTo>
                <a:lnTo>
                  <a:pt x="209550" y="1123950"/>
                </a:lnTo>
                <a:lnTo>
                  <a:pt x="266700" y="1111250"/>
                </a:lnTo>
                <a:lnTo>
                  <a:pt x="304800" y="1092200"/>
                </a:lnTo>
                <a:lnTo>
                  <a:pt x="311150" y="1054100"/>
                </a:lnTo>
                <a:lnTo>
                  <a:pt x="349250" y="1035050"/>
                </a:lnTo>
                <a:lnTo>
                  <a:pt x="349250" y="996950"/>
                </a:lnTo>
                <a:lnTo>
                  <a:pt x="450850" y="933450"/>
                </a:lnTo>
                <a:lnTo>
                  <a:pt x="495300" y="927100"/>
                </a:lnTo>
                <a:lnTo>
                  <a:pt x="622300" y="825500"/>
                </a:lnTo>
                <a:lnTo>
                  <a:pt x="647700" y="889000"/>
                </a:lnTo>
                <a:lnTo>
                  <a:pt x="647700" y="889000"/>
                </a:lnTo>
                <a:lnTo>
                  <a:pt x="704850" y="933450"/>
                </a:lnTo>
                <a:lnTo>
                  <a:pt x="704850" y="933450"/>
                </a:lnTo>
                <a:lnTo>
                  <a:pt x="800100" y="958850"/>
                </a:lnTo>
                <a:cubicBezTo>
                  <a:pt x="846272" y="925870"/>
                  <a:pt x="826342" y="927100"/>
                  <a:pt x="850900" y="927100"/>
                </a:cubicBezTo>
                <a:lnTo>
                  <a:pt x="908050" y="939800"/>
                </a:lnTo>
                <a:lnTo>
                  <a:pt x="965200" y="914400"/>
                </a:lnTo>
                <a:lnTo>
                  <a:pt x="1022350" y="914400"/>
                </a:lnTo>
                <a:lnTo>
                  <a:pt x="1028700" y="857250"/>
                </a:lnTo>
                <a:lnTo>
                  <a:pt x="1079500" y="876300"/>
                </a:lnTo>
                <a:lnTo>
                  <a:pt x="1168400" y="844550"/>
                </a:lnTo>
                <a:lnTo>
                  <a:pt x="1168400" y="844550"/>
                </a:lnTo>
                <a:lnTo>
                  <a:pt x="1238250" y="806450"/>
                </a:lnTo>
                <a:lnTo>
                  <a:pt x="1250950" y="755650"/>
                </a:lnTo>
                <a:lnTo>
                  <a:pt x="1270000" y="692150"/>
                </a:lnTo>
                <a:lnTo>
                  <a:pt x="1314450" y="628650"/>
                </a:lnTo>
                <a:lnTo>
                  <a:pt x="1365250" y="590550"/>
                </a:lnTo>
                <a:lnTo>
                  <a:pt x="1377950" y="514350"/>
                </a:lnTo>
                <a:lnTo>
                  <a:pt x="1416050" y="469900"/>
                </a:lnTo>
                <a:lnTo>
                  <a:pt x="1435100" y="425450"/>
                </a:lnTo>
                <a:lnTo>
                  <a:pt x="1485900" y="311150"/>
                </a:lnTo>
                <a:lnTo>
                  <a:pt x="1524000" y="336550"/>
                </a:lnTo>
                <a:lnTo>
                  <a:pt x="1549400" y="381000"/>
                </a:lnTo>
                <a:lnTo>
                  <a:pt x="1600200" y="400050"/>
                </a:lnTo>
                <a:lnTo>
                  <a:pt x="1600200" y="400050"/>
                </a:lnTo>
                <a:lnTo>
                  <a:pt x="1670050" y="304800"/>
                </a:lnTo>
                <a:lnTo>
                  <a:pt x="1670050" y="304800"/>
                </a:lnTo>
                <a:lnTo>
                  <a:pt x="1689100" y="222250"/>
                </a:lnTo>
                <a:lnTo>
                  <a:pt x="1727200" y="184150"/>
                </a:lnTo>
                <a:lnTo>
                  <a:pt x="1771650" y="215900"/>
                </a:lnTo>
                <a:lnTo>
                  <a:pt x="1828800" y="152400"/>
                </a:lnTo>
                <a:lnTo>
                  <a:pt x="1873250" y="146050"/>
                </a:lnTo>
                <a:lnTo>
                  <a:pt x="1898650" y="82550"/>
                </a:lnTo>
                <a:lnTo>
                  <a:pt x="1955800" y="44450"/>
                </a:lnTo>
                <a:lnTo>
                  <a:pt x="19558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4184650" y="1206500"/>
            <a:ext cx="2762250" cy="1231900"/>
          </a:xfrm>
          <a:custGeom>
            <a:avLst/>
            <a:gdLst>
              <a:gd name="connsiteX0" fmla="*/ 2762250 w 2762250"/>
              <a:gd name="connsiteY0" fmla="*/ 755650 h 1231900"/>
              <a:gd name="connsiteX1" fmla="*/ 2705100 w 2762250"/>
              <a:gd name="connsiteY1" fmla="*/ 742950 h 1231900"/>
              <a:gd name="connsiteX2" fmla="*/ 2705100 w 2762250"/>
              <a:gd name="connsiteY2" fmla="*/ 742950 h 1231900"/>
              <a:gd name="connsiteX3" fmla="*/ 2641600 w 2762250"/>
              <a:gd name="connsiteY3" fmla="*/ 685800 h 1231900"/>
              <a:gd name="connsiteX4" fmla="*/ 2641600 w 2762250"/>
              <a:gd name="connsiteY4" fmla="*/ 641350 h 1231900"/>
              <a:gd name="connsiteX5" fmla="*/ 2603500 w 2762250"/>
              <a:gd name="connsiteY5" fmla="*/ 615950 h 1231900"/>
              <a:gd name="connsiteX6" fmla="*/ 2603500 w 2762250"/>
              <a:gd name="connsiteY6" fmla="*/ 615950 h 1231900"/>
              <a:gd name="connsiteX7" fmla="*/ 2578100 w 2762250"/>
              <a:gd name="connsiteY7" fmla="*/ 546100 h 1231900"/>
              <a:gd name="connsiteX8" fmla="*/ 2578100 w 2762250"/>
              <a:gd name="connsiteY8" fmla="*/ 546100 h 1231900"/>
              <a:gd name="connsiteX9" fmla="*/ 2546350 w 2762250"/>
              <a:gd name="connsiteY9" fmla="*/ 495300 h 1231900"/>
              <a:gd name="connsiteX10" fmla="*/ 2520950 w 2762250"/>
              <a:gd name="connsiteY10" fmla="*/ 444500 h 1231900"/>
              <a:gd name="connsiteX11" fmla="*/ 2546350 w 2762250"/>
              <a:gd name="connsiteY11" fmla="*/ 393700 h 1231900"/>
              <a:gd name="connsiteX12" fmla="*/ 2546350 w 2762250"/>
              <a:gd name="connsiteY12" fmla="*/ 342900 h 1231900"/>
              <a:gd name="connsiteX13" fmla="*/ 2546350 w 2762250"/>
              <a:gd name="connsiteY13" fmla="*/ 342900 h 1231900"/>
              <a:gd name="connsiteX14" fmla="*/ 2501900 w 2762250"/>
              <a:gd name="connsiteY14" fmla="*/ 285750 h 1231900"/>
              <a:gd name="connsiteX15" fmla="*/ 2444750 w 2762250"/>
              <a:gd name="connsiteY15" fmla="*/ 247650 h 1231900"/>
              <a:gd name="connsiteX16" fmla="*/ 2432050 w 2762250"/>
              <a:gd name="connsiteY16" fmla="*/ 177800 h 1231900"/>
              <a:gd name="connsiteX17" fmla="*/ 2387600 w 2762250"/>
              <a:gd name="connsiteY17" fmla="*/ 177800 h 1231900"/>
              <a:gd name="connsiteX18" fmla="*/ 2343150 w 2762250"/>
              <a:gd name="connsiteY18" fmla="*/ 228600 h 1231900"/>
              <a:gd name="connsiteX19" fmla="*/ 2273300 w 2762250"/>
              <a:gd name="connsiteY19" fmla="*/ 247650 h 1231900"/>
              <a:gd name="connsiteX20" fmla="*/ 2209800 w 2762250"/>
              <a:gd name="connsiteY20" fmla="*/ 203200 h 1231900"/>
              <a:gd name="connsiteX21" fmla="*/ 2127250 w 2762250"/>
              <a:gd name="connsiteY21" fmla="*/ 241300 h 1231900"/>
              <a:gd name="connsiteX22" fmla="*/ 2127250 w 2762250"/>
              <a:gd name="connsiteY22" fmla="*/ 241300 h 1231900"/>
              <a:gd name="connsiteX23" fmla="*/ 2063750 w 2762250"/>
              <a:gd name="connsiteY23" fmla="*/ 184150 h 1231900"/>
              <a:gd name="connsiteX24" fmla="*/ 1962150 w 2762250"/>
              <a:gd name="connsiteY24" fmla="*/ 165100 h 1231900"/>
              <a:gd name="connsiteX25" fmla="*/ 1962150 w 2762250"/>
              <a:gd name="connsiteY25" fmla="*/ 165100 h 1231900"/>
              <a:gd name="connsiteX26" fmla="*/ 1911350 w 2762250"/>
              <a:gd name="connsiteY26" fmla="*/ 69850 h 1231900"/>
              <a:gd name="connsiteX27" fmla="*/ 1860550 w 2762250"/>
              <a:gd name="connsiteY27" fmla="*/ 50800 h 1231900"/>
              <a:gd name="connsiteX28" fmla="*/ 1790700 w 2762250"/>
              <a:gd name="connsiteY28" fmla="*/ 38100 h 1231900"/>
              <a:gd name="connsiteX29" fmla="*/ 1752600 w 2762250"/>
              <a:gd name="connsiteY29" fmla="*/ 0 h 1231900"/>
              <a:gd name="connsiteX30" fmla="*/ 1689100 w 2762250"/>
              <a:gd name="connsiteY30" fmla="*/ 31750 h 1231900"/>
              <a:gd name="connsiteX31" fmla="*/ 1708150 w 2762250"/>
              <a:gd name="connsiteY31" fmla="*/ 76200 h 1231900"/>
              <a:gd name="connsiteX32" fmla="*/ 1708150 w 2762250"/>
              <a:gd name="connsiteY32" fmla="*/ 76200 h 1231900"/>
              <a:gd name="connsiteX33" fmla="*/ 1708150 w 2762250"/>
              <a:gd name="connsiteY33" fmla="*/ 146050 h 1231900"/>
              <a:gd name="connsiteX34" fmla="*/ 1708150 w 2762250"/>
              <a:gd name="connsiteY34" fmla="*/ 146050 h 1231900"/>
              <a:gd name="connsiteX35" fmla="*/ 1631950 w 2762250"/>
              <a:gd name="connsiteY35" fmla="*/ 184150 h 1231900"/>
              <a:gd name="connsiteX36" fmla="*/ 1600200 w 2762250"/>
              <a:gd name="connsiteY36" fmla="*/ 215900 h 1231900"/>
              <a:gd name="connsiteX37" fmla="*/ 1549400 w 2762250"/>
              <a:gd name="connsiteY37" fmla="*/ 184150 h 1231900"/>
              <a:gd name="connsiteX38" fmla="*/ 1498600 w 2762250"/>
              <a:gd name="connsiteY38" fmla="*/ 190500 h 1231900"/>
              <a:gd name="connsiteX39" fmla="*/ 1498600 w 2762250"/>
              <a:gd name="connsiteY39" fmla="*/ 254000 h 1231900"/>
              <a:gd name="connsiteX40" fmla="*/ 1473200 w 2762250"/>
              <a:gd name="connsiteY40" fmla="*/ 298450 h 1231900"/>
              <a:gd name="connsiteX41" fmla="*/ 1435100 w 2762250"/>
              <a:gd name="connsiteY41" fmla="*/ 342900 h 1231900"/>
              <a:gd name="connsiteX42" fmla="*/ 1409700 w 2762250"/>
              <a:gd name="connsiteY42" fmla="*/ 393700 h 1231900"/>
              <a:gd name="connsiteX43" fmla="*/ 1352550 w 2762250"/>
              <a:gd name="connsiteY43" fmla="*/ 400050 h 1231900"/>
              <a:gd name="connsiteX44" fmla="*/ 1308100 w 2762250"/>
              <a:gd name="connsiteY44" fmla="*/ 457200 h 1231900"/>
              <a:gd name="connsiteX45" fmla="*/ 1308100 w 2762250"/>
              <a:gd name="connsiteY45" fmla="*/ 520700 h 1231900"/>
              <a:gd name="connsiteX46" fmla="*/ 1270000 w 2762250"/>
              <a:gd name="connsiteY46" fmla="*/ 546100 h 1231900"/>
              <a:gd name="connsiteX47" fmla="*/ 1231900 w 2762250"/>
              <a:gd name="connsiteY47" fmla="*/ 527050 h 1231900"/>
              <a:gd name="connsiteX48" fmla="*/ 1187450 w 2762250"/>
              <a:gd name="connsiteY48" fmla="*/ 533400 h 1231900"/>
              <a:gd name="connsiteX49" fmla="*/ 1174750 w 2762250"/>
              <a:gd name="connsiteY49" fmla="*/ 495300 h 1231900"/>
              <a:gd name="connsiteX50" fmla="*/ 1149350 w 2762250"/>
              <a:gd name="connsiteY50" fmla="*/ 469900 h 1231900"/>
              <a:gd name="connsiteX51" fmla="*/ 1117600 w 2762250"/>
              <a:gd name="connsiteY51" fmla="*/ 495300 h 1231900"/>
              <a:gd name="connsiteX52" fmla="*/ 1085850 w 2762250"/>
              <a:gd name="connsiteY52" fmla="*/ 527050 h 1231900"/>
              <a:gd name="connsiteX53" fmla="*/ 1085850 w 2762250"/>
              <a:gd name="connsiteY53" fmla="*/ 527050 h 1231900"/>
              <a:gd name="connsiteX54" fmla="*/ 1041400 w 2762250"/>
              <a:gd name="connsiteY54" fmla="*/ 609600 h 1231900"/>
              <a:gd name="connsiteX55" fmla="*/ 1003300 w 2762250"/>
              <a:gd name="connsiteY55" fmla="*/ 584200 h 1231900"/>
              <a:gd name="connsiteX56" fmla="*/ 984250 w 2762250"/>
              <a:gd name="connsiteY56" fmla="*/ 546100 h 1231900"/>
              <a:gd name="connsiteX57" fmla="*/ 914400 w 2762250"/>
              <a:gd name="connsiteY57" fmla="*/ 571500 h 1231900"/>
              <a:gd name="connsiteX58" fmla="*/ 889000 w 2762250"/>
              <a:gd name="connsiteY58" fmla="*/ 603250 h 1231900"/>
              <a:gd name="connsiteX59" fmla="*/ 889000 w 2762250"/>
              <a:gd name="connsiteY59" fmla="*/ 603250 h 1231900"/>
              <a:gd name="connsiteX60" fmla="*/ 863600 w 2762250"/>
              <a:gd name="connsiteY60" fmla="*/ 635000 h 1231900"/>
              <a:gd name="connsiteX61" fmla="*/ 762000 w 2762250"/>
              <a:gd name="connsiteY61" fmla="*/ 558800 h 1231900"/>
              <a:gd name="connsiteX62" fmla="*/ 717550 w 2762250"/>
              <a:gd name="connsiteY62" fmla="*/ 584200 h 1231900"/>
              <a:gd name="connsiteX63" fmla="*/ 717550 w 2762250"/>
              <a:gd name="connsiteY63" fmla="*/ 584200 h 1231900"/>
              <a:gd name="connsiteX64" fmla="*/ 660400 w 2762250"/>
              <a:gd name="connsiteY64" fmla="*/ 615950 h 1231900"/>
              <a:gd name="connsiteX65" fmla="*/ 635000 w 2762250"/>
              <a:gd name="connsiteY65" fmla="*/ 584200 h 1231900"/>
              <a:gd name="connsiteX66" fmla="*/ 635000 w 2762250"/>
              <a:gd name="connsiteY66" fmla="*/ 584200 h 1231900"/>
              <a:gd name="connsiteX67" fmla="*/ 571500 w 2762250"/>
              <a:gd name="connsiteY67" fmla="*/ 577850 h 1231900"/>
              <a:gd name="connsiteX68" fmla="*/ 565150 w 2762250"/>
              <a:gd name="connsiteY68" fmla="*/ 628650 h 1231900"/>
              <a:gd name="connsiteX69" fmla="*/ 520700 w 2762250"/>
              <a:gd name="connsiteY69" fmla="*/ 622300 h 1231900"/>
              <a:gd name="connsiteX70" fmla="*/ 508000 w 2762250"/>
              <a:gd name="connsiteY70" fmla="*/ 660400 h 1231900"/>
              <a:gd name="connsiteX71" fmla="*/ 495300 w 2762250"/>
              <a:gd name="connsiteY71" fmla="*/ 698500 h 1231900"/>
              <a:gd name="connsiteX72" fmla="*/ 514350 w 2762250"/>
              <a:gd name="connsiteY72" fmla="*/ 781050 h 1231900"/>
              <a:gd name="connsiteX73" fmla="*/ 444500 w 2762250"/>
              <a:gd name="connsiteY73" fmla="*/ 787400 h 1231900"/>
              <a:gd name="connsiteX74" fmla="*/ 406400 w 2762250"/>
              <a:gd name="connsiteY74" fmla="*/ 812800 h 1231900"/>
              <a:gd name="connsiteX75" fmla="*/ 361950 w 2762250"/>
              <a:gd name="connsiteY75" fmla="*/ 812800 h 1231900"/>
              <a:gd name="connsiteX76" fmla="*/ 361950 w 2762250"/>
              <a:gd name="connsiteY76" fmla="*/ 882650 h 1231900"/>
              <a:gd name="connsiteX77" fmla="*/ 381000 w 2762250"/>
              <a:gd name="connsiteY77" fmla="*/ 946150 h 1231900"/>
              <a:gd name="connsiteX78" fmla="*/ 381000 w 2762250"/>
              <a:gd name="connsiteY78" fmla="*/ 946150 h 1231900"/>
              <a:gd name="connsiteX79" fmla="*/ 285750 w 2762250"/>
              <a:gd name="connsiteY79" fmla="*/ 958850 h 1231900"/>
              <a:gd name="connsiteX80" fmla="*/ 222250 w 2762250"/>
              <a:gd name="connsiteY80" fmla="*/ 933450 h 1231900"/>
              <a:gd name="connsiteX81" fmla="*/ 184150 w 2762250"/>
              <a:gd name="connsiteY81" fmla="*/ 908050 h 1231900"/>
              <a:gd name="connsiteX82" fmla="*/ 127000 w 2762250"/>
              <a:gd name="connsiteY82" fmla="*/ 927100 h 1231900"/>
              <a:gd name="connsiteX83" fmla="*/ 101600 w 2762250"/>
              <a:gd name="connsiteY83" fmla="*/ 1016000 h 1231900"/>
              <a:gd name="connsiteX84" fmla="*/ 101600 w 2762250"/>
              <a:gd name="connsiteY84" fmla="*/ 1016000 h 1231900"/>
              <a:gd name="connsiteX85" fmla="*/ 114300 w 2762250"/>
              <a:gd name="connsiteY85" fmla="*/ 1079500 h 1231900"/>
              <a:gd name="connsiteX86" fmla="*/ 95250 w 2762250"/>
              <a:gd name="connsiteY86" fmla="*/ 1130300 h 1231900"/>
              <a:gd name="connsiteX87" fmla="*/ 95250 w 2762250"/>
              <a:gd name="connsiteY87" fmla="*/ 1187450 h 1231900"/>
              <a:gd name="connsiteX88" fmla="*/ 50800 w 2762250"/>
              <a:gd name="connsiteY88" fmla="*/ 1187450 h 1231900"/>
              <a:gd name="connsiteX89" fmla="*/ 0 w 2762250"/>
              <a:gd name="connsiteY89" fmla="*/ 123190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762250" h="1231900">
                <a:moveTo>
                  <a:pt x="2762250" y="755650"/>
                </a:moveTo>
                <a:lnTo>
                  <a:pt x="2705100" y="742950"/>
                </a:lnTo>
                <a:lnTo>
                  <a:pt x="2705100" y="742950"/>
                </a:lnTo>
                <a:lnTo>
                  <a:pt x="2641600" y="685800"/>
                </a:lnTo>
                <a:lnTo>
                  <a:pt x="2641600" y="641350"/>
                </a:lnTo>
                <a:lnTo>
                  <a:pt x="2603500" y="615950"/>
                </a:lnTo>
                <a:lnTo>
                  <a:pt x="2603500" y="615950"/>
                </a:lnTo>
                <a:lnTo>
                  <a:pt x="2578100" y="546100"/>
                </a:lnTo>
                <a:lnTo>
                  <a:pt x="2578100" y="546100"/>
                </a:lnTo>
                <a:lnTo>
                  <a:pt x="2546350" y="495300"/>
                </a:lnTo>
                <a:lnTo>
                  <a:pt x="2520950" y="444500"/>
                </a:lnTo>
                <a:lnTo>
                  <a:pt x="2546350" y="393700"/>
                </a:lnTo>
                <a:lnTo>
                  <a:pt x="2546350" y="342900"/>
                </a:lnTo>
                <a:lnTo>
                  <a:pt x="2546350" y="342900"/>
                </a:lnTo>
                <a:lnTo>
                  <a:pt x="2501900" y="285750"/>
                </a:lnTo>
                <a:lnTo>
                  <a:pt x="2444750" y="247650"/>
                </a:lnTo>
                <a:lnTo>
                  <a:pt x="2432050" y="177800"/>
                </a:lnTo>
                <a:lnTo>
                  <a:pt x="2387600" y="177800"/>
                </a:lnTo>
                <a:lnTo>
                  <a:pt x="2343150" y="228600"/>
                </a:lnTo>
                <a:lnTo>
                  <a:pt x="2273300" y="247650"/>
                </a:lnTo>
                <a:lnTo>
                  <a:pt x="2209800" y="203200"/>
                </a:lnTo>
                <a:lnTo>
                  <a:pt x="2127250" y="241300"/>
                </a:lnTo>
                <a:lnTo>
                  <a:pt x="2127250" y="241300"/>
                </a:lnTo>
                <a:lnTo>
                  <a:pt x="2063750" y="184150"/>
                </a:lnTo>
                <a:lnTo>
                  <a:pt x="1962150" y="165100"/>
                </a:lnTo>
                <a:lnTo>
                  <a:pt x="1962150" y="165100"/>
                </a:lnTo>
                <a:lnTo>
                  <a:pt x="1911350" y="69850"/>
                </a:lnTo>
                <a:lnTo>
                  <a:pt x="1860550" y="50800"/>
                </a:lnTo>
                <a:lnTo>
                  <a:pt x="1790700" y="38100"/>
                </a:lnTo>
                <a:lnTo>
                  <a:pt x="1752600" y="0"/>
                </a:lnTo>
                <a:lnTo>
                  <a:pt x="1689100" y="31750"/>
                </a:lnTo>
                <a:lnTo>
                  <a:pt x="1708150" y="76200"/>
                </a:lnTo>
                <a:lnTo>
                  <a:pt x="1708150" y="76200"/>
                </a:lnTo>
                <a:lnTo>
                  <a:pt x="1708150" y="146050"/>
                </a:lnTo>
                <a:lnTo>
                  <a:pt x="1708150" y="146050"/>
                </a:lnTo>
                <a:lnTo>
                  <a:pt x="1631950" y="184150"/>
                </a:lnTo>
                <a:lnTo>
                  <a:pt x="1600200" y="215900"/>
                </a:lnTo>
                <a:lnTo>
                  <a:pt x="1549400" y="184150"/>
                </a:lnTo>
                <a:lnTo>
                  <a:pt x="1498600" y="190500"/>
                </a:lnTo>
                <a:lnTo>
                  <a:pt x="1498600" y="254000"/>
                </a:lnTo>
                <a:lnTo>
                  <a:pt x="1473200" y="298450"/>
                </a:lnTo>
                <a:lnTo>
                  <a:pt x="1435100" y="342900"/>
                </a:lnTo>
                <a:lnTo>
                  <a:pt x="1409700" y="393700"/>
                </a:lnTo>
                <a:lnTo>
                  <a:pt x="1352550" y="400050"/>
                </a:lnTo>
                <a:lnTo>
                  <a:pt x="1308100" y="457200"/>
                </a:lnTo>
                <a:lnTo>
                  <a:pt x="1308100" y="520700"/>
                </a:lnTo>
                <a:lnTo>
                  <a:pt x="1270000" y="546100"/>
                </a:lnTo>
                <a:lnTo>
                  <a:pt x="1231900" y="527050"/>
                </a:lnTo>
                <a:lnTo>
                  <a:pt x="1187450" y="533400"/>
                </a:lnTo>
                <a:lnTo>
                  <a:pt x="1174750" y="495300"/>
                </a:lnTo>
                <a:cubicBezTo>
                  <a:pt x="1148028" y="461897"/>
                  <a:pt x="1149350" y="449997"/>
                  <a:pt x="1149350" y="469900"/>
                </a:cubicBezTo>
                <a:lnTo>
                  <a:pt x="1117600" y="495300"/>
                </a:lnTo>
                <a:lnTo>
                  <a:pt x="1085850" y="527050"/>
                </a:lnTo>
                <a:lnTo>
                  <a:pt x="1085850" y="527050"/>
                </a:lnTo>
                <a:lnTo>
                  <a:pt x="1041400" y="609600"/>
                </a:lnTo>
                <a:lnTo>
                  <a:pt x="1003300" y="584200"/>
                </a:lnTo>
                <a:lnTo>
                  <a:pt x="984250" y="546100"/>
                </a:lnTo>
                <a:lnTo>
                  <a:pt x="914400" y="571500"/>
                </a:lnTo>
                <a:lnTo>
                  <a:pt x="889000" y="603250"/>
                </a:lnTo>
                <a:lnTo>
                  <a:pt x="889000" y="603250"/>
                </a:lnTo>
                <a:lnTo>
                  <a:pt x="863600" y="635000"/>
                </a:lnTo>
                <a:lnTo>
                  <a:pt x="762000" y="558800"/>
                </a:lnTo>
                <a:lnTo>
                  <a:pt x="717550" y="584200"/>
                </a:lnTo>
                <a:lnTo>
                  <a:pt x="717550" y="584200"/>
                </a:lnTo>
                <a:lnTo>
                  <a:pt x="660400" y="615950"/>
                </a:lnTo>
                <a:lnTo>
                  <a:pt x="635000" y="584200"/>
                </a:lnTo>
                <a:lnTo>
                  <a:pt x="635000" y="584200"/>
                </a:lnTo>
                <a:lnTo>
                  <a:pt x="571500" y="577850"/>
                </a:lnTo>
                <a:lnTo>
                  <a:pt x="565150" y="628650"/>
                </a:lnTo>
                <a:lnTo>
                  <a:pt x="520700" y="622300"/>
                </a:lnTo>
                <a:lnTo>
                  <a:pt x="508000" y="660400"/>
                </a:lnTo>
                <a:lnTo>
                  <a:pt x="495300" y="698500"/>
                </a:lnTo>
                <a:lnTo>
                  <a:pt x="514350" y="781050"/>
                </a:lnTo>
                <a:lnTo>
                  <a:pt x="444500" y="787400"/>
                </a:lnTo>
                <a:lnTo>
                  <a:pt x="406400" y="812800"/>
                </a:lnTo>
                <a:lnTo>
                  <a:pt x="361950" y="812800"/>
                </a:lnTo>
                <a:lnTo>
                  <a:pt x="361950" y="882650"/>
                </a:lnTo>
                <a:lnTo>
                  <a:pt x="381000" y="946150"/>
                </a:lnTo>
                <a:lnTo>
                  <a:pt x="381000" y="946150"/>
                </a:lnTo>
                <a:lnTo>
                  <a:pt x="285750" y="958850"/>
                </a:lnTo>
                <a:lnTo>
                  <a:pt x="222250" y="933450"/>
                </a:lnTo>
                <a:lnTo>
                  <a:pt x="184150" y="908050"/>
                </a:lnTo>
                <a:lnTo>
                  <a:pt x="127000" y="927100"/>
                </a:lnTo>
                <a:lnTo>
                  <a:pt x="101600" y="1016000"/>
                </a:lnTo>
                <a:lnTo>
                  <a:pt x="101600" y="1016000"/>
                </a:lnTo>
                <a:lnTo>
                  <a:pt x="114300" y="1079500"/>
                </a:lnTo>
                <a:lnTo>
                  <a:pt x="95250" y="1130300"/>
                </a:lnTo>
                <a:lnTo>
                  <a:pt x="95250" y="1187450"/>
                </a:lnTo>
                <a:lnTo>
                  <a:pt x="50800" y="1187450"/>
                </a:lnTo>
                <a:lnTo>
                  <a:pt x="0" y="12319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6724650" y="1155700"/>
            <a:ext cx="317500" cy="400050"/>
          </a:xfrm>
          <a:custGeom>
            <a:avLst/>
            <a:gdLst>
              <a:gd name="connsiteX0" fmla="*/ 317500 w 317500"/>
              <a:gd name="connsiteY0" fmla="*/ 0 h 400050"/>
              <a:gd name="connsiteX1" fmla="*/ 311150 w 317500"/>
              <a:gd name="connsiteY1" fmla="*/ 44450 h 400050"/>
              <a:gd name="connsiteX2" fmla="*/ 285750 w 317500"/>
              <a:gd name="connsiteY2" fmla="*/ 76200 h 400050"/>
              <a:gd name="connsiteX3" fmla="*/ 311150 w 317500"/>
              <a:gd name="connsiteY3" fmla="*/ 120650 h 400050"/>
              <a:gd name="connsiteX4" fmla="*/ 304800 w 317500"/>
              <a:gd name="connsiteY4" fmla="*/ 158750 h 400050"/>
              <a:gd name="connsiteX5" fmla="*/ 304800 w 317500"/>
              <a:gd name="connsiteY5" fmla="*/ 158750 h 400050"/>
              <a:gd name="connsiteX6" fmla="*/ 247650 w 317500"/>
              <a:gd name="connsiteY6" fmla="*/ 158750 h 400050"/>
              <a:gd name="connsiteX7" fmla="*/ 234950 w 317500"/>
              <a:gd name="connsiteY7" fmla="*/ 114300 h 400050"/>
              <a:gd name="connsiteX8" fmla="*/ 196850 w 317500"/>
              <a:gd name="connsiteY8" fmla="*/ 107950 h 400050"/>
              <a:gd name="connsiteX9" fmla="*/ 165100 w 317500"/>
              <a:gd name="connsiteY9" fmla="*/ 165100 h 400050"/>
              <a:gd name="connsiteX10" fmla="*/ 152400 w 317500"/>
              <a:gd name="connsiteY10" fmla="*/ 222250 h 400050"/>
              <a:gd name="connsiteX11" fmla="*/ 152400 w 317500"/>
              <a:gd name="connsiteY11" fmla="*/ 311150 h 400050"/>
              <a:gd name="connsiteX12" fmla="*/ 95250 w 317500"/>
              <a:gd name="connsiteY12" fmla="*/ 330200 h 400050"/>
              <a:gd name="connsiteX13" fmla="*/ 88900 w 317500"/>
              <a:gd name="connsiteY13" fmla="*/ 393700 h 400050"/>
              <a:gd name="connsiteX14" fmla="*/ 0 w 317500"/>
              <a:gd name="connsiteY14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7500" h="400050">
                <a:moveTo>
                  <a:pt x="317500" y="0"/>
                </a:moveTo>
                <a:lnTo>
                  <a:pt x="311150" y="44450"/>
                </a:lnTo>
                <a:lnTo>
                  <a:pt x="285750" y="76200"/>
                </a:lnTo>
                <a:lnTo>
                  <a:pt x="311150" y="120650"/>
                </a:lnTo>
                <a:lnTo>
                  <a:pt x="304800" y="158750"/>
                </a:lnTo>
                <a:lnTo>
                  <a:pt x="304800" y="158750"/>
                </a:lnTo>
                <a:lnTo>
                  <a:pt x="247650" y="158750"/>
                </a:lnTo>
                <a:lnTo>
                  <a:pt x="234950" y="114300"/>
                </a:lnTo>
                <a:lnTo>
                  <a:pt x="196850" y="107950"/>
                </a:lnTo>
                <a:lnTo>
                  <a:pt x="165100" y="165100"/>
                </a:lnTo>
                <a:lnTo>
                  <a:pt x="152400" y="222250"/>
                </a:lnTo>
                <a:lnTo>
                  <a:pt x="152400" y="311150"/>
                </a:lnTo>
                <a:lnTo>
                  <a:pt x="95250" y="330200"/>
                </a:lnTo>
                <a:lnTo>
                  <a:pt x="88900" y="393700"/>
                </a:lnTo>
                <a:lnTo>
                  <a:pt x="0" y="4000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2273300" y="2438400"/>
            <a:ext cx="1841500" cy="1289050"/>
          </a:xfrm>
          <a:custGeom>
            <a:avLst/>
            <a:gdLst>
              <a:gd name="connsiteX0" fmla="*/ 44450 w 1841500"/>
              <a:gd name="connsiteY0" fmla="*/ 1289050 h 1289050"/>
              <a:gd name="connsiteX1" fmla="*/ 76200 w 1841500"/>
              <a:gd name="connsiteY1" fmla="*/ 476250 h 1289050"/>
              <a:gd name="connsiteX2" fmla="*/ 0 w 1841500"/>
              <a:gd name="connsiteY2" fmla="*/ 0 h 1289050"/>
              <a:gd name="connsiteX3" fmla="*/ 1663700 w 1841500"/>
              <a:gd name="connsiteY3" fmla="*/ 6350 h 1289050"/>
              <a:gd name="connsiteX4" fmla="*/ 1682750 w 1841500"/>
              <a:gd name="connsiteY4" fmla="*/ 57150 h 1289050"/>
              <a:gd name="connsiteX5" fmla="*/ 1689100 w 1841500"/>
              <a:gd name="connsiteY5" fmla="*/ 101600 h 1289050"/>
              <a:gd name="connsiteX6" fmla="*/ 1644650 w 1841500"/>
              <a:gd name="connsiteY6" fmla="*/ 146050 h 1289050"/>
              <a:gd name="connsiteX7" fmla="*/ 1587500 w 1841500"/>
              <a:gd name="connsiteY7" fmla="*/ 177800 h 1289050"/>
              <a:gd name="connsiteX8" fmla="*/ 1600200 w 1841500"/>
              <a:gd name="connsiteY8" fmla="*/ 241300 h 1289050"/>
              <a:gd name="connsiteX9" fmla="*/ 1841500 w 1841500"/>
              <a:gd name="connsiteY9" fmla="*/ 22860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1500" h="1289050">
                <a:moveTo>
                  <a:pt x="44450" y="1289050"/>
                </a:moveTo>
                <a:lnTo>
                  <a:pt x="76200" y="476250"/>
                </a:lnTo>
                <a:lnTo>
                  <a:pt x="0" y="0"/>
                </a:lnTo>
                <a:lnTo>
                  <a:pt x="1663700" y="6350"/>
                </a:lnTo>
                <a:lnTo>
                  <a:pt x="1682750" y="57150"/>
                </a:lnTo>
                <a:lnTo>
                  <a:pt x="1689100" y="101600"/>
                </a:lnTo>
                <a:lnTo>
                  <a:pt x="1644650" y="146050"/>
                </a:lnTo>
                <a:lnTo>
                  <a:pt x="1587500" y="177800"/>
                </a:lnTo>
                <a:lnTo>
                  <a:pt x="1600200" y="241300"/>
                </a:lnTo>
                <a:lnTo>
                  <a:pt x="1841500" y="2286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463550" y="2203450"/>
            <a:ext cx="1809750" cy="234950"/>
          </a:xfrm>
          <a:custGeom>
            <a:avLst/>
            <a:gdLst>
              <a:gd name="connsiteX0" fmla="*/ 1809750 w 1809750"/>
              <a:gd name="connsiteY0" fmla="*/ 234950 h 234950"/>
              <a:gd name="connsiteX1" fmla="*/ 1809750 w 1809750"/>
              <a:gd name="connsiteY1" fmla="*/ 0 h 234950"/>
              <a:gd name="connsiteX2" fmla="*/ 0 w 1809750"/>
              <a:gd name="connsiteY2" fmla="*/ 63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0" h="234950">
                <a:moveTo>
                  <a:pt x="1809750" y="234950"/>
                </a:moveTo>
                <a:lnTo>
                  <a:pt x="1809750" y="0"/>
                </a:lnTo>
                <a:lnTo>
                  <a:pt x="0" y="63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2279650" y="1155700"/>
            <a:ext cx="12700" cy="1041400"/>
          </a:xfrm>
          <a:custGeom>
            <a:avLst/>
            <a:gdLst>
              <a:gd name="connsiteX0" fmla="*/ 0 w 12700"/>
              <a:gd name="connsiteY0" fmla="*/ 1041400 h 1041400"/>
              <a:gd name="connsiteX1" fmla="*/ 12700 w 12700"/>
              <a:gd name="connsiteY1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041400">
                <a:moveTo>
                  <a:pt x="0" y="1041400"/>
                </a:moveTo>
                <a:lnTo>
                  <a:pt x="127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3714750" y="1162050"/>
            <a:ext cx="577850" cy="1047750"/>
          </a:xfrm>
          <a:custGeom>
            <a:avLst/>
            <a:gdLst>
              <a:gd name="connsiteX0" fmla="*/ 0 w 577850"/>
              <a:gd name="connsiteY0" fmla="*/ 0 h 1047750"/>
              <a:gd name="connsiteX1" fmla="*/ 19050 w 577850"/>
              <a:gd name="connsiteY1" fmla="*/ 50800 h 1047750"/>
              <a:gd name="connsiteX2" fmla="*/ 19050 w 577850"/>
              <a:gd name="connsiteY2" fmla="*/ 95250 h 1047750"/>
              <a:gd name="connsiteX3" fmla="*/ 57150 w 577850"/>
              <a:gd name="connsiteY3" fmla="*/ 171450 h 1047750"/>
              <a:gd name="connsiteX4" fmla="*/ 127000 w 577850"/>
              <a:gd name="connsiteY4" fmla="*/ 127000 h 1047750"/>
              <a:gd name="connsiteX5" fmla="*/ 209550 w 577850"/>
              <a:gd name="connsiteY5" fmla="*/ 146050 h 1047750"/>
              <a:gd name="connsiteX6" fmla="*/ 260350 w 577850"/>
              <a:gd name="connsiteY6" fmla="*/ 215900 h 1047750"/>
              <a:gd name="connsiteX7" fmla="*/ 254000 w 577850"/>
              <a:gd name="connsiteY7" fmla="*/ 273050 h 1047750"/>
              <a:gd name="connsiteX8" fmla="*/ 215900 w 577850"/>
              <a:gd name="connsiteY8" fmla="*/ 317500 h 1047750"/>
              <a:gd name="connsiteX9" fmla="*/ 165100 w 577850"/>
              <a:gd name="connsiteY9" fmla="*/ 368300 h 1047750"/>
              <a:gd name="connsiteX10" fmla="*/ 139700 w 577850"/>
              <a:gd name="connsiteY10" fmla="*/ 438150 h 1047750"/>
              <a:gd name="connsiteX11" fmla="*/ 165100 w 577850"/>
              <a:gd name="connsiteY11" fmla="*/ 527050 h 1047750"/>
              <a:gd name="connsiteX12" fmla="*/ 234950 w 577850"/>
              <a:gd name="connsiteY12" fmla="*/ 571500 h 1047750"/>
              <a:gd name="connsiteX13" fmla="*/ 285750 w 577850"/>
              <a:gd name="connsiteY13" fmla="*/ 584200 h 1047750"/>
              <a:gd name="connsiteX14" fmla="*/ 298450 w 577850"/>
              <a:gd name="connsiteY14" fmla="*/ 622300 h 1047750"/>
              <a:gd name="connsiteX15" fmla="*/ 342900 w 577850"/>
              <a:gd name="connsiteY15" fmla="*/ 641350 h 1047750"/>
              <a:gd name="connsiteX16" fmla="*/ 400050 w 577850"/>
              <a:gd name="connsiteY16" fmla="*/ 679450 h 1047750"/>
              <a:gd name="connsiteX17" fmla="*/ 463550 w 577850"/>
              <a:gd name="connsiteY17" fmla="*/ 736600 h 1047750"/>
              <a:gd name="connsiteX18" fmla="*/ 463550 w 577850"/>
              <a:gd name="connsiteY18" fmla="*/ 800100 h 1047750"/>
              <a:gd name="connsiteX19" fmla="*/ 488950 w 577850"/>
              <a:gd name="connsiteY19" fmla="*/ 857250 h 1047750"/>
              <a:gd name="connsiteX20" fmla="*/ 463550 w 577850"/>
              <a:gd name="connsiteY20" fmla="*/ 901700 h 1047750"/>
              <a:gd name="connsiteX21" fmla="*/ 463550 w 577850"/>
              <a:gd name="connsiteY21" fmla="*/ 901700 h 1047750"/>
              <a:gd name="connsiteX22" fmla="*/ 469900 w 577850"/>
              <a:gd name="connsiteY22" fmla="*/ 958850 h 1047750"/>
              <a:gd name="connsiteX23" fmla="*/ 495300 w 577850"/>
              <a:gd name="connsiteY23" fmla="*/ 1003300 h 1047750"/>
              <a:gd name="connsiteX24" fmla="*/ 514350 w 577850"/>
              <a:gd name="connsiteY24" fmla="*/ 1047750 h 1047750"/>
              <a:gd name="connsiteX25" fmla="*/ 577850 w 577850"/>
              <a:gd name="connsiteY25" fmla="*/ 104140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850" h="1047750">
                <a:moveTo>
                  <a:pt x="0" y="0"/>
                </a:moveTo>
                <a:lnTo>
                  <a:pt x="19050" y="50800"/>
                </a:lnTo>
                <a:lnTo>
                  <a:pt x="19050" y="95250"/>
                </a:lnTo>
                <a:lnTo>
                  <a:pt x="57150" y="171450"/>
                </a:lnTo>
                <a:lnTo>
                  <a:pt x="127000" y="127000"/>
                </a:lnTo>
                <a:lnTo>
                  <a:pt x="209550" y="146050"/>
                </a:lnTo>
                <a:lnTo>
                  <a:pt x="260350" y="215900"/>
                </a:lnTo>
                <a:lnTo>
                  <a:pt x="254000" y="273050"/>
                </a:lnTo>
                <a:lnTo>
                  <a:pt x="215900" y="317500"/>
                </a:lnTo>
                <a:lnTo>
                  <a:pt x="165100" y="368300"/>
                </a:lnTo>
                <a:lnTo>
                  <a:pt x="139700" y="438150"/>
                </a:lnTo>
                <a:lnTo>
                  <a:pt x="165100" y="527050"/>
                </a:lnTo>
                <a:lnTo>
                  <a:pt x="234950" y="571500"/>
                </a:lnTo>
                <a:lnTo>
                  <a:pt x="285750" y="584200"/>
                </a:lnTo>
                <a:lnTo>
                  <a:pt x="298450" y="622300"/>
                </a:lnTo>
                <a:lnTo>
                  <a:pt x="342900" y="641350"/>
                </a:lnTo>
                <a:lnTo>
                  <a:pt x="400050" y="679450"/>
                </a:lnTo>
                <a:lnTo>
                  <a:pt x="463550" y="736600"/>
                </a:lnTo>
                <a:lnTo>
                  <a:pt x="463550" y="800100"/>
                </a:lnTo>
                <a:lnTo>
                  <a:pt x="488950" y="857250"/>
                </a:lnTo>
                <a:lnTo>
                  <a:pt x="463550" y="901700"/>
                </a:lnTo>
                <a:lnTo>
                  <a:pt x="463550" y="901700"/>
                </a:lnTo>
                <a:lnTo>
                  <a:pt x="469900" y="958850"/>
                </a:lnTo>
                <a:lnTo>
                  <a:pt x="495300" y="1003300"/>
                </a:lnTo>
                <a:lnTo>
                  <a:pt x="514350" y="1047750"/>
                </a:lnTo>
                <a:lnTo>
                  <a:pt x="577850" y="10414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4690533" y="1155700"/>
            <a:ext cx="224367" cy="673100"/>
          </a:xfrm>
          <a:custGeom>
            <a:avLst/>
            <a:gdLst>
              <a:gd name="connsiteX0" fmla="*/ 12700 w 224367"/>
              <a:gd name="connsiteY0" fmla="*/ 673100 h 673100"/>
              <a:gd name="connsiteX1" fmla="*/ 0 w 224367"/>
              <a:gd name="connsiteY1" fmla="*/ 626533 h 673100"/>
              <a:gd name="connsiteX2" fmla="*/ 29634 w 224367"/>
              <a:gd name="connsiteY2" fmla="*/ 601133 h 673100"/>
              <a:gd name="connsiteX3" fmla="*/ 38100 w 224367"/>
              <a:gd name="connsiteY3" fmla="*/ 563033 h 673100"/>
              <a:gd name="connsiteX4" fmla="*/ 46567 w 224367"/>
              <a:gd name="connsiteY4" fmla="*/ 524933 h 673100"/>
              <a:gd name="connsiteX5" fmla="*/ 42334 w 224367"/>
              <a:gd name="connsiteY5" fmla="*/ 469900 h 673100"/>
              <a:gd name="connsiteX6" fmla="*/ 80434 w 224367"/>
              <a:gd name="connsiteY6" fmla="*/ 436033 h 673100"/>
              <a:gd name="connsiteX7" fmla="*/ 80434 w 224367"/>
              <a:gd name="connsiteY7" fmla="*/ 436033 h 673100"/>
              <a:gd name="connsiteX8" fmla="*/ 114300 w 224367"/>
              <a:gd name="connsiteY8" fmla="*/ 410633 h 673100"/>
              <a:gd name="connsiteX9" fmla="*/ 114300 w 224367"/>
              <a:gd name="connsiteY9" fmla="*/ 410633 h 673100"/>
              <a:gd name="connsiteX10" fmla="*/ 135467 w 224367"/>
              <a:gd name="connsiteY10" fmla="*/ 372533 h 673100"/>
              <a:gd name="connsiteX11" fmla="*/ 135467 w 224367"/>
              <a:gd name="connsiteY11" fmla="*/ 372533 h 673100"/>
              <a:gd name="connsiteX12" fmla="*/ 160867 w 224367"/>
              <a:gd name="connsiteY12" fmla="*/ 351367 h 673100"/>
              <a:gd name="connsiteX13" fmla="*/ 173567 w 224367"/>
              <a:gd name="connsiteY13" fmla="*/ 283633 h 673100"/>
              <a:gd name="connsiteX14" fmla="*/ 203200 w 224367"/>
              <a:gd name="connsiteY14" fmla="*/ 258233 h 673100"/>
              <a:gd name="connsiteX15" fmla="*/ 203200 w 224367"/>
              <a:gd name="connsiteY15" fmla="*/ 258233 h 673100"/>
              <a:gd name="connsiteX16" fmla="*/ 224367 w 224367"/>
              <a:gd name="connsiteY16" fmla="*/ 215900 h 673100"/>
              <a:gd name="connsiteX17" fmla="*/ 207434 w 224367"/>
              <a:gd name="connsiteY17" fmla="*/ 177800 h 673100"/>
              <a:gd name="connsiteX18" fmla="*/ 220134 w 224367"/>
              <a:gd name="connsiteY18" fmla="*/ 131233 h 673100"/>
              <a:gd name="connsiteX19" fmla="*/ 190500 w 224367"/>
              <a:gd name="connsiteY19" fmla="*/ 110067 h 673100"/>
              <a:gd name="connsiteX20" fmla="*/ 190500 w 224367"/>
              <a:gd name="connsiteY20" fmla="*/ 80433 h 673100"/>
              <a:gd name="connsiteX21" fmla="*/ 165100 w 224367"/>
              <a:gd name="connsiteY21" fmla="*/ 42333 h 673100"/>
              <a:gd name="connsiteX22" fmla="*/ 198967 w 224367"/>
              <a:gd name="connsiteY22" fmla="*/ 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4367" h="673100">
                <a:moveTo>
                  <a:pt x="12700" y="673100"/>
                </a:moveTo>
                <a:lnTo>
                  <a:pt x="0" y="626533"/>
                </a:lnTo>
                <a:lnTo>
                  <a:pt x="29634" y="601133"/>
                </a:lnTo>
                <a:lnTo>
                  <a:pt x="38100" y="563033"/>
                </a:lnTo>
                <a:lnTo>
                  <a:pt x="46567" y="524933"/>
                </a:lnTo>
                <a:lnTo>
                  <a:pt x="42334" y="469900"/>
                </a:lnTo>
                <a:lnTo>
                  <a:pt x="80434" y="436033"/>
                </a:lnTo>
                <a:lnTo>
                  <a:pt x="80434" y="436033"/>
                </a:lnTo>
                <a:lnTo>
                  <a:pt x="114300" y="410633"/>
                </a:lnTo>
                <a:lnTo>
                  <a:pt x="114300" y="410633"/>
                </a:lnTo>
                <a:lnTo>
                  <a:pt x="135467" y="372533"/>
                </a:lnTo>
                <a:lnTo>
                  <a:pt x="135467" y="372533"/>
                </a:lnTo>
                <a:lnTo>
                  <a:pt x="160867" y="351367"/>
                </a:lnTo>
                <a:lnTo>
                  <a:pt x="173567" y="283633"/>
                </a:lnTo>
                <a:lnTo>
                  <a:pt x="203200" y="258233"/>
                </a:lnTo>
                <a:lnTo>
                  <a:pt x="203200" y="258233"/>
                </a:lnTo>
                <a:lnTo>
                  <a:pt x="224367" y="215900"/>
                </a:lnTo>
                <a:lnTo>
                  <a:pt x="207434" y="177800"/>
                </a:lnTo>
                <a:lnTo>
                  <a:pt x="220134" y="131233"/>
                </a:lnTo>
                <a:lnTo>
                  <a:pt x="190500" y="110067"/>
                </a:lnTo>
                <a:lnTo>
                  <a:pt x="190500" y="80433"/>
                </a:lnTo>
                <a:lnTo>
                  <a:pt x="165100" y="42333"/>
                </a:lnTo>
                <a:lnTo>
                  <a:pt x="1989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77"/>
          <p:cNvGrpSpPr/>
          <p:nvPr/>
        </p:nvGrpSpPr>
        <p:grpSpPr>
          <a:xfrm>
            <a:off x="2691978" y="928307"/>
            <a:ext cx="3105572" cy="898618"/>
            <a:chOff x="3991713" y="-4897691"/>
            <a:chExt cx="4738954" cy="898618"/>
          </a:xfrm>
        </p:grpSpPr>
        <p:sp>
          <p:nvSpPr>
            <p:cNvPr id="26" name="Textfeld 25"/>
            <p:cNvSpPr txBox="1"/>
            <p:nvPr/>
          </p:nvSpPr>
          <p:spPr>
            <a:xfrm>
              <a:off x="3991713" y="-4897691"/>
              <a:ext cx="4738954" cy="3077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1863: Erfolgreiche konföderierte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Raids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7" name="Gerade Verbindung mit Pfeil 26"/>
            <p:cNvCxnSpPr>
              <a:stCxn id="26" idx="2"/>
            </p:cNvCxnSpPr>
            <p:nvPr/>
          </p:nvCxnSpPr>
          <p:spPr>
            <a:xfrm rot="5400000">
              <a:off x="5918166" y="-4442098"/>
              <a:ext cx="590841" cy="295209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Gerade Verbindung mit Pfeil 30"/>
          <p:cNvCxnSpPr/>
          <p:nvPr/>
        </p:nvCxnSpPr>
        <p:spPr>
          <a:xfrm rot="5400000" flipH="1" flipV="1">
            <a:off x="3181747" y="2349103"/>
            <a:ext cx="888206" cy="158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uppierung 77"/>
          <p:cNvGrpSpPr/>
          <p:nvPr/>
        </p:nvGrpSpPr>
        <p:grpSpPr>
          <a:xfrm>
            <a:off x="201788" y="1079718"/>
            <a:ext cx="3289662" cy="1169551"/>
            <a:chOff x="8107712" y="-6832236"/>
            <a:chExt cx="3334519" cy="1169551"/>
          </a:xfrm>
        </p:grpSpPr>
        <p:sp>
          <p:nvSpPr>
            <p:cNvPr id="39" name="Textfeld 38"/>
            <p:cNvSpPr txBox="1"/>
            <p:nvPr/>
          </p:nvSpPr>
          <p:spPr>
            <a:xfrm>
              <a:off x="8107712" y="-6832236"/>
              <a:ext cx="2367791" cy="116955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1864: Konföderierter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Raid</a:t>
              </a:r>
              <a:r>
                <a:rPr lang="de-DE" sz="1400" dirty="0" smtClean="0">
                  <a:solidFill>
                    <a:srgbClr val="660032"/>
                  </a:solidFill>
                </a:rPr>
                <a:t> richtet in Missouri beträchtlichen Schaden an, muss aber nach Niederlage im Dez. abgebrochen werden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0" name="Gerade Verbindung mit Pfeil 39"/>
            <p:cNvCxnSpPr>
              <a:stCxn id="39" idx="3"/>
            </p:cNvCxnSpPr>
            <p:nvPr/>
          </p:nvCxnSpPr>
          <p:spPr>
            <a:xfrm>
              <a:off x="10475503" y="-6247460"/>
              <a:ext cx="966728" cy="24130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Gerade Verbindung mit Pfeil 33"/>
          <p:cNvCxnSpPr/>
          <p:nvPr/>
        </p:nvCxnSpPr>
        <p:spPr>
          <a:xfrm rot="16200000" flipH="1">
            <a:off x="3288109" y="2512684"/>
            <a:ext cx="851694" cy="158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uppierung 77"/>
          <p:cNvGrpSpPr/>
          <p:nvPr/>
        </p:nvGrpSpPr>
        <p:grpSpPr>
          <a:xfrm>
            <a:off x="114300" y="2532390"/>
            <a:ext cx="3047208" cy="845810"/>
            <a:chOff x="7752829" y="-9367020"/>
            <a:chExt cx="2891011" cy="845810"/>
          </a:xfrm>
        </p:grpSpPr>
        <p:sp>
          <p:nvSpPr>
            <p:cNvPr id="44" name="Textfeld 43"/>
            <p:cNvSpPr txBox="1"/>
            <p:nvPr/>
          </p:nvSpPr>
          <p:spPr>
            <a:xfrm>
              <a:off x="7752829" y="-9367020"/>
              <a:ext cx="272267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1863 – 1864: Konföderierte können US-Invasionen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Lousiana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5" name="Gerade Verbindung mit Pfeil 44"/>
            <p:cNvCxnSpPr>
              <a:stCxn id="44" idx="2"/>
            </p:cNvCxnSpPr>
            <p:nvPr/>
          </p:nvCxnSpPr>
          <p:spPr>
            <a:xfrm rot="16200000" flipH="1">
              <a:off x="9717709" y="-9447341"/>
              <a:ext cx="322590" cy="152967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Gerade Verbindung mit Pfeil 48"/>
          <p:cNvCxnSpPr/>
          <p:nvPr/>
        </p:nvCxnSpPr>
        <p:spPr>
          <a:xfrm rot="16200000" flipH="1">
            <a:off x="2712844" y="2672748"/>
            <a:ext cx="976700" cy="1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uppierung 116"/>
          <p:cNvGrpSpPr/>
          <p:nvPr/>
        </p:nvGrpSpPr>
        <p:grpSpPr>
          <a:xfrm>
            <a:off x="2466925" y="4148951"/>
            <a:ext cx="1222425" cy="276999"/>
            <a:chOff x="2955925" y="3561433"/>
            <a:chExt cx="1222425" cy="276999"/>
          </a:xfrm>
        </p:grpSpPr>
        <p:sp>
          <p:nvSpPr>
            <p:cNvPr id="58" name="Oval 5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err="1" smtClean="0">
                  <a:solidFill>
                    <a:srgbClr val="660032"/>
                  </a:solidFill>
                </a:rPr>
                <a:t>Vicksburg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grpSp>
        <p:nvGrpSpPr>
          <p:cNvPr id="60" name="Gruppierung 116"/>
          <p:cNvGrpSpPr/>
          <p:nvPr/>
        </p:nvGrpSpPr>
        <p:grpSpPr>
          <a:xfrm>
            <a:off x="2788623" y="2884100"/>
            <a:ext cx="1222425" cy="276999"/>
            <a:chOff x="2955925" y="3561433"/>
            <a:chExt cx="1222425" cy="276999"/>
          </a:xfrm>
        </p:grpSpPr>
        <p:sp>
          <p:nvSpPr>
            <p:cNvPr id="61" name="Oval 6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Memphis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63" name="Gruppierung 116"/>
          <p:cNvGrpSpPr/>
          <p:nvPr/>
        </p:nvGrpSpPr>
        <p:grpSpPr>
          <a:xfrm>
            <a:off x="2788623" y="5177651"/>
            <a:ext cx="1222425" cy="276999"/>
            <a:chOff x="2955925" y="3561433"/>
            <a:chExt cx="1222425" cy="276999"/>
          </a:xfrm>
        </p:grpSpPr>
        <p:sp>
          <p:nvSpPr>
            <p:cNvPr id="64" name="Oval 6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cxnSp>
        <p:nvCxnSpPr>
          <p:cNvPr id="66" name="Gerade Verbindung mit Pfeil 65"/>
          <p:cNvCxnSpPr/>
          <p:nvPr/>
        </p:nvCxnSpPr>
        <p:spPr>
          <a:xfrm rot="10800000">
            <a:off x="3890962" y="1886308"/>
            <a:ext cx="1264444" cy="1061969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/>
          <p:cNvCxnSpPr/>
          <p:nvPr/>
        </p:nvCxnSpPr>
        <p:spPr>
          <a:xfrm>
            <a:off x="4114800" y="1886308"/>
            <a:ext cx="1308100" cy="1099293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uppierung 77"/>
          <p:cNvGrpSpPr/>
          <p:nvPr/>
        </p:nvGrpSpPr>
        <p:grpSpPr>
          <a:xfrm>
            <a:off x="201789" y="4438650"/>
            <a:ext cx="3289662" cy="983794"/>
            <a:chOff x="7752830" y="-9612150"/>
            <a:chExt cx="3121037" cy="983794"/>
          </a:xfrm>
        </p:grpSpPr>
        <p:sp>
          <p:nvSpPr>
            <p:cNvPr id="78" name="Textfeld 77"/>
            <p:cNvSpPr txBox="1"/>
            <p:nvPr/>
          </p:nvSpPr>
          <p:spPr>
            <a:xfrm>
              <a:off x="7752830" y="-9367020"/>
              <a:ext cx="2232033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04. Juli: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Vicksburg</a:t>
              </a:r>
              <a:r>
                <a:rPr lang="de-DE" sz="1400" dirty="0" smtClean="0">
                  <a:solidFill>
                    <a:srgbClr val="143C78"/>
                  </a:solidFill>
                </a:rPr>
                <a:t> fällt &amp; der Süden wird zweigeteilt (Wendepunkt des Krieges)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79" name="Gerade Verbindung mit Pfeil 78"/>
            <p:cNvCxnSpPr>
              <a:stCxn id="78" idx="3"/>
            </p:cNvCxnSpPr>
            <p:nvPr/>
          </p:nvCxnSpPr>
          <p:spPr>
            <a:xfrm flipV="1">
              <a:off x="9984863" y="-9612150"/>
              <a:ext cx="889004" cy="614462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Bogen 80"/>
          <p:cNvSpPr/>
          <p:nvPr/>
        </p:nvSpPr>
        <p:spPr>
          <a:xfrm rot="950401">
            <a:off x="3382963" y="2884100"/>
            <a:ext cx="693744" cy="2330181"/>
          </a:xfrm>
          <a:prstGeom prst="arc">
            <a:avLst>
              <a:gd name="adj1" fmla="val 5946597"/>
              <a:gd name="adj2" fmla="val 15691124"/>
            </a:avLst>
          </a:prstGeom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Bogen 81"/>
          <p:cNvSpPr/>
          <p:nvPr/>
        </p:nvSpPr>
        <p:spPr>
          <a:xfrm rot="11686605">
            <a:off x="3314650" y="2806969"/>
            <a:ext cx="693744" cy="2330181"/>
          </a:xfrm>
          <a:prstGeom prst="arc">
            <a:avLst>
              <a:gd name="adj1" fmla="val 5946597"/>
              <a:gd name="adj2" fmla="val 15691124"/>
            </a:avLst>
          </a:prstGeom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4" name="Gruppierung 116"/>
          <p:cNvGrpSpPr/>
          <p:nvPr/>
        </p:nvGrpSpPr>
        <p:grpSpPr>
          <a:xfrm>
            <a:off x="2466925" y="4148951"/>
            <a:ext cx="1222425" cy="276999"/>
            <a:chOff x="2955925" y="3561433"/>
            <a:chExt cx="1222425" cy="276999"/>
          </a:xfrm>
        </p:grpSpPr>
        <p:sp>
          <p:nvSpPr>
            <p:cNvPr id="85" name="Oval 84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err="1" smtClean="0">
                  <a:solidFill>
                    <a:srgbClr val="143C78"/>
                  </a:solidFill>
                </a:rPr>
                <a:t>Vicksburg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92" name="Bogen 91"/>
          <p:cNvSpPr/>
          <p:nvPr/>
        </p:nvSpPr>
        <p:spPr>
          <a:xfrm rot="5400000">
            <a:off x="2891392" y="3104846"/>
            <a:ext cx="693744" cy="889372"/>
          </a:xfrm>
          <a:prstGeom prst="arc">
            <a:avLst>
              <a:gd name="adj1" fmla="val 8409660"/>
              <a:gd name="adj2" fmla="val 13148580"/>
            </a:avLst>
          </a:prstGeom>
          <a:ln w="25400" cap="flat" cmpd="sng" algn="ctr">
            <a:solidFill>
              <a:srgbClr val="66003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3" name="Gerade Verbindung mit Pfeil 92"/>
          <p:cNvCxnSpPr/>
          <p:nvPr/>
        </p:nvCxnSpPr>
        <p:spPr>
          <a:xfrm rot="5400000">
            <a:off x="3339956" y="3549347"/>
            <a:ext cx="942598" cy="256610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Gruppierung 77"/>
          <p:cNvGrpSpPr/>
          <p:nvPr/>
        </p:nvGrpSpPr>
        <p:grpSpPr>
          <a:xfrm>
            <a:off x="133305" y="3465840"/>
            <a:ext cx="3581445" cy="523220"/>
            <a:chOff x="7239704" y="-9367026"/>
            <a:chExt cx="3717168" cy="1645584"/>
          </a:xfrm>
        </p:grpSpPr>
        <p:sp>
          <p:nvSpPr>
            <p:cNvPr id="96" name="Textfeld 95"/>
            <p:cNvSpPr txBox="1"/>
            <p:nvPr/>
          </p:nvSpPr>
          <p:spPr>
            <a:xfrm>
              <a:off x="7239704" y="-9367026"/>
              <a:ext cx="2422055" cy="164558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März – Juli 1863: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Vicksburg-Feldzug</a:t>
              </a:r>
              <a:r>
                <a:rPr lang="de-DE" sz="1400" dirty="0" smtClean="0">
                  <a:solidFill>
                    <a:srgbClr val="143C78"/>
                  </a:solidFill>
                </a:rPr>
                <a:t> unter Grant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97" name="Gerade Verbindung mit Pfeil 96"/>
            <p:cNvCxnSpPr>
              <a:stCxn id="96" idx="3"/>
            </p:cNvCxnSpPr>
            <p:nvPr/>
          </p:nvCxnSpPr>
          <p:spPr>
            <a:xfrm flipV="1">
              <a:off x="9661759" y="-8843806"/>
              <a:ext cx="1295113" cy="299572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Gerade Verbindung mit Pfeil 99"/>
          <p:cNvCxnSpPr/>
          <p:nvPr/>
        </p:nvCxnSpPr>
        <p:spPr>
          <a:xfrm rot="5400000">
            <a:off x="3102193" y="3718106"/>
            <a:ext cx="1490129" cy="44122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 rot="10800000">
            <a:off x="3491452" y="4883151"/>
            <a:ext cx="411599" cy="24765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rot="5400000" flipH="1" flipV="1">
            <a:off x="3301452" y="4603253"/>
            <a:ext cx="444497" cy="8989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mit Pfeil 112"/>
          <p:cNvCxnSpPr/>
          <p:nvPr/>
        </p:nvCxnSpPr>
        <p:spPr>
          <a:xfrm rot="16200000" flipH="1">
            <a:off x="5529420" y="3133085"/>
            <a:ext cx="541306" cy="34794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5" name="Gruppierung 77"/>
          <p:cNvGrpSpPr/>
          <p:nvPr/>
        </p:nvGrpSpPr>
        <p:grpSpPr>
          <a:xfrm>
            <a:off x="5613399" y="1324847"/>
            <a:ext cx="2352625" cy="2180358"/>
            <a:chOff x="7933564" y="-9523387"/>
            <a:chExt cx="2232032" cy="2180358"/>
          </a:xfrm>
        </p:grpSpPr>
        <p:sp>
          <p:nvSpPr>
            <p:cNvPr id="116" name="Textfeld 115"/>
            <p:cNvSpPr txBox="1"/>
            <p:nvPr/>
          </p:nvSpPr>
          <p:spPr>
            <a:xfrm>
              <a:off x="7933564" y="-9523387"/>
              <a:ext cx="2232032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Mai – Sep. 1864: Erfolgreicher Atlantafeldzug der Union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117" name="Gerade Verbindung mit Pfeil 116"/>
            <p:cNvCxnSpPr>
              <a:endCxn id="116" idx="2"/>
            </p:cNvCxnSpPr>
            <p:nvPr/>
          </p:nvCxnSpPr>
          <p:spPr>
            <a:xfrm rot="5400000" flipH="1" flipV="1">
              <a:off x="7876875" y="-8515736"/>
              <a:ext cx="1657137" cy="688277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uppierung 116"/>
          <p:cNvGrpSpPr/>
          <p:nvPr/>
        </p:nvGrpSpPr>
        <p:grpSpPr>
          <a:xfrm>
            <a:off x="4867225" y="3526909"/>
            <a:ext cx="1222425" cy="276999"/>
            <a:chOff x="2955925" y="3561433"/>
            <a:chExt cx="1222425" cy="276999"/>
          </a:xfrm>
        </p:grpSpPr>
        <p:sp>
          <p:nvSpPr>
            <p:cNvPr id="122" name="Oval 121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660032"/>
                  </a:solidFill>
                </a:rPr>
                <a:t>Atlanta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grpSp>
        <p:nvGrpSpPr>
          <p:cNvPr id="124" name="Gruppierung 116"/>
          <p:cNvGrpSpPr/>
          <p:nvPr/>
        </p:nvGrpSpPr>
        <p:grpSpPr>
          <a:xfrm>
            <a:off x="4867225" y="3526909"/>
            <a:ext cx="1222425" cy="276999"/>
            <a:chOff x="2955925" y="3561433"/>
            <a:chExt cx="1222425" cy="276999"/>
          </a:xfrm>
        </p:grpSpPr>
        <p:sp>
          <p:nvSpPr>
            <p:cNvPr id="125" name="Oval 124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6" name="Textfeld 125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Atlanta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29" name="Gruppierung 116"/>
          <p:cNvGrpSpPr/>
          <p:nvPr/>
        </p:nvGrpSpPr>
        <p:grpSpPr>
          <a:xfrm>
            <a:off x="6134050" y="4250452"/>
            <a:ext cx="1222425" cy="276999"/>
            <a:chOff x="2955925" y="3561433"/>
            <a:chExt cx="1222425" cy="276999"/>
          </a:xfrm>
        </p:grpSpPr>
        <p:sp>
          <p:nvSpPr>
            <p:cNvPr id="130" name="Oval 12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31" name="Textfeld 130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err="1" smtClean="0">
                  <a:solidFill>
                    <a:srgbClr val="660032"/>
                  </a:solidFill>
                </a:rPr>
                <a:t>Savannah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grpSp>
        <p:nvGrpSpPr>
          <p:cNvPr id="132" name="Gruppierung 116"/>
          <p:cNvGrpSpPr/>
          <p:nvPr/>
        </p:nvGrpSpPr>
        <p:grpSpPr>
          <a:xfrm>
            <a:off x="6138837" y="4250452"/>
            <a:ext cx="1222425" cy="276999"/>
            <a:chOff x="2955925" y="3561433"/>
            <a:chExt cx="1222425" cy="276999"/>
          </a:xfrm>
        </p:grpSpPr>
        <p:sp>
          <p:nvSpPr>
            <p:cNvPr id="133" name="Oval 13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34" name="Textfeld 133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err="1" smtClean="0">
                  <a:solidFill>
                    <a:srgbClr val="143C78"/>
                  </a:solidFill>
                </a:rPr>
                <a:t>Savannah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35" name="Gruppierung 77"/>
          <p:cNvGrpSpPr/>
          <p:nvPr/>
        </p:nvGrpSpPr>
        <p:grpSpPr>
          <a:xfrm>
            <a:off x="6565900" y="2565398"/>
            <a:ext cx="2352625" cy="1709959"/>
            <a:chOff x="7945613" y="-9142387"/>
            <a:chExt cx="2232032" cy="1709959"/>
          </a:xfrm>
        </p:grpSpPr>
        <p:sp>
          <p:nvSpPr>
            <p:cNvPr id="136" name="Textfeld 135"/>
            <p:cNvSpPr txBox="1"/>
            <p:nvPr/>
          </p:nvSpPr>
          <p:spPr>
            <a:xfrm>
              <a:off x="7945613" y="-9142387"/>
              <a:ext cx="2232032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15. Nov. – 22. Dez. 1864: Shermans Marsch zum Meer mit massiven Verheerungen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137" name="Gerade Verbindung mit Pfeil 136"/>
            <p:cNvCxnSpPr>
              <a:endCxn id="136" idx="2"/>
            </p:cNvCxnSpPr>
            <p:nvPr/>
          </p:nvCxnSpPr>
          <p:spPr>
            <a:xfrm rot="5400000" flipH="1" flipV="1">
              <a:off x="8393000" y="-8101058"/>
              <a:ext cx="971295" cy="365965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9" name="Gerade Verbindung mit Pfeil 138"/>
          <p:cNvCxnSpPr/>
          <p:nvPr/>
        </p:nvCxnSpPr>
        <p:spPr>
          <a:xfrm>
            <a:off x="6089650" y="3736410"/>
            <a:ext cx="1120350" cy="57851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2" name="Gruppierung 116"/>
          <p:cNvGrpSpPr/>
          <p:nvPr/>
        </p:nvGrpSpPr>
        <p:grpSpPr>
          <a:xfrm>
            <a:off x="2737773" y="1278751"/>
            <a:ext cx="1222425" cy="276999"/>
            <a:chOff x="2955925" y="3561433"/>
            <a:chExt cx="1222425" cy="276999"/>
          </a:xfrm>
        </p:grpSpPr>
        <p:sp>
          <p:nvSpPr>
            <p:cNvPr id="143" name="Oval 14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44" name="Textfeld 143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St. Louis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5" name="Gruppierung 116"/>
          <p:cNvGrpSpPr/>
          <p:nvPr/>
        </p:nvGrpSpPr>
        <p:grpSpPr>
          <a:xfrm>
            <a:off x="7432625" y="1792848"/>
            <a:ext cx="1222425" cy="276999"/>
            <a:chOff x="2955925" y="3561433"/>
            <a:chExt cx="1222425" cy="276999"/>
          </a:xfrm>
        </p:grpSpPr>
        <p:sp>
          <p:nvSpPr>
            <p:cNvPr id="146" name="Oval 14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660032"/>
                </a:solidFill>
              </a:endParaRPr>
            </a:p>
          </p:txBody>
        </p:sp>
        <p:sp>
          <p:nvSpPr>
            <p:cNvPr id="147" name="Textfeld 146"/>
            <p:cNvSpPr txBox="1"/>
            <p:nvPr/>
          </p:nvSpPr>
          <p:spPr>
            <a:xfrm>
              <a:off x="2955925" y="35614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err="1" smtClean="0">
                  <a:solidFill>
                    <a:srgbClr val="660032"/>
                  </a:solidFill>
                </a:rPr>
                <a:t>Richmond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pic>
        <p:nvPicPr>
          <p:cNvPr id="148" name="Bild 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557" y="4757880"/>
            <a:ext cx="2350543" cy="1461744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1155600"/>
            <a:ext cx="8229602" cy="4562948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79" name="Gruppierung 78"/>
          <p:cNvGrpSpPr/>
          <p:nvPr/>
        </p:nvGrpSpPr>
        <p:grpSpPr>
          <a:xfrm>
            <a:off x="396875" y="1083733"/>
            <a:ext cx="8012918" cy="4312566"/>
            <a:chOff x="396875" y="1083733"/>
            <a:chExt cx="8012918" cy="4312566"/>
          </a:xfrm>
        </p:grpSpPr>
        <p:sp>
          <p:nvSpPr>
            <p:cNvPr id="80" name="Textfeld 79"/>
            <p:cNvSpPr txBox="1"/>
            <p:nvPr/>
          </p:nvSpPr>
          <p:spPr>
            <a:xfrm>
              <a:off x="3811587" y="4907686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Georgia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889500" y="431285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South Carolina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5753679" y="33540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North Carolina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719637" y="2936101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Virginia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608512" y="2095401"/>
              <a:ext cx="11525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West</a:t>
              </a:r>
            </a:p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Virgina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3140075" y="2738051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Kentucky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1460500" y="4450149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Mississippi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82600" y="3765807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Arkansas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2563812" y="46875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Alabama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396875" y="51193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Louisiana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2563812" y="3425308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Tennessee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0" name="Textfeld 109"/>
            <p:cNvSpPr txBox="1"/>
            <p:nvPr/>
          </p:nvSpPr>
          <p:spPr>
            <a:xfrm>
              <a:off x="2797175" y="1367367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Indiana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1476375" y="1367367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Illinois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3949700" y="1341967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Ohio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3" name="Textfeld 112"/>
            <p:cNvSpPr txBox="1"/>
            <p:nvPr/>
          </p:nvSpPr>
          <p:spPr>
            <a:xfrm>
              <a:off x="6057475" y="10837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Pennsylvania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7016750" y="2116951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Delaware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7257268" y="17187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New Jersey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Freihandform 6"/>
          <p:cNvSpPr/>
          <p:nvPr/>
        </p:nvSpPr>
        <p:spPr>
          <a:xfrm>
            <a:off x="457200" y="1314450"/>
            <a:ext cx="1790700" cy="2204480"/>
          </a:xfrm>
          <a:custGeom>
            <a:avLst/>
            <a:gdLst>
              <a:gd name="connsiteX0" fmla="*/ 6350 w 1790700"/>
              <a:gd name="connsiteY0" fmla="*/ 12700 h 2204480"/>
              <a:gd name="connsiteX1" fmla="*/ 850900 w 1790700"/>
              <a:gd name="connsiteY1" fmla="*/ 0 h 2204480"/>
              <a:gd name="connsiteX2" fmla="*/ 869950 w 1790700"/>
              <a:gd name="connsiteY2" fmla="*/ 38100 h 2204480"/>
              <a:gd name="connsiteX3" fmla="*/ 895350 w 1790700"/>
              <a:gd name="connsiteY3" fmla="*/ 69850 h 2204480"/>
              <a:gd name="connsiteX4" fmla="*/ 927100 w 1790700"/>
              <a:gd name="connsiteY4" fmla="*/ 114300 h 2204480"/>
              <a:gd name="connsiteX5" fmla="*/ 927100 w 1790700"/>
              <a:gd name="connsiteY5" fmla="*/ 114300 h 2204480"/>
              <a:gd name="connsiteX6" fmla="*/ 927100 w 1790700"/>
              <a:gd name="connsiteY6" fmla="*/ 165100 h 2204480"/>
              <a:gd name="connsiteX7" fmla="*/ 914400 w 1790700"/>
              <a:gd name="connsiteY7" fmla="*/ 228600 h 2204480"/>
              <a:gd name="connsiteX8" fmla="*/ 914400 w 1790700"/>
              <a:gd name="connsiteY8" fmla="*/ 273050 h 2204480"/>
              <a:gd name="connsiteX9" fmla="*/ 952500 w 1790700"/>
              <a:gd name="connsiteY9" fmla="*/ 311150 h 2204480"/>
              <a:gd name="connsiteX10" fmla="*/ 939800 w 1790700"/>
              <a:gd name="connsiteY10" fmla="*/ 361950 h 2204480"/>
              <a:gd name="connsiteX11" fmla="*/ 958850 w 1790700"/>
              <a:gd name="connsiteY11" fmla="*/ 438150 h 2204480"/>
              <a:gd name="connsiteX12" fmla="*/ 1009650 w 1790700"/>
              <a:gd name="connsiteY12" fmla="*/ 469900 h 2204480"/>
              <a:gd name="connsiteX13" fmla="*/ 1041400 w 1790700"/>
              <a:gd name="connsiteY13" fmla="*/ 514350 h 2204480"/>
              <a:gd name="connsiteX14" fmla="*/ 1085850 w 1790700"/>
              <a:gd name="connsiteY14" fmla="*/ 539750 h 2204480"/>
              <a:gd name="connsiteX15" fmla="*/ 1104900 w 1790700"/>
              <a:gd name="connsiteY15" fmla="*/ 590550 h 2204480"/>
              <a:gd name="connsiteX16" fmla="*/ 1168400 w 1790700"/>
              <a:gd name="connsiteY16" fmla="*/ 641350 h 2204480"/>
              <a:gd name="connsiteX17" fmla="*/ 1212850 w 1790700"/>
              <a:gd name="connsiteY17" fmla="*/ 673100 h 2204480"/>
              <a:gd name="connsiteX18" fmla="*/ 1219200 w 1790700"/>
              <a:gd name="connsiteY18" fmla="*/ 781050 h 2204480"/>
              <a:gd name="connsiteX19" fmla="*/ 1250950 w 1790700"/>
              <a:gd name="connsiteY19" fmla="*/ 844550 h 2204480"/>
              <a:gd name="connsiteX20" fmla="*/ 1301750 w 1790700"/>
              <a:gd name="connsiteY20" fmla="*/ 806450 h 2204480"/>
              <a:gd name="connsiteX21" fmla="*/ 1352550 w 1790700"/>
              <a:gd name="connsiteY21" fmla="*/ 806450 h 2204480"/>
              <a:gd name="connsiteX22" fmla="*/ 1422400 w 1790700"/>
              <a:gd name="connsiteY22" fmla="*/ 844550 h 2204480"/>
              <a:gd name="connsiteX23" fmla="*/ 1460500 w 1790700"/>
              <a:gd name="connsiteY23" fmla="*/ 927100 h 2204480"/>
              <a:gd name="connsiteX24" fmla="*/ 1422400 w 1790700"/>
              <a:gd name="connsiteY24" fmla="*/ 971550 h 2204480"/>
              <a:gd name="connsiteX25" fmla="*/ 1371600 w 1790700"/>
              <a:gd name="connsiteY25" fmla="*/ 1016000 h 2204480"/>
              <a:gd name="connsiteX26" fmla="*/ 1339850 w 1790700"/>
              <a:gd name="connsiteY26" fmla="*/ 1098550 h 2204480"/>
              <a:gd name="connsiteX27" fmla="*/ 1339850 w 1790700"/>
              <a:gd name="connsiteY27" fmla="*/ 1162050 h 2204480"/>
              <a:gd name="connsiteX28" fmla="*/ 1422400 w 1790700"/>
              <a:gd name="connsiteY28" fmla="*/ 1231900 h 2204480"/>
              <a:gd name="connsiteX29" fmla="*/ 1479550 w 1790700"/>
              <a:gd name="connsiteY29" fmla="*/ 1270000 h 2204480"/>
              <a:gd name="connsiteX30" fmla="*/ 1479550 w 1790700"/>
              <a:gd name="connsiteY30" fmla="*/ 1270000 h 2204480"/>
              <a:gd name="connsiteX31" fmla="*/ 1530350 w 1790700"/>
              <a:gd name="connsiteY31" fmla="*/ 1314450 h 2204480"/>
              <a:gd name="connsiteX32" fmla="*/ 1600200 w 1790700"/>
              <a:gd name="connsiteY32" fmla="*/ 1365250 h 2204480"/>
              <a:gd name="connsiteX33" fmla="*/ 1657350 w 1790700"/>
              <a:gd name="connsiteY33" fmla="*/ 1397000 h 2204480"/>
              <a:gd name="connsiteX34" fmla="*/ 1663700 w 1790700"/>
              <a:gd name="connsiteY34" fmla="*/ 1447800 h 2204480"/>
              <a:gd name="connsiteX35" fmla="*/ 1670050 w 1790700"/>
              <a:gd name="connsiteY35" fmla="*/ 1504950 h 2204480"/>
              <a:gd name="connsiteX36" fmla="*/ 1676400 w 1790700"/>
              <a:gd name="connsiteY36" fmla="*/ 1543050 h 2204480"/>
              <a:gd name="connsiteX37" fmla="*/ 1657350 w 1790700"/>
              <a:gd name="connsiteY37" fmla="*/ 1581150 h 2204480"/>
              <a:gd name="connsiteX38" fmla="*/ 1676400 w 1790700"/>
              <a:gd name="connsiteY38" fmla="*/ 1638300 h 2204480"/>
              <a:gd name="connsiteX39" fmla="*/ 1695450 w 1790700"/>
              <a:gd name="connsiteY39" fmla="*/ 1682750 h 2204480"/>
              <a:gd name="connsiteX40" fmla="*/ 1720850 w 1790700"/>
              <a:gd name="connsiteY40" fmla="*/ 1727200 h 2204480"/>
              <a:gd name="connsiteX41" fmla="*/ 1739900 w 1790700"/>
              <a:gd name="connsiteY41" fmla="*/ 1689100 h 2204480"/>
              <a:gd name="connsiteX42" fmla="*/ 1778000 w 1790700"/>
              <a:gd name="connsiteY42" fmla="*/ 1714500 h 2204480"/>
              <a:gd name="connsiteX43" fmla="*/ 1778000 w 1790700"/>
              <a:gd name="connsiteY43" fmla="*/ 1714500 h 2204480"/>
              <a:gd name="connsiteX44" fmla="*/ 1790700 w 1790700"/>
              <a:gd name="connsiteY44" fmla="*/ 1790700 h 2204480"/>
              <a:gd name="connsiteX45" fmla="*/ 1771650 w 1790700"/>
              <a:gd name="connsiteY45" fmla="*/ 1835150 h 2204480"/>
              <a:gd name="connsiteX46" fmla="*/ 1784350 w 1790700"/>
              <a:gd name="connsiteY46" fmla="*/ 1879600 h 2204480"/>
              <a:gd name="connsiteX47" fmla="*/ 1752600 w 1790700"/>
              <a:gd name="connsiteY47" fmla="*/ 1917700 h 2204480"/>
              <a:gd name="connsiteX48" fmla="*/ 1714500 w 1790700"/>
              <a:gd name="connsiteY48" fmla="*/ 1898650 h 2204480"/>
              <a:gd name="connsiteX49" fmla="*/ 1714500 w 1790700"/>
              <a:gd name="connsiteY49" fmla="*/ 1898650 h 2204480"/>
              <a:gd name="connsiteX50" fmla="*/ 1670050 w 1790700"/>
              <a:gd name="connsiteY50" fmla="*/ 1968500 h 2204480"/>
              <a:gd name="connsiteX51" fmla="*/ 1638300 w 1790700"/>
              <a:gd name="connsiteY51" fmla="*/ 1924050 h 2204480"/>
              <a:gd name="connsiteX52" fmla="*/ 1638300 w 1790700"/>
              <a:gd name="connsiteY52" fmla="*/ 1974850 h 2204480"/>
              <a:gd name="connsiteX53" fmla="*/ 1631950 w 1790700"/>
              <a:gd name="connsiteY53" fmla="*/ 2032000 h 2204480"/>
              <a:gd name="connsiteX54" fmla="*/ 1631950 w 1790700"/>
              <a:gd name="connsiteY54" fmla="*/ 2032000 h 2204480"/>
              <a:gd name="connsiteX55" fmla="*/ 1606550 w 1790700"/>
              <a:gd name="connsiteY55" fmla="*/ 2070100 h 2204480"/>
              <a:gd name="connsiteX56" fmla="*/ 1606550 w 1790700"/>
              <a:gd name="connsiteY56" fmla="*/ 2070100 h 2204480"/>
              <a:gd name="connsiteX57" fmla="*/ 1619250 w 1790700"/>
              <a:gd name="connsiteY57" fmla="*/ 2114550 h 2204480"/>
              <a:gd name="connsiteX58" fmla="*/ 1587500 w 1790700"/>
              <a:gd name="connsiteY58" fmla="*/ 2146300 h 2204480"/>
              <a:gd name="connsiteX59" fmla="*/ 1511300 w 1790700"/>
              <a:gd name="connsiteY59" fmla="*/ 2184400 h 2204480"/>
              <a:gd name="connsiteX60" fmla="*/ 1333500 w 1790700"/>
              <a:gd name="connsiteY60" fmla="*/ 2184400 h 2204480"/>
              <a:gd name="connsiteX61" fmla="*/ 1365250 w 1790700"/>
              <a:gd name="connsiteY61" fmla="*/ 2108200 h 2204480"/>
              <a:gd name="connsiteX62" fmla="*/ 1416050 w 1790700"/>
              <a:gd name="connsiteY62" fmla="*/ 2082800 h 2204480"/>
              <a:gd name="connsiteX63" fmla="*/ 1441450 w 1790700"/>
              <a:gd name="connsiteY63" fmla="*/ 2044700 h 2204480"/>
              <a:gd name="connsiteX64" fmla="*/ 1441450 w 1790700"/>
              <a:gd name="connsiteY64" fmla="*/ 2006600 h 2204480"/>
              <a:gd name="connsiteX65" fmla="*/ 1422400 w 1790700"/>
              <a:gd name="connsiteY65" fmla="*/ 1974850 h 2204480"/>
              <a:gd name="connsiteX66" fmla="*/ 1422400 w 1790700"/>
              <a:gd name="connsiteY66" fmla="*/ 1974850 h 2204480"/>
              <a:gd name="connsiteX67" fmla="*/ 0 w 1790700"/>
              <a:gd name="connsiteY67" fmla="*/ 1949450 h 220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790700" h="2204480">
                <a:moveTo>
                  <a:pt x="6350" y="12700"/>
                </a:moveTo>
                <a:lnTo>
                  <a:pt x="850900" y="0"/>
                </a:lnTo>
                <a:lnTo>
                  <a:pt x="869950" y="38100"/>
                </a:lnTo>
                <a:lnTo>
                  <a:pt x="895350" y="69850"/>
                </a:lnTo>
                <a:lnTo>
                  <a:pt x="927100" y="114300"/>
                </a:lnTo>
                <a:lnTo>
                  <a:pt x="927100" y="114300"/>
                </a:lnTo>
                <a:lnTo>
                  <a:pt x="927100" y="165100"/>
                </a:lnTo>
                <a:lnTo>
                  <a:pt x="914400" y="228600"/>
                </a:lnTo>
                <a:lnTo>
                  <a:pt x="914400" y="273050"/>
                </a:lnTo>
                <a:lnTo>
                  <a:pt x="952500" y="311150"/>
                </a:lnTo>
                <a:lnTo>
                  <a:pt x="939800" y="361950"/>
                </a:lnTo>
                <a:lnTo>
                  <a:pt x="958850" y="438150"/>
                </a:lnTo>
                <a:lnTo>
                  <a:pt x="1009650" y="469900"/>
                </a:lnTo>
                <a:lnTo>
                  <a:pt x="1041400" y="514350"/>
                </a:lnTo>
                <a:lnTo>
                  <a:pt x="1085850" y="539750"/>
                </a:lnTo>
                <a:lnTo>
                  <a:pt x="1104900" y="590550"/>
                </a:lnTo>
                <a:lnTo>
                  <a:pt x="1168400" y="641350"/>
                </a:lnTo>
                <a:lnTo>
                  <a:pt x="1212850" y="673100"/>
                </a:lnTo>
                <a:lnTo>
                  <a:pt x="1219200" y="781050"/>
                </a:lnTo>
                <a:lnTo>
                  <a:pt x="1250950" y="844550"/>
                </a:lnTo>
                <a:lnTo>
                  <a:pt x="1301750" y="806450"/>
                </a:lnTo>
                <a:lnTo>
                  <a:pt x="1352550" y="806450"/>
                </a:lnTo>
                <a:lnTo>
                  <a:pt x="1422400" y="844550"/>
                </a:lnTo>
                <a:lnTo>
                  <a:pt x="1460500" y="927100"/>
                </a:lnTo>
                <a:lnTo>
                  <a:pt x="1422400" y="971550"/>
                </a:lnTo>
                <a:lnTo>
                  <a:pt x="1371600" y="1016000"/>
                </a:lnTo>
                <a:lnTo>
                  <a:pt x="1339850" y="1098550"/>
                </a:lnTo>
                <a:lnTo>
                  <a:pt x="1339850" y="1162050"/>
                </a:lnTo>
                <a:lnTo>
                  <a:pt x="1422400" y="1231900"/>
                </a:lnTo>
                <a:lnTo>
                  <a:pt x="1479550" y="1270000"/>
                </a:lnTo>
                <a:lnTo>
                  <a:pt x="1479550" y="1270000"/>
                </a:lnTo>
                <a:lnTo>
                  <a:pt x="1530350" y="1314450"/>
                </a:lnTo>
                <a:lnTo>
                  <a:pt x="1600200" y="1365250"/>
                </a:lnTo>
                <a:lnTo>
                  <a:pt x="1657350" y="1397000"/>
                </a:lnTo>
                <a:lnTo>
                  <a:pt x="1663700" y="1447800"/>
                </a:lnTo>
                <a:lnTo>
                  <a:pt x="1670050" y="1504950"/>
                </a:lnTo>
                <a:lnTo>
                  <a:pt x="1676400" y="1543050"/>
                </a:lnTo>
                <a:lnTo>
                  <a:pt x="1657350" y="1581150"/>
                </a:lnTo>
                <a:lnTo>
                  <a:pt x="1676400" y="1638300"/>
                </a:lnTo>
                <a:lnTo>
                  <a:pt x="1695450" y="1682750"/>
                </a:lnTo>
                <a:lnTo>
                  <a:pt x="1720850" y="1727200"/>
                </a:lnTo>
                <a:lnTo>
                  <a:pt x="1739900" y="1689100"/>
                </a:lnTo>
                <a:lnTo>
                  <a:pt x="1778000" y="1714500"/>
                </a:lnTo>
                <a:lnTo>
                  <a:pt x="1778000" y="1714500"/>
                </a:lnTo>
                <a:lnTo>
                  <a:pt x="1790700" y="1790700"/>
                </a:lnTo>
                <a:lnTo>
                  <a:pt x="1771650" y="1835150"/>
                </a:lnTo>
                <a:lnTo>
                  <a:pt x="1784350" y="1879600"/>
                </a:lnTo>
                <a:lnTo>
                  <a:pt x="1752600" y="1917700"/>
                </a:lnTo>
                <a:lnTo>
                  <a:pt x="1714500" y="1898650"/>
                </a:lnTo>
                <a:lnTo>
                  <a:pt x="1714500" y="1898650"/>
                </a:lnTo>
                <a:lnTo>
                  <a:pt x="1670050" y="1968500"/>
                </a:lnTo>
                <a:lnTo>
                  <a:pt x="1638300" y="1924050"/>
                </a:lnTo>
                <a:lnTo>
                  <a:pt x="1638300" y="1974850"/>
                </a:lnTo>
                <a:lnTo>
                  <a:pt x="1631950" y="2032000"/>
                </a:lnTo>
                <a:lnTo>
                  <a:pt x="1631950" y="2032000"/>
                </a:lnTo>
                <a:cubicBezTo>
                  <a:pt x="1611953" y="2071993"/>
                  <a:pt x="1627099" y="2070100"/>
                  <a:pt x="1606550" y="2070100"/>
                </a:cubicBezTo>
                <a:lnTo>
                  <a:pt x="1606550" y="2070100"/>
                </a:lnTo>
                <a:lnTo>
                  <a:pt x="1619250" y="2114550"/>
                </a:lnTo>
                <a:lnTo>
                  <a:pt x="1587500" y="2146300"/>
                </a:lnTo>
                <a:cubicBezTo>
                  <a:pt x="1568107" y="2204480"/>
                  <a:pt x="1588187" y="2184400"/>
                  <a:pt x="1511300" y="2184400"/>
                </a:cubicBezTo>
                <a:lnTo>
                  <a:pt x="1333500" y="2184400"/>
                </a:lnTo>
                <a:lnTo>
                  <a:pt x="1365250" y="2108200"/>
                </a:lnTo>
                <a:lnTo>
                  <a:pt x="1416050" y="2082800"/>
                </a:lnTo>
                <a:lnTo>
                  <a:pt x="1441450" y="2044700"/>
                </a:lnTo>
                <a:lnTo>
                  <a:pt x="1441450" y="2006600"/>
                </a:lnTo>
                <a:lnTo>
                  <a:pt x="1422400" y="1974850"/>
                </a:lnTo>
                <a:lnTo>
                  <a:pt x="1422400" y="1974850"/>
                </a:lnTo>
                <a:lnTo>
                  <a:pt x="0" y="19494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1397000" y="1155700"/>
            <a:ext cx="165100" cy="285750"/>
          </a:xfrm>
          <a:custGeom>
            <a:avLst/>
            <a:gdLst>
              <a:gd name="connsiteX0" fmla="*/ 0 w 165100"/>
              <a:gd name="connsiteY0" fmla="*/ 285750 h 285750"/>
              <a:gd name="connsiteX1" fmla="*/ 25400 w 165100"/>
              <a:gd name="connsiteY1" fmla="*/ 234950 h 285750"/>
              <a:gd name="connsiteX2" fmla="*/ 19050 w 165100"/>
              <a:gd name="connsiteY2" fmla="*/ 171450 h 285750"/>
              <a:gd name="connsiteX3" fmla="*/ 82550 w 165100"/>
              <a:gd name="connsiteY3" fmla="*/ 146050 h 285750"/>
              <a:gd name="connsiteX4" fmla="*/ 120650 w 165100"/>
              <a:gd name="connsiteY4" fmla="*/ 127000 h 285750"/>
              <a:gd name="connsiteX5" fmla="*/ 120650 w 165100"/>
              <a:gd name="connsiteY5" fmla="*/ 63500 h 285750"/>
              <a:gd name="connsiteX6" fmla="*/ 165100 w 165100"/>
              <a:gd name="connsiteY6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100" h="285750">
                <a:moveTo>
                  <a:pt x="0" y="285750"/>
                </a:moveTo>
                <a:lnTo>
                  <a:pt x="25400" y="234950"/>
                </a:lnTo>
                <a:lnTo>
                  <a:pt x="19050" y="171450"/>
                </a:lnTo>
                <a:lnTo>
                  <a:pt x="82550" y="146050"/>
                </a:lnTo>
                <a:lnTo>
                  <a:pt x="120650" y="127000"/>
                </a:lnTo>
                <a:lnTo>
                  <a:pt x="120650" y="63500"/>
                </a:lnTo>
                <a:lnTo>
                  <a:pt x="1651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2228850" y="1162050"/>
            <a:ext cx="628650" cy="1854200"/>
          </a:xfrm>
          <a:custGeom>
            <a:avLst/>
            <a:gdLst>
              <a:gd name="connsiteX0" fmla="*/ 0 w 628650"/>
              <a:gd name="connsiteY0" fmla="*/ 1854200 h 1854200"/>
              <a:gd name="connsiteX1" fmla="*/ 50800 w 628650"/>
              <a:gd name="connsiteY1" fmla="*/ 1797050 h 1854200"/>
              <a:gd name="connsiteX2" fmla="*/ 101600 w 628650"/>
              <a:gd name="connsiteY2" fmla="*/ 1746250 h 1854200"/>
              <a:gd name="connsiteX3" fmla="*/ 152400 w 628650"/>
              <a:gd name="connsiteY3" fmla="*/ 1803400 h 1854200"/>
              <a:gd name="connsiteX4" fmla="*/ 228600 w 628650"/>
              <a:gd name="connsiteY4" fmla="*/ 1828800 h 1854200"/>
              <a:gd name="connsiteX5" fmla="*/ 273050 w 628650"/>
              <a:gd name="connsiteY5" fmla="*/ 1835150 h 1854200"/>
              <a:gd name="connsiteX6" fmla="*/ 298450 w 628650"/>
              <a:gd name="connsiteY6" fmla="*/ 1790700 h 1854200"/>
              <a:gd name="connsiteX7" fmla="*/ 254000 w 628650"/>
              <a:gd name="connsiteY7" fmla="*/ 1752600 h 1854200"/>
              <a:gd name="connsiteX8" fmla="*/ 266700 w 628650"/>
              <a:gd name="connsiteY8" fmla="*/ 1676400 h 1854200"/>
              <a:gd name="connsiteX9" fmla="*/ 311150 w 628650"/>
              <a:gd name="connsiteY9" fmla="*/ 1682750 h 1854200"/>
              <a:gd name="connsiteX10" fmla="*/ 349250 w 628650"/>
              <a:gd name="connsiteY10" fmla="*/ 1651000 h 1854200"/>
              <a:gd name="connsiteX11" fmla="*/ 419100 w 628650"/>
              <a:gd name="connsiteY11" fmla="*/ 1651000 h 1854200"/>
              <a:gd name="connsiteX12" fmla="*/ 381000 w 628650"/>
              <a:gd name="connsiteY12" fmla="*/ 1549400 h 1854200"/>
              <a:gd name="connsiteX13" fmla="*/ 438150 w 628650"/>
              <a:gd name="connsiteY13" fmla="*/ 1498600 h 1854200"/>
              <a:gd name="connsiteX14" fmla="*/ 406400 w 628650"/>
              <a:gd name="connsiteY14" fmla="*/ 1460500 h 1854200"/>
              <a:gd name="connsiteX15" fmla="*/ 438150 w 628650"/>
              <a:gd name="connsiteY15" fmla="*/ 1390650 h 1854200"/>
              <a:gd name="connsiteX16" fmla="*/ 419100 w 628650"/>
              <a:gd name="connsiteY16" fmla="*/ 1320800 h 1854200"/>
              <a:gd name="connsiteX17" fmla="*/ 463550 w 628650"/>
              <a:gd name="connsiteY17" fmla="*/ 1270000 h 1854200"/>
              <a:gd name="connsiteX18" fmla="*/ 508000 w 628650"/>
              <a:gd name="connsiteY18" fmla="*/ 1263650 h 1854200"/>
              <a:gd name="connsiteX19" fmla="*/ 508000 w 628650"/>
              <a:gd name="connsiteY19" fmla="*/ 1263650 h 1854200"/>
              <a:gd name="connsiteX20" fmla="*/ 539750 w 628650"/>
              <a:gd name="connsiteY20" fmla="*/ 1193800 h 1854200"/>
              <a:gd name="connsiteX21" fmla="*/ 539750 w 628650"/>
              <a:gd name="connsiteY21" fmla="*/ 1193800 h 1854200"/>
              <a:gd name="connsiteX22" fmla="*/ 577850 w 628650"/>
              <a:gd name="connsiteY22" fmla="*/ 1123950 h 1854200"/>
              <a:gd name="connsiteX23" fmla="*/ 603250 w 628650"/>
              <a:gd name="connsiteY23" fmla="*/ 1079500 h 1854200"/>
              <a:gd name="connsiteX24" fmla="*/ 628650 w 628650"/>
              <a:gd name="connsiteY24" fmla="*/ 1041400 h 1854200"/>
              <a:gd name="connsiteX25" fmla="*/ 609600 w 628650"/>
              <a:gd name="connsiteY25" fmla="*/ 977900 h 1854200"/>
              <a:gd name="connsiteX26" fmla="*/ 609600 w 628650"/>
              <a:gd name="connsiteY26" fmla="*/ 939800 h 1854200"/>
              <a:gd name="connsiteX27" fmla="*/ 609600 w 628650"/>
              <a:gd name="connsiteY27" fmla="*/ 939800 h 1854200"/>
              <a:gd name="connsiteX28" fmla="*/ 558800 w 628650"/>
              <a:gd name="connsiteY28" fmla="*/ 869950 h 1854200"/>
              <a:gd name="connsiteX29" fmla="*/ 603250 w 628650"/>
              <a:gd name="connsiteY29" fmla="*/ 812800 h 1854200"/>
              <a:gd name="connsiteX30" fmla="*/ 590550 w 628650"/>
              <a:gd name="connsiteY30" fmla="*/ 774700 h 1854200"/>
              <a:gd name="connsiteX31" fmla="*/ 590550 w 628650"/>
              <a:gd name="connsiteY31" fmla="*/ 774700 h 1854200"/>
              <a:gd name="connsiteX32" fmla="*/ 609600 w 628650"/>
              <a:gd name="connsiteY32" fmla="*/ 742950 h 1854200"/>
              <a:gd name="connsiteX33" fmla="*/ 615950 w 628650"/>
              <a:gd name="connsiteY33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28650" h="1854200">
                <a:moveTo>
                  <a:pt x="0" y="1854200"/>
                </a:moveTo>
                <a:lnTo>
                  <a:pt x="50800" y="1797050"/>
                </a:lnTo>
                <a:cubicBezTo>
                  <a:pt x="79986" y="1738677"/>
                  <a:pt x="57268" y="1746250"/>
                  <a:pt x="101600" y="1746250"/>
                </a:cubicBezTo>
                <a:lnTo>
                  <a:pt x="152400" y="1803400"/>
                </a:lnTo>
                <a:lnTo>
                  <a:pt x="228600" y="1828800"/>
                </a:lnTo>
                <a:lnTo>
                  <a:pt x="273050" y="1835150"/>
                </a:lnTo>
                <a:lnTo>
                  <a:pt x="298450" y="1790700"/>
                </a:lnTo>
                <a:lnTo>
                  <a:pt x="254000" y="1752600"/>
                </a:lnTo>
                <a:lnTo>
                  <a:pt x="266700" y="1676400"/>
                </a:lnTo>
                <a:lnTo>
                  <a:pt x="311150" y="1682750"/>
                </a:lnTo>
                <a:lnTo>
                  <a:pt x="349250" y="1651000"/>
                </a:lnTo>
                <a:lnTo>
                  <a:pt x="419100" y="1651000"/>
                </a:lnTo>
                <a:lnTo>
                  <a:pt x="381000" y="1549400"/>
                </a:lnTo>
                <a:lnTo>
                  <a:pt x="438150" y="1498600"/>
                </a:lnTo>
                <a:lnTo>
                  <a:pt x="406400" y="1460500"/>
                </a:lnTo>
                <a:lnTo>
                  <a:pt x="438150" y="1390650"/>
                </a:lnTo>
                <a:lnTo>
                  <a:pt x="419100" y="1320800"/>
                </a:lnTo>
                <a:lnTo>
                  <a:pt x="463550" y="1270000"/>
                </a:lnTo>
                <a:lnTo>
                  <a:pt x="508000" y="1263650"/>
                </a:lnTo>
                <a:lnTo>
                  <a:pt x="508000" y="1263650"/>
                </a:lnTo>
                <a:lnTo>
                  <a:pt x="539750" y="1193800"/>
                </a:lnTo>
                <a:lnTo>
                  <a:pt x="539750" y="1193800"/>
                </a:lnTo>
                <a:lnTo>
                  <a:pt x="577850" y="1123950"/>
                </a:lnTo>
                <a:lnTo>
                  <a:pt x="603250" y="1079500"/>
                </a:lnTo>
                <a:lnTo>
                  <a:pt x="628650" y="1041400"/>
                </a:lnTo>
                <a:lnTo>
                  <a:pt x="609600" y="977900"/>
                </a:lnTo>
                <a:lnTo>
                  <a:pt x="609600" y="939800"/>
                </a:lnTo>
                <a:lnTo>
                  <a:pt x="609600" y="939800"/>
                </a:lnTo>
                <a:lnTo>
                  <a:pt x="558800" y="869950"/>
                </a:lnTo>
                <a:lnTo>
                  <a:pt x="603250" y="812800"/>
                </a:lnTo>
                <a:lnTo>
                  <a:pt x="590550" y="774700"/>
                </a:lnTo>
                <a:lnTo>
                  <a:pt x="590550" y="774700"/>
                </a:lnTo>
                <a:lnTo>
                  <a:pt x="609600" y="742950"/>
                </a:lnTo>
                <a:cubicBezTo>
                  <a:pt x="611717" y="495300"/>
                  <a:pt x="615950" y="0"/>
                  <a:pt x="615950" y="0"/>
                </a:cubicBez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2654300" y="1155700"/>
            <a:ext cx="1193800" cy="1511300"/>
          </a:xfrm>
          <a:custGeom>
            <a:avLst/>
            <a:gdLst>
              <a:gd name="connsiteX0" fmla="*/ 1193800 w 1193800"/>
              <a:gd name="connsiteY0" fmla="*/ 0 h 1511300"/>
              <a:gd name="connsiteX1" fmla="*/ 1193800 w 1193800"/>
              <a:gd name="connsiteY1" fmla="*/ 876300 h 1511300"/>
              <a:gd name="connsiteX2" fmla="*/ 1162050 w 1193800"/>
              <a:gd name="connsiteY2" fmla="*/ 914400 h 1511300"/>
              <a:gd name="connsiteX3" fmla="*/ 1181100 w 1193800"/>
              <a:gd name="connsiteY3" fmla="*/ 946150 h 1511300"/>
              <a:gd name="connsiteX4" fmla="*/ 1181100 w 1193800"/>
              <a:gd name="connsiteY4" fmla="*/ 946150 h 1511300"/>
              <a:gd name="connsiteX5" fmla="*/ 1193800 w 1193800"/>
              <a:gd name="connsiteY5" fmla="*/ 1003300 h 1511300"/>
              <a:gd name="connsiteX6" fmla="*/ 1187450 w 1193800"/>
              <a:gd name="connsiteY6" fmla="*/ 1041400 h 1511300"/>
              <a:gd name="connsiteX7" fmla="*/ 1130300 w 1193800"/>
              <a:gd name="connsiteY7" fmla="*/ 1041400 h 1511300"/>
              <a:gd name="connsiteX8" fmla="*/ 1060450 w 1193800"/>
              <a:gd name="connsiteY8" fmla="*/ 1085850 h 1511300"/>
              <a:gd name="connsiteX9" fmla="*/ 1022350 w 1193800"/>
              <a:gd name="connsiteY9" fmla="*/ 1060450 h 1511300"/>
              <a:gd name="connsiteX10" fmla="*/ 965200 w 1193800"/>
              <a:gd name="connsiteY10" fmla="*/ 1060450 h 1511300"/>
              <a:gd name="connsiteX11" fmla="*/ 965200 w 1193800"/>
              <a:gd name="connsiteY11" fmla="*/ 1117600 h 1511300"/>
              <a:gd name="connsiteX12" fmla="*/ 965200 w 1193800"/>
              <a:gd name="connsiteY12" fmla="*/ 1162050 h 1511300"/>
              <a:gd name="connsiteX13" fmla="*/ 927100 w 1193800"/>
              <a:gd name="connsiteY13" fmla="*/ 1193800 h 1511300"/>
              <a:gd name="connsiteX14" fmla="*/ 889000 w 1193800"/>
              <a:gd name="connsiteY14" fmla="*/ 1231900 h 1511300"/>
              <a:gd name="connsiteX15" fmla="*/ 869950 w 1193800"/>
              <a:gd name="connsiteY15" fmla="*/ 1282700 h 1511300"/>
              <a:gd name="connsiteX16" fmla="*/ 819150 w 1193800"/>
              <a:gd name="connsiteY16" fmla="*/ 1289050 h 1511300"/>
              <a:gd name="connsiteX17" fmla="*/ 793750 w 1193800"/>
              <a:gd name="connsiteY17" fmla="*/ 1327150 h 1511300"/>
              <a:gd name="connsiteX18" fmla="*/ 793750 w 1193800"/>
              <a:gd name="connsiteY18" fmla="*/ 1365250 h 1511300"/>
              <a:gd name="connsiteX19" fmla="*/ 793750 w 1193800"/>
              <a:gd name="connsiteY19" fmla="*/ 1365250 h 1511300"/>
              <a:gd name="connsiteX20" fmla="*/ 742950 w 1193800"/>
              <a:gd name="connsiteY20" fmla="*/ 1435100 h 1511300"/>
              <a:gd name="connsiteX21" fmla="*/ 692150 w 1193800"/>
              <a:gd name="connsiteY21" fmla="*/ 1409700 h 1511300"/>
              <a:gd name="connsiteX22" fmla="*/ 654050 w 1193800"/>
              <a:gd name="connsiteY22" fmla="*/ 1384300 h 1511300"/>
              <a:gd name="connsiteX23" fmla="*/ 635000 w 1193800"/>
              <a:gd name="connsiteY23" fmla="*/ 1320800 h 1511300"/>
              <a:gd name="connsiteX24" fmla="*/ 596900 w 1193800"/>
              <a:gd name="connsiteY24" fmla="*/ 1352550 h 1511300"/>
              <a:gd name="connsiteX25" fmla="*/ 577850 w 1193800"/>
              <a:gd name="connsiteY25" fmla="*/ 1384300 h 1511300"/>
              <a:gd name="connsiteX26" fmla="*/ 558800 w 1193800"/>
              <a:gd name="connsiteY26" fmla="*/ 1447800 h 1511300"/>
              <a:gd name="connsiteX27" fmla="*/ 520700 w 1193800"/>
              <a:gd name="connsiteY27" fmla="*/ 1473200 h 1511300"/>
              <a:gd name="connsiteX28" fmla="*/ 520700 w 1193800"/>
              <a:gd name="connsiteY28" fmla="*/ 1473200 h 1511300"/>
              <a:gd name="connsiteX29" fmla="*/ 469900 w 1193800"/>
              <a:gd name="connsiteY29" fmla="*/ 1447800 h 1511300"/>
              <a:gd name="connsiteX30" fmla="*/ 438150 w 1193800"/>
              <a:gd name="connsiteY30" fmla="*/ 1403350 h 1511300"/>
              <a:gd name="connsiteX31" fmla="*/ 400050 w 1193800"/>
              <a:gd name="connsiteY31" fmla="*/ 1441450 h 1511300"/>
              <a:gd name="connsiteX32" fmla="*/ 349250 w 1193800"/>
              <a:gd name="connsiteY32" fmla="*/ 1454150 h 1511300"/>
              <a:gd name="connsiteX33" fmla="*/ 323850 w 1193800"/>
              <a:gd name="connsiteY33" fmla="*/ 1498600 h 1511300"/>
              <a:gd name="connsiteX34" fmla="*/ 228600 w 1193800"/>
              <a:gd name="connsiteY34" fmla="*/ 1428750 h 1511300"/>
              <a:gd name="connsiteX35" fmla="*/ 190500 w 1193800"/>
              <a:gd name="connsiteY35" fmla="*/ 1447800 h 1511300"/>
              <a:gd name="connsiteX36" fmla="*/ 190500 w 1193800"/>
              <a:gd name="connsiteY36" fmla="*/ 1447800 h 1511300"/>
              <a:gd name="connsiteX37" fmla="*/ 152400 w 1193800"/>
              <a:gd name="connsiteY37" fmla="*/ 1485900 h 1511300"/>
              <a:gd name="connsiteX38" fmla="*/ 152400 w 1193800"/>
              <a:gd name="connsiteY38" fmla="*/ 1485900 h 1511300"/>
              <a:gd name="connsiteX39" fmla="*/ 82550 w 1193800"/>
              <a:gd name="connsiteY39" fmla="*/ 1466850 h 1511300"/>
              <a:gd name="connsiteX40" fmla="*/ 44450 w 1193800"/>
              <a:gd name="connsiteY40" fmla="*/ 1447800 h 1511300"/>
              <a:gd name="connsiteX41" fmla="*/ 44450 w 1193800"/>
              <a:gd name="connsiteY41" fmla="*/ 1447800 h 1511300"/>
              <a:gd name="connsiteX42" fmla="*/ 50800 w 1193800"/>
              <a:gd name="connsiteY42" fmla="*/ 1504950 h 1511300"/>
              <a:gd name="connsiteX43" fmla="*/ 0 w 1193800"/>
              <a:gd name="connsiteY43" fmla="*/ 151130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93800" h="1511300">
                <a:moveTo>
                  <a:pt x="1193800" y="0"/>
                </a:moveTo>
                <a:lnTo>
                  <a:pt x="1193800" y="876300"/>
                </a:lnTo>
                <a:lnTo>
                  <a:pt x="1162050" y="914400"/>
                </a:lnTo>
                <a:lnTo>
                  <a:pt x="1181100" y="946150"/>
                </a:lnTo>
                <a:lnTo>
                  <a:pt x="1181100" y="946150"/>
                </a:lnTo>
                <a:lnTo>
                  <a:pt x="1193800" y="1003300"/>
                </a:lnTo>
                <a:lnTo>
                  <a:pt x="1187450" y="1041400"/>
                </a:lnTo>
                <a:lnTo>
                  <a:pt x="1130300" y="1041400"/>
                </a:lnTo>
                <a:lnTo>
                  <a:pt x="1060450" y="1085850"/>
                </a:lnTo>
                <a:lnTo>
                  <a:pt x="1022350" y="1060450"/>
                </a:lnTo>
                <a:lnTo>
                  <a:pt x="965200" y="1060450"/>
                </a:lnTo>
                <a:lnTo>
                  <a:pt x="965200" y="1117600"/>
                </a:lnTo>
                <a:lnTo>
                  <a:pt x="965200" y="1162050"/>
                </a:lnTo>
                <a:lnTo>
                  <a:pt x="927100" y="1193800"/>
                </a:lnTo>
                <a:lnTo>
                  <a:pt x="889000" y="1231900"/>
                </a:lnTo>
                <a:lnTo>
                  <a:pt x="869950" y="1282700"/>
                </a:lnTo>
                <a:lnTo>
                  <a:pt x="819150" y="1289050"/>
                </a:lnTo>
                <a:lnTo>
                  <a:pt x="793750" y="1327150"/>
                </a:lnTo>
                <a:lnTo>
                  <a:pt x="793750" y="1365250"/>
                </a:lnTo>
                <a:lnTo>
                  <a:pt x="793750" y="1365250"/>
                </a:lnTo>
                <a:lnTo>
                  <a:pt x="742950" y="1435100"/>
                </a:lnTo>
                <a:lnTo>
                  <a:pt x="692150" y="1409700"/>
                </a:lnTo>
                <a:lnTo>
                  <a:pt x="654050" y="1384300"/>
                </a:lnTo>
                <a:lnTo>
                  <a:pt x="635000" y="1320800"/>
                </a:lnTo>
                <a:lnTo>
                  <a:pt x="596900" y="1352550"/>
                </a:lnTo>
                <a:lnTo>
                  <a:pt x="577850" y="1384300"/>
                </a:lnTo>
                <a:lnTo>
                  <a:pt x="558800" y="1447800"/>
                </a:lnTo>
                <a:lnTo>
                  <a:pt x="520700" y="1473200"/>
                </a:lnTo>
                <a:lnTo>
                  <a:pt x="520700" y="1473200"/>
                </a:lnTo>
                <a:lnTo>
                  <a:pt x="469900" y="1447800"/>
                </a:lnTo>
                <a:lnTo>
                  <a:pt x="438150" y="1403350"/>
                </a:lnTo>
                <a:lnTo>
                  <a:pt x="400050" y="1441450"/>
                </a:lnTo>
                <a:lnTo>
                  <a:pt x="349250" y="1454150"/>
                </a:lnTo>
                <a:cubicBezTo>
                  <a:pt x="335387" y="1502670"/>
                  <a:pt x="351960" y="1498600"/>
                  <a:pt x="323850" y="1498600"/>
                </a:cubicBezTo>
                <a:lnTo>
                  <a:pt x="228600" y="1428750"/>
                </a:lnTo>
                <a:lnTo>
                  <a:pt x="190500" y="1447800"/>
                </a:lnTo>
                <a:lnTo>
                  <a:pt x="190500" y="1447800"/>
                </a:lnTo>
                <a:lnTo>
                  <a:pt x="152400" y="1485900"/>
                </a:lnTo>
                <a:lnTo>
                  <a:pt x="152400" y="1485900"/>
                </a:lnTo>
                <a:lnTo>
                  <a:pt x="82550" y="1466850"/>
                </a:lnTo>
                <a:lnTo>
                  <a:pt x="44450" y="1447800"/>
                </a:lnTo>
                <a:lnTo>
                  <a:pt x="44450" y="1447800"/>
                </a:lnTo>
                <a:lnTo>
                  <a:pt x="50800" y="1504950"/>
                </a:lnTo>
                <a:lnTo>
                  <a:pt x="0" y="15113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3841750" y="1289050"/>
            <a:ext cx="1593850" cy="1092200"/>
          </a:xfrm>
          <a:custGeom>
            <a:avLst/>
            <a:gdLst>
              <a:gd name="connsiteX0" fmla="*/ 1593850 w 1593850"/>
              <a:gd name="connsiteY0" fmla="*/ 0 h 1092200"/>
              <a:gd name="connsiteX1" fmla="*/ 1562100 w 1593850"/>
              <a:gd name="connsiteY1" fmla="*/ 31750 h 1092200"/>
              <a:gd name="connsiteX2" fmla="*/ 1568450 w 1593850"/>
              <a:gd name="connsiteY2" fmla="*/ 101600 h 1092200"/>
              <a:gd name="connsiteX3" fmla="*/ 1555750 w 1593850"/>
              <a:gd name="connsiteY3" fmla="*/ 146050 h 1092200"/>
              <a:gd name="connsiteX4" fmla="*/ 1555750 w 1593850"/>
              <a:gd name="connsiteY4" fmla="*/ 196850 h 1092200"/>
              <a:gd name="connsiteX5" fmla="*/ 1524000 w 1593850"/>
              <a:gd name="connsiteY5" fmla="*/ 234950 h 1092200"/>
              <a:gd name="connsiteX6" fmla="*/ 1524000 w 1593850"/>
              <a:gd name="connsiteY6" fmla="*/ 285750 h 1092200"/>
              <a:gd name="connsiteX7" fmla="*/ 1524000 w 1593850"/>
              <a:gd name="connsiteY7" fmla="*/ 285750 h 1092200"/>
              <a:gd name="connsiteX8" fmla="*/ 1511300 w 1593850"/>
              <a:gd name="connsiteY8" fmla="*/ 361950 h 1092200"/>
              <a:gd name="connsiteX9" fmla="*/ 1479550 w 1593850"/>
              <a:gd name="connsiteY9" fmla="*/ 412750 h 1092200"/>
              <a:gd name="connsiteX10" fmla="*/ 1479550 w 1593850"/>
              <a:gd name="connsiteY10" fmla="*/ 476250 h 1092200"/>
              <a:gd name="connsiteX11" fmla="*/ 1460500 w 1593850"/>
              <a:gd name="connsiteY11" fmla="*/ 514350 h 1092200"/>
              <a:gd name="connsiteX12" fmla="*/ 1416050 w 1593850"/>
              <a:gd name="connsiteY12" fmla="*/ 539750 h 1092200"/>
              <a:gd name="connsiteX13" fmla="*/ 1365250 w 1593850"/>
              <a:gd name="connsiteY13" fmla="*/ 596900 h 1092200"/>
              <a:gd name="connsiteX14" fmla="*/ 1327150 w 1593850"/>
              <a:gd name="connsiteY14" fmla="*/ 609600 h 1092200"/>
              <a:gd name="connsiteX15" fmla="*/ 1276350 w 1593850"/>
              <a:gd name="connsiteY15" fmla="*/ 641350 h 1092200"/>
              <a:gd name="connsiteX16" fmla="*/ 1231900 w 1593850"/>
              <a:gd name="connsiteY16" fmla="*/ 641350 h 1092200"/>
              <a:gd name="connsiteX17" fmla="*/ 1200150 w 1593850"/>
              <a:gd name="connsiteY17" fmla="*/ 673100 h 1092200"/>
              <a:gd name="connsiteX18" fmla="*/ 1200150 w 1593850"/>
              <a:gd name="connsiteY18" fmla="*/ 673100 h 1092200"/>
              <a:gd name="connsiteX19" fmla="*/ 1136650 w 1593850"/>
              <a:gd name="connsiteY19" fmla="*/ 704850 h 1092200"/>
              <a:gd name="connsiteX20" fmla="*/ 1143000 w 1593850"/>
              <a:gd name="connsiteY20" fmla="*/ 762000 h 1092200"/>
              <a:gd name="connsiteX21" fmla="*/ 1143000 w 1593850"/>
              <a:gd name="connsiteY21" fmla="*/ 762000 h 1092200"/>
              <a:gd name="connsiteX22" fmla="*/ 1143000 w 1593850"/>
              <a:gd name="connsiteY22" fmla="*/ 838200 h 1092200"/>
              <a:gd name="connsiteX23" fmla="*/ 1079500 w 1593850"/>
              <a:gd name="connsiteY23" fmla="*/ 857250 h 1092200"/>
              <a:gd name="connsiteX24" fmla="*/ 1073150 w 1593850"/>
              <a:gd name="connsiteY24" fmla="*/ 812800 h 1092200"/>
              <a:gd name="connsiteX25" fmla="*/ 1041400 w 1593850"/>
              <a:gd name="connsiteY25" fmla="*/ 787400 h 1092200"/>
              <a:gd name="connsiteX26" fmla="*/ 1003300 w 1593850"/>
              <a:gd name="connsiteY26" fmla="*/ 844550 h 1092200"/>
              <a:gd name="connsiteX27" fmla="*/ 977900 w 1593850"/>
              <a:gd name="connsiteY27" fmla="*/ 895350 h 1092200"/>
              <a:gd name="connsiteX28" fmla="*/ 990600 w 1593850"/>
              <a:gd name="connsiteY28" fmla="*/ 965200 h 1092200"/>
              <a:gd name="connsiteX29" fmla="*/ 958850 w 1593850"/>
              <a:gd name="connsiteY29" fmla="*/ 1009650 h 1092200"/>
              <a:gd name="connsiteX30" fmla="*/ 958850 w 1593850"/>
              <a:gd name="connsiteY30" fmla="*/ 1009650 h 1092200"/>
              <a:gd name="connsiteX31" fmla="*/ 914400 w 1593850"/>
              <a:gd name="connsiteY31" fmla="*/ 1066800 h 1092200"/>
              <a:gd name="connsiteX32" fmla="*/ 850900 w 1593850"/>
              <a:gd name="connsiteY32" fmla="*/ 1092200 h 1092200"/>
              <a:gd name="connsiteX33" fmla="*/ 850900 w 1593850"/>
              <a:gd name="connsiteY33" fmla="*/ 1092200 h 1092200"/>
              <a:gd name="connsiteX34" fmla="*/ 800100 w 1593850"/>
              <a:gd name="connsiteY34" fmla="*/ 1028700 h 1092200"/>
              <a:gd name="connsiteX35" fmla="*/ 730250 w 1593850"/>
              <a:gd name="connsiteY35" fmla="*/ 996950 h 1092200"/>
              <a:gd name="connsiteX36" fmla="*/ 717550 w 1593850"/>
              <a:gd name="connsiteY36" fmla="*/ 908050 h 1092200"/>
              <a:gd name="connsiteX37" fmla="*/ 666750 w 1593850"/>
              <a:gd name="connsiteY37" fmla="*/ 939800 h 1092200"/>
              <a:gd name="connsiteX38" fmla="*/ 628650 w 1593850"/>
              <a:gd name="connsiteY38" fmla="*/ 984250 h 1092200"/>
              <a:gd name="connsiteX39" fmla="*/ 584200 w 1593850"/>
              <a:gd name="connsiteY39" fmla="*/ 984250 h 1092200"/>
              <a:gd name="connsiteX40" fmla="*/ 584200 w 1593850"/>
              <a:gd name="connsiteY40" fmla="*/ 984250 h 1092200"/>
              <a:gd name="connsiteX41" fmla="*/ 476250 w 1593850"/>
              <a:gd name="connsiteY41" fmla="*/ 952500 h 1092200"/>
              <a:gd name="connsiteX42" fmla="*/ 406400 w 1593850"/>
              <a:gd name="connsiteY42" fmla="*/ 971550 h 1092200"/>
              <a:gd name="connsiteX43" fmla="*/ 368300 w 1593850"/>
              <a:gd name="connsiteY43" fmla="*/ 933450 h 1092200"/>
              <a:gd name="connsiteX44" fmla="*/ 368300 w 1593850"/>
              <a:gd name="connsiteY44" fmla="*/ 933450 h 1092200"/>
              <a:gd name="connsiteX45" fmla="*/ 266700 w 1593850"/>
              <a:gd name="connsiteY45" fmla="*/ 901700 h 1092200"/>
              <a:gd name="connsiteX46" fmla="*/ 215900 w 1593850"/>
              <a:gd name="connsiteY46" fmla="*/ 863600 h 1092200"/>
              <a:gd name="connsiteX47" fmla="*/ 190500 w 1593850"/>
              <a:gd name="connsiteY47" fmla="*/ 800100 h 1092200"/>
              <a:gd name="connsiteX48" fmla="*/ 146050 w 1593850"/>
              <a:gd name="connsiteY48" fmla="*/ 774700 h 1092200"/>
              <a:gd name="connsiteX49" fmla="*/ 95250 w 1593850"/>
              <a:gd name="connsiteY49" fmla="*/ 774700 h 1092200"/>
              <a:gd name="connsiteX50" fmla="*/ 38100 w 1593850"/>
              <a:gd name="connsiteY50" fmla="*/ 749300 h 1092200"/>
              <a:gd name="connsiteX51" fmla="*/ 0 w 1593850"/>
              <a:gd name="connsiteY51" fmla="*/ 74295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593850" h="1092200">
                <a:moveTo>
                  <a:pt x="1593850" y="0"/>
                </a:moveTo>
                <a:lnTo>
                  <a:pt x="1562100" y="31750"/>
                </a:lnTo>
                <a:lnTo>
                  <a:pt x="1568450" y="101600"/>
                </a:lnTo>
                <a:lnTo>
                  <a:pt x="1555750" y="146050"/>
                </a:lnTo>
                <a:lnTo>
                  <a:pt x="1555750" y="196850"/>
                </a:lnTo>
                <a:lnTo>
                  <a:pt x="1524000" y="234950"/>
                </a:lnTo>
                <a:lnTo>
                  <a:pt x="1524000" y="285750"/>
                </a:lnTo>
                <a:lnTo>
                  <a:pt x="1524000" y="285750"/>
                </a:lnTo>
                <a:lnTo>
                  <a:pt x="1511300" y="361950"/>
                </a:lnTo>
                <a:lnTo>
                  <a:pt x="1479550" y="412750"/>
                </a:lnTo>
                <a:lnTo>
                  <a:pt x="1479550" y="476250"/>
                </a:lnTo>
                <a:lnTo>
                  <a:pt x="1460500" y="514350"/>
                </a:lnTo>
                <a:lnTo>
                  <a:pt x="1416050" y="539750"/>
                </a:lnTo>
                <a:lnTo>
                  <a:pt x="1365250" y="596900"/>
                </a:lnTo>
                <a:lnTo>
                  <a:pt x="1327150" y="609600"/>
                </a:lnTo>
                <a:cubicBezTo>
                  <a:pt x="1272386" y="630136"/>
                  <a:pt x="1276350" y="610565"/>
                  <a:pt x="1276350" y="641350"/>
                </a:cubicBezTo>
                <a:lnTo>
                  <a:pt x="1231900" y="641350"/>
                </a:lnTo>
                <a:lnTo>
                  <a:pt x="1200150" y="673100"/>
                </a:lnTo>
                <a:lnTo>
                  <a:pt x="1200150" y="673100"/>
                </a:lnTo>
                <a:lnTo>
                  <a:pt x="1136650" y="704850"/>
                </a:lnTo>
                <a:lnTo>
                  <a:pt x="1143000" y="762000"/>
                </a:lnTo>
                <a:lnTo>
                  <a:pt x="1143000" y="762000"/>
                </a:lnTo>
                <a:lnTo>
                  <a:pt x="1143000" y="838200"/>
                </a:lnTo>
                <a:lnTo>
                  <a:pt x="1079500" y="857250"/>
                </a:lnTo>
                <a:lnTo>
                  <a:pt x="1073150" y="812800"/>
                </a:lnTo>
                <a:lnTo>
                  <a:pt x="1041400" y="787400"/>
                </a:lnTo>
                <a:lnTo>
                  <a:pt x="1003300" y="844550"/>
                </a:lnTo>
                <a:lnTo>
                  <a:pt x="977900" y="895350"/>
                </a:lnTo>
                <a:lnTo>
                  <a:pt x="990600" y="965200"/>
                </a:lnTo>
                <a:lnTo>
                  <a:pt x="958850" y="1009650"/>
                </a:lnTo>
                <a:lnTo>
                  <a:pt x="958850" y="1009650"/>
                </a:lnTo>
                <a:lnTo>
                  <a:pt x="914400" y="1066800"/>
                </a:lnTo>
                <a:lnTo>
                  <a:pt x="850900" y="1092200"/>
                </a:lnTo>
                <a:lnTo>
                  <a:pt x="850900" y="1092200"/>
                </a:lnTo>
                <a:lnTo>
                  <a:pt x="800100" y="1028700"/>
                </a:lnTo>
                <a:lnTo>
                  <a:pt x="730250" y="996950"/>
                </a:lnTo>
                <a:lnTo>
                  <a:pt x="717550" y="908050"/>
                </a:lnTo>
                <a:lnTo>
                  <a:pt x="666750" y="939800"/>
                </a:lnTo>
                <a:lnTo>
                  <a:pt x="628650" y="984250"/>
                </a:lnTo>
                <a:lnTo>
                  <a:pt x="584200" y="984250"/>
                </a:lnTo>
                <a:lnTo>
                  <a:pt x="584200" y="984250"/>
                </a:lnTo>
                <a:lnTo>
                  <a:pt x="476250" y="952500"/>
                </a:lnTo>
                <a:lnTo>
                  <a:pt x="406400" y="971550"/>
                </a:lnTo>
                <a:lnTo>
                  <a:pt x="368300" y="933450"/>
                </a:lnTo>
                <a:lnTo>
                  <a:pt x="368300" y="933450"/>
                </a:lnTo>
                <a:lnTo>
                  <a:pt x="266700" y="901700"/>
                </a:lnTo>
                <a:lnTo>
                  <a:pt x="215900" y="863600"/>
                </a:lnTo>
                <a:lnTo>
                  <a:pt x="190500" y="800100"/>
                </a:lnTo>
                <a:lnTo>
                  <a:pt x="146050" y="774700"/>
                </a:lnTo>
                <a:lnTo>
                  <a:pt x="95250" y="774700"/>
                </a:lnTo>
                <a:lnTo>
                  <a:pt x="38100" y="749300"/>
                </a:lnTo>
                <a:lnTo>
                  <a:pt x="0" y="7429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2146300" y="2368550"/>
            <a:ext cx="2749550" cy="895350"/>
          </a:xfrm>
          <a:custGeom>
            <a:avLst/>
            <a:gdLst>
              <a:gd name="connsiteX0" fmla="*/ 0 w 2749550"/>
              <a:gd name="connsiteY0" fmla="*/ 895350 h 895350"/>
              <a:gd name="connsiteX1" fmla="*/ 508000 w 2749550"/>
              <a:gd name="connsiteY1" fmla="*/ 895350 h 895350"/>
              <a:gd name="connsiteX2" fmla="*/ 514350 w 2749550"/>
              <a:gd name="connsiteY2" fmla="*/ 806450 h 895350"/>
              <a:gd name="connsiteX3" fmla="*/ 571500 w 2749550"/>
              <a:gd name="connsiteY3" fmla="*/ 806450 h 895350"/>
              <a:gd name="connsiteX4" fmla="*/ 615950 w 2749550"/>
              <a:gd name="connsiteY4" fmla="*/ 831850 h 895350"/>
              <a:gd name="connsiteX5" fmla="*/ 1054100 w 2749550"/>
              <a:gd name="connsiteY5" fmla="*/ 825500 h 895350"/>
              <a:gd name="connsiteX6" fmla="*/ 1098550 w 2749550"/>
              <a:gd name="connsiteY6" fmla="*/ 819150 h 895350"/>
              <a:gd name="connsiteX7" fmla="*/ 1320800 w 2749550"/>
              <a:gd name="connsiteY7" fmla="*/ 838200 h 895350"/>
              <a:gd name="connsiteX8" fmla="*/ 2146300 w 2749550"/>
              <a:gd name="connsiteY8" fmla="*/ 850900 h 895350"/>
              <a:gd name="connsiteX9" fmla="*/ 2184400 w 2749550"/>
              <a:gd name="connsiteY9" fmla="*/ 806450 h 895350"/>
              <a:gd name="connsiteX10" fmla="*/ 2241550 w 2749550"/>
              <a:gd name="connsiteY10" fmla="*/ 800100 h 895350"/>
              <a:gd name="connsiteX11" fmla="*/ 2324100 w 2749550"/>
              <a:gd name="connsiteY11" fmla="*/ 781050 h 895350"/>
              <a:gd name="connsiteX12" fmla="*/ 2355850 w 2749550"/>
              <a:gd name="connsiteY12" fmla="*/ 730250 h 895350"/>
              <a:gd name="connsiteX13" fmla="*/ 2419350 w 2749550"/>
              <a:gd name="connsiteY13" fmla="*/ 711200 h 895350"/>
              <a:gd name="connsiteX14" fmla="*/ 2419350 w 2749550"/>
              <a:gd name="connsiteY14" fmla="*/ 711200 h 895350"/>
              <a:gd name="connsiteX15" fmla="*/ 2444750 w 2749550"/>
              <a:gd name="connsiteY15" fmla="*/ 641350 h 895350"/>
              <a:gd name="connsiteX16" fmla="*/ 2444750 w 2749550"/>
              <a:gd name="connsiteY16" fmla="*/ 641350 h 895350"/>
              <a:gd name="connsiteX17" fmla="*/ 2476500 w 2749550"/>
              <a:gd name="connsiteY17" fmla="*/ 596900 h 895350"/>
              <a:gd name="connsiteX18" fmla="*/ 2559050 w 2749550"/>
              <a:gd name="connsiteY18" fmla="*/ 552450 h 895350"/>
              <a:gd name="connsiteX19" fmla="*/ 2647950 w 2749550"/>
              <a:gd name="connsiteY19" fmla="*/ 533400 h 895350"/>
              <a:gd name="connsiteX20" fmla="*/ 2749550 w 2749550"/>
              <a:gd name="connsiteY20" fmla="*/ 431800 h 895350"/>
              <a:gd name="connsiteX21" fmla="*/ 2717800 w 2749550"/>
              <a:gd name="connsiteY21" fmla="*/ 400050 h 895350"/>
              <a:gd name="connsiteX22" fmla="*/ 2717800 w 2749550"/>
              <a:gd name="connsiteY22" fmla="*/ 400050 h 895350"/>
              <a:gd name="connsiteX23" fmla="*/ 2622550 w 2749550"/>
              <a:gd name="connsiteY23" fmla="*/ 342900 h 895350"/>
              <a:gd name="connsiteX24" fmla="*/ 2603500 w 2749550"/>
              <a:gd name="connsiteY24" fmla="*/ 292100 h 895350"/>
              <a:gd name="connsiteX25" fmla="*/ 2578100 w 2749550"/>
              <a:gd name="connsiteY25" fmla="*/ 241300 h 895350"/>
              <a:gd name="connsiteX26" fmla="*/ 2578100 w 2749550"/>
              <a:gd name="connsiteY26" fmla="*/ 241300 h 895350"/>
              <a:gd name="connsiteX27" fmla="*/ 2552700 w 2749550"/>
              <a:gd name="connsiteY27" fmla="*/ 190500 h 895350"/>
              <a:gd name="connsiteX28" fmla="*/ 2508250 w 2749550"/>
              <a:gd name="connsiteY28" fmla="*/ 146050 h 895350"/>
              <a:gd name="connsiteX29" fmla="*/ 2508250 w 2749550"/>
              <a:gd name="connsiteY29" fmla="*/ 95250 h 895350"/>
              <a:gd name="connsiteX30" fmla="*/ 2540000 w 2749550"/>
              <a:gd name="connsiteY30" fmla="*/ 57150 h 895350"/>
              <a:gd name="connsiteX31" fmla="*/ 2540000 w 2749550"/>
              <a:gd name="connsiteY31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49550" h="895350">
                <a:moveTo>
                  <a:pt x="0" y="895350"/>
                </a:moveTo>
                <a:lnTo>
                  <a:pt x="508000" y="895350"/>
                </a:lnTo>
                <a:lnTo>
                  <a:pt x="514350" y="806450"/>
                </a:lnTo>
                <a:lnTo>
                  <a:pt x="571500" y="806450"/>
                </a:lnTo>
                <a:lnTo>
                  <a:pt x="615950" y="831850"/>
                </a:lnTo>
                <a:lnTo>
                  <a:pt x="1054100" y="825500"/>
                </a:lnTo>
                <a:lnTo>
                  <a:pt x="1098550" y="819150"/>
                </a:lnTo>
                <a:lnTo>
                  <a:pt x="1320800" y="838200"/>
                </a:lnTo>
                <a:lnTo>
                  <a:pt x="2146300" y="850900"/>
                </a:lnTo>
                <a:lnTo>
                  <a:pt x="2184400" y="806450"/>
                </a:lnTo>
                <a:cubicBezTo>
                  <a:pt x="2237300" y="799837"/>
                  <a:pt x="2218135" y="800100"/>
                  <a:pt x="2241550" y="800100"/>
                </a:cubicBezTo>
                <a:lnTo>
                  <a:pt x="2324100" y="781050"/>
                </a:lnTo>
                <a:lnTo>
                  <a:pt x="2355850" y="730250"/>
                </a:lnTo>
                <a:lnTo>
                  <a:pt x="2419350" y="711200"/>
                </a:lnTo>
                <a:lnTo>
                  <a:pt x="2419350" y="711200"/>
                </a:lnTo>
                <a:lnTo>
                  <a:pt x="2444750" y="641350"/>
                </a:lnTo>
                <a:lnTo>
                  <a:pt x="2444750" y="641350"/>
                </a:lnTo>
                <a:lnTo>
                  <a:pt x="2476500" y="596900"/>
                </a:lnTo>
                <a:lnTo>
                  <a:pt x="2559050" y="552450"/>
                </a:lnTo>
                <a:lnTo>
                  <a:pt x="2647950" y="533400"/>
                </a:lnTo>
                <a:lnTo>
                  <a:pt x="2749550" y="431800"/>
                </a:lnTo>
                <a:lnTo>
                  <a:pt x="2717800" y="400050"/>
                </a:lnTo>
                <a:lnTo>
                  <a:pt x="2717800" y="400050"/>
                </a:lnTo>
                <a:lnTo>
                  <a:pt x="2622550" y="342900"/>
                </a:lnTo>
                <a:lnTo>
                  <a:pt x="2603500" y="292100"/>
                </a:lnTo>
                <a:lnTo>
                  <a:pt x="2578100" y="241300"/>
                </a:lnTo>
                <a:lnTo>
                  <a:pt x="2578100" y="241300"/>
                </a:lnTo>
                <a:lnTo>
                  <a:pt x="2552700" y="190500"/>
                </a:lnTo>
                <a:lnTo>
                  <a:pt x="2508250" y="146050"/>
                </a:lnTo>
                <a:lnTo>
                  <a:pt x="2508250" y="95250"/>
                </a:lnTo>
                <a:lnTo>
                  <a:pt x="2540000" y="57150"/>
                </a:lnTo>
                <a:lnTo>
                  <a:pt x="25400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 12"/>
          <p:cNvSpPr/>
          <p:nvPr/>
        </p:nvSpPr>
        <p:spPr>
          <a:xfrm>
            <a:off x="5435600" y="1149350"/>
            <a:ext cx="1765300" cy="596900"/>
          </a:xfrm>
          <a:custGeom>
            <a:avLst/>
            <a:gdLst>
              <a:gd name="connsiteX0" fmla="*/ 0 w 1765300"/>
              <a:gd name="connsiteY0" fmla="*/ 0 h 596900"/>
              <a:gd name="connsiteX1" fmla="*/ 0 w 1765300"/>
              <a:gd name="connsiteY1" fmla="*/ 584200 h 596900"/>
              <a:gd name="connsiteX2" fmla="*/ 1765300 w 1765300"/>
              <a:gd name="connsiteY2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5300" h="596900">
                <a:moveTo>
                  <a:pt x="0" y="0"/>
                </a:moveTo>
                <a:lnTo>
                  <a:pt x="0" y="584200"/>
                </a:lnTo>
                <a:lnTo>
                  <a:pt x="1765300" y="5969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4889500" y="1879600"/>
            <a:ext cx="2533650" cy="1060450"/>
          </a:xfrm>
          <a:custGeom>
            <a:avLst/>
            <a:gdLst>
              <a:gd name="connsiteX0" fmla="*/ 2533650 w 2533650"/>
              <a:gd name="connsiteY0" fmla="*/ 673100 h 1060450"/>
              <a:gd name="connsiteX1" fmla="*/ 2362200 w 2533650"/>
              <a:gd name="connsiteY1" fmla="*/ 685800 h 1060450"/>
              <a:gd name="connsiteX2" fmla="*/ 2336800 w 2533650"/>
              <a:gd name="connsiteY2" fmla="*/ 711200 h 1060450"/>
              <a:gd name="connsiteX3" fmla="*/ 2279650 w 2533650"/>
              <a:gd name="connsiteY3" fmla="*/ 730250 h 1060450"/>
              <a:gd name="connsiteX4" fmla="*/ 2241550 w 2533650"/>
              <a:gd name="connsiteY4" fmla="*/ 730250 h 1060450"/>
              <a:gd name="connsiteX5" fmla="*/ 2241550 w 2533650"/>
              <a:gd name="connsiteY5" fmla="*/ 730250 h 1060450"/>
              <a:gd name="connsiteX6" fmla="*/ 2209800 w 2533650"/>
              <a:gd name="connsiteY6" fmla="*/ 711200 h 1060450"/>
              <a:gd name="connsiteX7" fmla="*/ 2139950 w 2533650"/>
              <a:gd name="connsiteY7" fmla="*/ 736600 h 1060450"/>
              <a:gd name="connsiteX8" fmla="*/ 2082800 w 2533650"/>
              <a:gd name="connsiteY8" fmla="*/ 723900 h 1060450"/>
              <a:gd name="connsiteX9" fmla="*/ 2057400 w 2533650"/>
              <a:gd name="connsiteY9" fmla="*/ 692150 h 1060450"/>
              <a:gd name="connsiteX10" fmla="*/ 2012950 w 2533650"/>
              <a:gd name="connsiteY10" fmla="*/ 666750 h 1060450"/>
              <a:gd name="connsiteX11" fmla="*/ 1987550 w 2533650"/>
              <a:gd name="connsiteY11" fmla="*/ 622300 h 1060450"/>
              <a:gd name="connsiteX12" fmla="*/ 1924050 w 2533650"/>
              <a:gd name="connsiteY12" fmla="*/ 615950 h 1060450"/>
              <a:gd name="connsiteX13" fmla="*/ 1873250 w 2533650"/>
              <a:gd name="connsiteY13" fmla="*/ 590550 h 1060450"/>
              <a:gd name="connsiteX14" fmla="*/ 1841500 w 2533650"/>
              <a:gd name="connsiteY14" fmla="*/ 552450 h 1060450"/>
              <a:gd name="connsiteX15" fmla="*/ 1841500 w 2533650"/>
              <a:gd name="connsiteY15" fmla="*/ 508000 h 1060450"/>
              <a:gd name="connsiteX16" fmla="*/ 1841500 w 2533650"/>
              <a:gd name="connsiteY16" fmla="*/ 508000 h 1060450"/>
              <a:gd name="connsiteX17" fmla="*/ 1752600 w 2533650"/>
              <a:gd name="connsiteY17" fmla="*/ 520700 h 1060450"/>
              <a:gd name="connsiteX18" fmla="*/ 1746250 w 2533650"/>
              <a:gd name="connsiteY18" fmla="*/ 469900 h 1060450"/>
              <a:gd name="connsiteX19" fmla="*/ 1758950 w 2533650"/>
              <a:gd name="connsiteY19" fmla="*/ 393700 h 1060450"/>
              <a:gd name="connsiteX20" fmla="*/ 1803400 w 2533650"/>
              <a:gd name="connsiteY20" fmla="*/ 368300 h 1060450"/>
              <a:gd name="connsiteX21" fmla="*/ 1841500 w 2533650"/>
              <a:gd name="connsiteY21" fmla="*/ 336550 h 1060450"/>
              <a:gd name="connsiteX22" fmla="*/ 1854200 w 2533650"/>
              <a:gd name="connsiteY22" fmla="*/ 279400 h 1060450"/>
              <a:gd name="connsiteX23" fmla="*/ 1854200 w 2533650"/>
              <a:gd name="connsiteY23" fmla="*/ 279400 h 1060450"/>
              <a:gd name="connsiteX24" fmla="*/ 1809750 w 2533650"/>
              <a:gd name="connsiteY24" fmla="*/ 234950 h 1060450"/>
              <a:gd name="connsiteX25" fmla="*/ 1739900 w 2533650"/>
              <a:gd name="connsiteY25" fmla="*/ 203200 h 1060450"/>
              <a:gd name="connsiteX26" fmla="*/ 1708150 w 2533650"/>
              <a:gd name="connsiteY26" fmla="*/ 184150 h 1060450"/>
              <a:gd name="connsiteX27" fmla="*/ 1657350 w 2533650"/>
              <a:gd name="connsiteY27" fmla="*/ 165100 h 1060450"/>
              <a:gd name="connsiteX28" fmla="*/ 1657350 w 2533650"/>
              <a:gd name="connsiteY28" fmla="*/ 114300 h 1060450"/>
              <a:gd name="connsiteX29" fmla="*/ 1657350 w 2533650"/>
              <a:gd name="connsiteY29" fmla="*/ 114300 h 1060450"/>
              <a:gd name="connsiteX30" fmla="*/ 1695450 w 2533650"/>
              <a:gd name="connsiteY30" fmla="*/ 95250 h 1060450"/>
              <a:gd name="connsiteX31" fmla="*/ 1568450 w 2533650"/>
              <a:gd name="connsiteY31" fmla="*/ 50800 h 1060450"/>
              <a:gd name="connsiteX32" fmla="*/ 1536700 w 2533650"/>
              <a:gd name="connsiteY32" fmla="*/ 120650 h 1060450"/>
              <a:gd name="connsiteX33" fmla="*/ 1498600 w 2533650"/>
              <a:gd name="connsiteY33" fmla="*/ 107950 h 1060450"/>
              <a:gd name="connsiteX34" fmla="*/ 1358900 w 2533650"/>
              <a:gd name="connsiteY34" fmla="*/ 0 h 1060450"/>
              <a:gd name="connsiteX35" fmla="*/ 1339850 w 2533650"/>
              <a:gd name="connsiteY35" fmla="*/ 69850 h 1060450"/>
              <a:gd name="connsiteX36" fmla="*/ 1327150 w 2533650"/>
              <a:gd name="connsiteY36" fmla="*/ 114300 h 1060450"/>
              <a:gd name="connsiteX37" fmla="*/ 1327150 w 2533650"/>
              <a:gd name="connsiteY37" fmla="*/ 152400 h 1060450"/>
              <a:gd name="connsiteX38" fmla="*/ 1282700 w 2533650"/>
              <a:gd name="connsiteY38" fmla="*/ 177800 h 1060450"/>
              <a:gd name="connsiteX39" fmla="*/ 1276350 w 2533650"/>
              <a:gd name="connsiteY39" fmla="*/ 228600 h 1060450"/>
              <a:gd name="connsiteX40" fmla="*/ 1212850 w 2533650"/>
              <a:gd name="connsiteY40" fmla="*/ 266700 h 1060450"/>
              <a:gd name="connsiteX41" fmla="*/ 1168400 w 2533650"/>
              <a:gd name="connsiteY41" fmla="*/ 330200 h 1060450"/>
              <a:gd name="connsiteX42" fmla="*/ 1092200 w 2533650"/>
              <a:gd name="connsiteY42" fmla="*/ 285750 h 1060450"/>
              <a:gd name="connsiteX43" fmla="*/ 1066800 w 2533650"/>
              <a:gd name="connsiteY43" fmla="*/ 374650 h 1060450"/>
              <a:gd name="connsiteX44" fmla="*/ 1028700 w 2533650"/>
              <a:gd name="connsiteY44" fmla="*/ 450850 h 1060450"/>
              <a:gd name="connsiteX45" fmla="*/ 996950 w 2533650"/>
              <a:gd name="connsiteY45" fmla="*/ 495300 h 1060450"/>
              <a:gd name="connsiteX46" fmla="*/ 927100 w 2533650"/>
              <a:gd name="connsiteY46" fmla="*/ 463550 h 1060450"/>
              <a:gd name="connsiteX47" fmla="*/ 914400 w 2533650"/>
              <a:gd name="connsiteY47" fmla="*/ 425450 h 1060450"/>
              <a:gd name="connsiteX48" fmla="*/ 876300 w 2533650"/>
              <a:gd name="connsiteY48" fmla="*/ 412750 h 1060450"/>
              <a:gd name="connsiteX49" fmla="*/ 844550 w 2533650"/>
              <a:gd name="connsiteY49" fmla="*/ 495300 h 1060450"/>
              <a:gd name="connsiteX50" fmla="*/ 806450 w 2533650"/>
              <a:gd name="connsiteY50" fmla="*/ 558800 h 1060450"/>
              <a:gd name="connsiteX51" fmla="*/ 774700 w 2533650"/>
              <a:gd name="connsiteY51" fmla="*/ 596900 h 1060450"/>
              <a:gd name="connsiteX52" fmla="*/ 736600 w 2533650"/>
              <a:gd name="connsiteY52" fmla="*/ 704850 h 1060450"/>
              <a:gd name="connsiteX53" fmla="*/ 679450 w 2533650"/>
              <a:gd name="connsiteY53" fmla="*/ 793750 h 1060450"/>
              <a:gd name="connsiteX54" fmla="*/ 647700 w 2533650"/>
              <a:gd name="connsiteY54" fmla="*/ 901700 h 1060450"/>
              <a:gd name="connsiteX55" fmla="*/ 577850 w 2533650"/>
              <a:gd name="connsiteY55" fmla="*/ 952500 h 1060450"/>
              <a:gd name="connsiteX56" fmla="*/ 577850 w 2533650"/>
              <a:gd name="connsiteY56" fmla="*/ 952500 h 1060450"/>
              <a:gd name="connsiteX57" fmla="*/ 533400 w 2533650"/>
              <a:gd name="connsiteY57" fmla="*/ 927100 h 1060450"/>
              <a:gd name="connsiteX58" fmla="*/ 482600 w 2533650"/>
              <a:gd name="connsiteY58" fmla="*/ 965200 h 1060450"/>
              <a:gd name="connsiteX59" fmla="*/ 419100 w 2533650"/>
              <a:gd name="connsiteY59" fmla="*/ 952500 h 1060450"/>
              <a:gd name="connsiteX60" fmla="*/ 406400 w 2533650"/>
              <a:gd name="connsiteY60" fmla="*/ 1003300 h 1060450"/>
              <a:gd name="connsiteX61" fmla="*/ 336550 w 2533650"/>
              <a:gd name="connsiteY61" fmla="*/ 1009650 h 1060450"/>
              <a:gd name="connsiteX62" fmla="*/ 292100 w 2533650"/>
              <a:gd name="connsiteY62" fmla="*/ 1035050 h 1060450"/>
              <a:gd name="connsiteX63" fmla="*/ 234950 w 2533650"/>
              <a:gd name="connsiteY63" fmla="*/ 1003300 h 1060450"/>
              <a:gd name="connsiteX64" fmla="*/ 196850 w 2533650"/>
              <a:gd name="connsiteY64" fmla="*/ 1035050 h 1060450"/>
              <a:gd name="connsiteX65" fmla="*/ 158750 w 2533650"/>
              <a:gd name="connsiteY65" fmla="*/ 1060450 h 1060450"/>
              <a:gd name="connsiteX66" fmla="*/ 114300 w 2533650"/>
              <a:gd name="connsiteY66" fmla="*/ 1054100 h 1060450"/>
              <a:gd name="connsiteX67" fmla="*/ 88900 w 2533650"/>
              <a:gd name="connsiteY67" fmla="*/ 1016000 h 1060450"/>
              <a:gd name="connsiteX68" fmla="*/ 38100 w 2533650"/>
              <a:gd name="connsiteY68" fmla="*/ 1016000 h 1060450"/>
              <a:gd name="connsiteX69" fmla="*/ 31750 w 2533650"/>
              <a:gd name="connsiteY69" fmla="*/ 952500 h 1060450"/>
              <a:gd name="connsiteX70" fmla="*/ 0 w 2533650"/>
              <a:gd name="connsiteY70" fmla="*/ 927100 h 106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33650" h="1060450">
                <a:moveTo>
                  <a:pt x="2533650" y="673100"/>
                </a:moveTo>
                <a:lnTo>
                  <a:pt x="2362200" y="685800"/>
                </a:lnTo>
                <a:cubicBezTo>
                  <a:pt x="2341880" y="712893"/>
                  <a:pt x="2353733" y="711200"/>
                  <a:pt x="2336800" y="711200"/>
                </a:cubicBezTo>
                <a:lnTo>
                  <a:pt x="2279650" y="730250"/>
                </a:lnTo>
                <a:lnTo>
                  <a:pt x="2241550" y="730250"/>
                </a:lnTo>
                <a:lnTo>
                  <a:pt x="2241550" y="730250"/>
                </a:lnTo>
                <a:lnTo>
                  <a:pt x="2209800" y="711200"/>
                </a:lnTo>
                <a:lnTo>
                  <a:pt x="2139950" y="736600"/>
                </a:lnTo>
                <a:lnTo>
                  <a:pt x="2082800" y="723900"/>
                </a:lnTo>
                <a:lnTo>
                  <a:pt x="2057400" y="692150"/>
                </a:lnTo>
                <a:lnTo>
                  <a:pt x="2012950" y="666750"/>
                </a:lnTo>
                <a:lnTo>
                  <a:pt x="1987550" y="622300"/>
                </a:lnTo>
                <a:lnTo>
                  <a:pt x="1924050" y="615950"/>
                </a:lnTo>
                <a:lnTo>
                  <a:pt x="1873250" y="590550"/>
                </a:lnTo>
                <a:lnTo>
                  <a:pt x="1841500" y="552450"/>
                </a:lnTo>
                <a:lnTo>
                  <a:pt x="1841500" y="508000"/>
                </a:lnTo>
                <a:lnTo>
                  <a:pt x="1841500" y="508000"/>
                </a:lnTo>
                <a:lnTo>
                  <a:pt x="1752600" y="520700"/>
                </a:lnTo>
                <a:lnTo>
                  <a:pt x="1746250" y="469900"/>
                </a:lnTo>
                <a:lnTo>
                  <a:pt x="1758950" y="393700"/>
                </a:lnTo>
                <a:lnTo>
                  <a:pt x="1803400" y="368300"/>
                </a:lnTo>
                <a:lnTo>
                  <a:pt x="1841500" y="336550"/>
                </a:lnTo>
                <a:lnTo>
                  <a:pt x="1854200" y="279400"/>
                </a:lnTo>
                <a:lnTo>
                  <a:pt x="1854200" y="279400"/>
                </a:lnTo>
                <a:lnTo>
                  <a:pt x="1809750" y="234950"/>
                </a:lnTo>
                <a:lnTo>
                  <a:pt x="1739900" y="203200"/>
                </a:lnTo>
                <a:lnTo>
                  <a:pt x="1708150" y="184150"/>
                </a:lnTo>
                <a:lnTo>
                  <a:pt x="1657350" y="165100"/>
                </a:lnTo>
                <a:lnTo>
                  <a:pt x="1657350" y="114300"/>
                </a:lnTo>
                <a:lnTo>
                  <a:pt x="1657350" y="114300"/>
                </a:lnTo>
                <a:lnTo>
                  <a:pt x="1695450" y="95250"/>
                </a:lnTo>
                <a:lnTo>
                  <a:pt x="1568450" y="50800"/>
                </a:lnTo>
                <a:lnTo>
                  <a:pt x="1536700" y="120650"/>
                </a:lnTo>
                <a:lnTo>
                  <a:pt x="1498600" y="107950"/>
                </a:lnTo>
                <a:lnTo>
                  <a:pt x="1358900" y="0"/>
                </a:lnTo>
                <a:lnTo>
                  <a:pt x="1339850" y="69850"/>
                </a:lnTo>
                <a:lnTo>
                  <a:pt x="1327150" y="114300"/>
                </a:lnTo>
                <a:lnTo>
                  <a:pt x="1327150" y="152400"/>
                </a:lnTo>
                <a:lnTo>
                  <a:pt x="1282700" y="177800"/>
                </a:lnTo>
                <a:lnTo>
                  <a:pt x="1276350" y="228600"/>
                </a:lnTo>
                <a:lnTo>
                  <a:pt x="1212850" y="266700"/>
                </a:lnTo>
                <a:lnTo>
                  <a:pt x="1168400" y="330200"/>
                </a:lnTo>
                <a:lnTo>
                  <a:pt x="1092200" y="285750"/>
                </a:lnTo>
                <a:lnTo>
                  <a:pt x="1066800" y="374650"/>
                </a:lnTo>
                <a:lnTo>
                  <a:pt x="1028700" y="450850"/>
                </a:lnTo>
                <a:lnTo>
                  <a:pt x="996950" y="495300"/>
                </a:lnTo>
                <a:lnTo>
                  <a:pt x="927100" y="463550"/>
                </a:lnTo>
                <a:lnTo>
                  <a:pt x="914400" y="425450"/>
                </a:lnTo>
                <a:lnTo>
                  <a:pt x="876300" y="412750"/>
                </a:lnTo>
                <a:lnTo>
                  <a:pt x="844550" y="495300"/>
                </a:lnTo>
                <a:lnTo>
                  <a:pt x="806450" y="558800"/>
                </a:lnTo>
                <a:lnTo>
                  <a:pt x="774700" y="596900"/>
                </a:lnTo>
                <a:lnTo>
                  <a:pt x="736600" y="704850"/>
                </a:lnTo>
                <a:lnTo>
                  <a:pt x="679450" y="793750"/>
                </a:lnTo>
                <a:lnTo>
                  <a:pt x="647700" y="901700"/>
                </a:lnTo>
                <a:lnTo>
                  <a:pt x="577850" y="952500"/>
                </a:lnTo>
                <a:lnTo>
                  <a:pt x="577850" y="952500"/>
                </a:lnTo>
                <a:lnTo>
                  <a:pt x="533400" y="927100"/>
                </a:lnTo>
                <a:lnTo>
                  <a:pt x="482600" y="965200"/>
                </a:lnTo>
                <a:lnTo>
                  <a:pt x="419100" y="952500"/>
                </a:lnTo>
                <a:lnTo>
                  <a:pt x="406400" y="1003300"/>
                </a:lnTo>
                <a:lnTo>
                  <a:pt x="336550" y="1009650"/>
                </a:lnTo>
                <a:lnTo>
                  <a:pt x="292100" y="1035050"/>
                </a:lnTo>
                <a:lnTo>
                  <a:pt x="234950" y="1003300"/>
                </a:lnTo>
                <a:cubicBezTo>
                  <a:pt x="201703" y="1036547"/>
                  <a:pt x="218167" y="1035050"/>
                  <a:pt x="196850" y="1035050"/>
                </a:cubicBezTo>
                <a:lnTo>
                  <a:pt x="158750" y="1060450"/>
                </a:lnTo>
                <a:lnTo>
                  <a:pt x="114300" y="1054100"/>
                </a:lnTo>
                <a:lnTo>
                  <a:pt x="88900" y="1016000"/>
                </a:lnTo>
                <a:lnTo>
                  <a:pt x="38100" y="1016000"/>
                </a:lnTo>
                <a:lnTo>
                  <a:pt x="31750" y="952500"/>
                </a:lnTo>
                <a:lnTo>
                  <a:pt x="0" y="9271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5822950" y="1733550"/>
            <a:ext cx="647700" cy="260350"/>
          </a:xfrm>
          <a:custGeom>
            <a:avLst/>
            <a:gdLst>
              <a:gd name="connsiteX0" fmla="*/ 0 w 647700"/>
              <a:gd name="connsiteY0" fmla="*/ 0 h 260350"/>
              <a:gd name="connsiteX1" fmla="*/ 0 w 647700"/>
              <a:gd name="connsiteY1" fmla="*/ 260350 h 260350"/>
              <a:gd name="connsiteX2" fmla="*/ 50800 w 647700"/>
              <a:gd name="connsiteY2" fmla="*/ 222250 h 260350"/>
              <a:gd name="connsiteX3" fmla="*/ 50800 w 647700"/>
              <a:gd name="connsiteY3" fmla="*/ 222250 h 260350"/>
              <a:gd name="connsiteX4" fmla="*/ 114300 w 647700"/>
              <a:gd name="connsiteY4" fmla="*/ 165100 h 260350"/>
              <a:gd name="connsiteX5" fmla="*/ 152400 w 647700"/>
              <a:gd name="connsiteY5" fmla="*/ 120650 h 260350"/>
              <a:gd name="connsiteX6" fmla="*/ 203200 w 647700"/>
              <a:gd name="connsiteY6" fmla="*/ 139700 h 260350"/>
              <a:gd name="connsiteX7" fmla="*/ 228600 w 647700"/>
              <a:gd name="connsiteY7" fmla="*/ 101600 h 260350"/>
              <a:gd name="connsiteX8" fmla="*/ 260350 w 647700"/>
              <a:gd name="connsiteY8" fmla="*/ 63500 h 260350"/>
              <a:gd name="connsiteX9" fmla="*/ 298450 w 647700"/>
              <a:gd name="connsiteY9" fmla="*/ 88900 h 260350"/>
              <a:gd name="connsiteX10" fmla="*/ 374650 w 647700"/>
              <a:gd name="connsiteY10" fmla="*/ 101600 h 260350"/>
              <a:gd name="connsiteX11" fmla="*/ 419100 w 647700"/>
              <a:gd name="connsiteY11" fmla="*/ 57150 h 260350"/>
              <a:gd name="connsiteX12" fmla="*/ 419100 w 647700"/>
              <a:gd name="connsiteY12" fmla="*/ 57150 h 260350"/>
              <a:gd name="connsiteX13" fmla="*/ 488950 w 647700"/>
              <a:gd name="connsiteY13" fmla="*/ 38100 h 260350"/>
              <a:gd name="connsiteX14" fmla="*/ 558800 w 647700"/>
              <a:gd name="connsiteY14" fmla="*/ 63500 h 260350"/>
              <a:gd name="connsiteX15" fmla="*/ 609600 w 647700"/>
              <a:gd name="connsiteY15" fmla="*/ 69850 h 260350"/>
              <a:gd name="connsiteX16" fmla="*/ 609600 w 647700"/>
              <a:gd name="connsiteY16" fmla="*/ 69850 h 260350"/>
              <a:gd name="connsiteX17" fmla="*/ 628650 w 647700"/>
              <a:gd name="connsiteY17" fmla="*/ 114300 h 260350"/>
              <a:gd name="connsiteX18" fmla="*/ 628650 w 647700"/>
              <a:gd name="connsiteY18" fmla="*/ 114300 h 260350"/>
              <a:gd name="connsiteX19" fmla="*/ 647700 w 647700"/>
              <a:gd name="connsiteY19" fmla="*/ 19685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47700" h="260350">
                <a:moveTo>
                  <a:pt x="0" y="0"/>
                </a:moveTo>
                <a:lnTo>
                  <a:pt x="0" y="260350"/>
                </a:lnTo>
                <a:lnTo>
                  <a:pt x="50800" y="222250"/>
                </a:lnTo>
                <a:lnTo>
                  <a:pt x="50800" y="222250"/>
                </a:lnTo>
                <a:lnTo>
                  <a:pt x="114300" y="165100"/>
                </a:lnTo>
                <a:lnTo>
                  <a:pt x="152400" y="120650"/>
                </a:lnTo>
                <a:lnTo>
                  <a:pt x="203200" y="139700"/>
                </a:lnTo>
                <a:lnTo>
                  <a:pt x="228600" y="101600"/>
                </a:lnTo>
                <a:lnTo>
                  <a:pt x="260350" y="63500"/>
                </a:lnTo>
                <a:lnTo>
                  <a:pt x="298450" y="88900"/>
                </a:lnTo>
                <a:lnTo>
                  <a:pt x="374650" y="101600"/>
                </a:lnTo>
                <a:lnTo>
                  <a:pt x="419100" y="57150"/>
                </a:lnTo>
                <a:lnTo>
                  <a:pt x="419100" y="57150"/>
                </a:lnTo>
                <a:lnTo>
                  <a:pt x="488950" y="38100"/>
                </a:lnTo>
                <a:lnTo>
                  <a:pt x="558800" y="63500"/>
                </a:lnTo>
                <a:lnTo>
                  <a:pt x="609600" y="69850"/>
                </a:lnTo>
                <a:lnTo>
                  <a:pt x="609600" y="69850"/>
                </a:lnTo>
                <a:lnTo>
                  <a:pt x="628650" y="114300"/>
                </a:lnTo>
                <a:lnTo>
                  <a:pt x="628650" y="114300"/>
                </a:lnTo>
                <a:lnTo>
                  <a:pt x="647700" y="1968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7181850" y="1746250"/>
            <a:ext cx="298450" cy="596900"/>
          </a:xfrm>
          <a:custGeom>
            <a:avLst/>
            <a:gdLst>
              <a:gd name="connsiteX0" fmla="*/ 0 w 298450"/>
              <a:gd name="connsiteY0" fmla="*/ 0 h 596900"/>
              <a:gd name="connsiteX1" fmla="*/ 50800 w 298450"/>
              <a:gd name="connsiteY1" fmla="*/ 596900 h 596900"/>
              <a:gd name="connsiteX2" fmla="*/ 298450 w 298450"/>
              <a:gd name="connsiteY2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450" h="596900">
                <a:moveTo>
                  <a:pt x="0" y="0"/>
                </a:moveTo>
                <a:lnTo>
                  <a:pt x="50800" y="596900"/>
                </a:lnTo>
                <a:lnTo>
                  <a:pt x="298450" y="5969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7200900" y="1688102"/>
            <a:ext cx="275167" cy="500531"/>
          </a:xfrm>
          <a:custGeom>
            <a:avLst/>
            <a:gdLst>
              <a:gd name="connsiteX0" fmla="*/ 0 w 275167"/>
              <a:gd name="connsiteY0" fmla="*/ 39098 h 500531"/>
              <a:gd name="connsiteX1" fmla="*/ 42333 w 275167"/>
              <a:gd name="connsiteY1" fmla="*/ 998 h 500531"/>
              <a:gd name="connsiteX2" fmla="*/ 118533 w 275167"/>
              <a:gd name="connsiteY2" fmla="*/ 998 h 500531"/>
              <a:gd name="connsiteX3" fmla="*/ 152400 w 275167"/>
              <a:gd name="connsiteY3" fmla="*/ 998 h 500531"/>
              <a:gd name="connsiteX4" fmla="*/ 139700 w 275167"/>
              <a:gd name="connsiteY4" fmla="*/ 30631 h 500531"/>
              <a:gd name="connsiteX5" fmla="*/ 59267 w 275167"/>
              <a:gd name="connsiteY5" fmla="*/ 119531 h 500531"/>
              <a:gd name="connsiteX6" fmla="*/ 76200 w 275167"/>
              <a:gd name="connsiteY6" fmla="*/ 187265 h 500531"/>
              <a:gd name="connsiteX7" fmla="*/ 165100 w 275167"/>
              <a:gd name="connsiteY7" fmla="*/ 297331 h 500531"/>
              <a:gd name="connsiteX8" fmla="*/ 220133 w 275167"/>
              <a:gd name="connsiteY8" fmla="*/ 369298 h 500531"/>
              <a:gd name="connsiteX9" fmla="*/ 275167 w 275167"/>
              <a:gd name="connsiteY9" fmla="*/ 500531 h 50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167" h="500531">
                <a:moveTo>
                  <a:pt x="0" y="39098"/>
                </a:moveTo>
                <a:cubicBezTo>
                  <a:pt x="39098" y="0"/>
                  <a:pt x="20139" y="998"/>
                  <a:pt x="42333" y="998"/>
                </a:cubicBezTo>
                <a:lnTo>
                  <a:pt x="118533" y="998"/>
                </a:lnTo>
                <a:lnTo>
                  <a:pt x="152400" y="998"/>
                </a:lnTo>
                <a:lnTo>
                  <a:pt x="139700" y="30631"/>
                </a:lnTo>
                <a:cubicBezTo>
                  <a:pt x="58345" y="124833"/>
                  <a:pt x="59267" y="164785"/>
                  <a:pt x="59267" y="119531"/>
                </a:cubicBezTo>
                <a:lnTo>
                  <a:pt x="76200" y="187265"/>
                </a:lnTo>
                <a:lnTo>
                  <a:pt x="165100" y="297331"/>
                </a:lnTo>
                <a:lnTo>
                  <a:pt x="220133" y="369298"/>
                </a:lnTo>
                <a:lnTo>
                  <a:pt x="275167" y="500531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7759700" y="1159933"/>
            <a:ext cx="131233" cy="207434"/>
          </a:xfrm>
          <a:custGeom>
            <a:avLst/>
            <a:gdLst>
              <a:gd name="connsiteX0" fmla="*/ 131233 w 131233"/>
              <a:gd name="connsiteY0" fmla="*/ 207434 h 207434"/>
              <a:gd name="connsiteX1" fmla="*/ 105833 w 131233"/>
              <a:gd name="connsiteY1" fmla="*/ 186267 h 207434"/>
              <a:gd name="connsiteX2" fmla="*/ 50800 w 131233"/>
              <a:gd name="connsiteY2" fmla="*/ 203200 h 207434"/>
              <a:gd name="connsiteX3" fmla="*/ 0 w 131233"/>
              <a:gd name="connsiteY3" fmla="*/ 198967 h 207434"/>
              <a:gd name="connsiteX4" fmla="*/ 4233 w 131233"/>
              <a:gd name="connsiteY4" fmla="*/ 156634 h 207434"/>
              <a:gd name="connsiteX5" fmla="*/ 42333 w 131233"/>
              <a:gd name="connsiteY5" fmla="*/ 131234 h 207434"/>
              <a:gd name="connsiteX6" fmla="*/ 84667 w 131233"/>
              <a:gd name="connsiteY6" fmla="*/ 88900 h 207434"/>
              <a:gd name="connsiteX7" fmla="*/ 97367 w 131233"/>
              <a:gd name="connsiteY7" fmla="*/ 46567 h 207434"/>
              <a:gd name="connsiteX8" fmla="*/ 101600 w 131233"/>
              <a:gd name="connsiteY8" fmla="*/ 0 h 207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233" h="207434">
                <a:moveTo>
                  <a:pt x="131233" y="207434"/>
                </a:moveTo>
                <a:lnTo>
                  <a:pt x="105833" y="186267"/>
                </a:lnTo>
                <a:lnTo>
                  <a:pt x="50800" y="203200"/>
                </a:lnTo>
                <a:lnTo>
                  <a:pt x="0" y="198967"/>
                </a:lnTo>
                <a:lnTo>
                  <a:pt x="4233" y="156634"/>
                </a:lnTo>
                <a:lnTo>
                  <a:pt x="42333" y="131234"/>
                </a:lnTo>
                <a:lnTo>
                  <a:pt x="84667" y="88900"/>
                </a:lnTo>
                <a:lnTo>
                  <a:pt x="97367" y="46567"/>
                </a:lnTo>
                <a:lnTo>
                  <a:pt x="1016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7357533" y="1155700"/>
            <a:ext cx="232834" cy="524933"/>
          </a:xfrm>
          <a:custGeom>
            <a:avLst/>
            <a:gdLst>
              <a:gd name="connsiteX0" fmla="*/ 0 w 232834"/>
              <a:gd name="connsiteY0" fmla="*/ 524933 h 524933"/>
              <a:gd name="connsiteX1" fmla="*/ 50800 w 232834"/>
              <a:gd name="connsiteY1" fmla="*/ 516467 h 524933"/>
              <a:gd name="connsiteX2" fmla="*/ 80434 w 232834"/>
              <a:gd name="connsiteY2" fmla="*/ 486833 h 524933"/>
              <a:gd name="connsiteX3" fmla="*/ 110067 w 232834"/>
              <a:gd name="connsiteY3" fmla="*/ 457200 h 524933"/>
              <a:gd name="connsiteX4" fmla="*/ 156634 w 232834"/>
              <a:gd name="connsiteY4" fmla="*/ 423333 h 524933"/>
              <a:gd name="connsiteX5" fmla="*/ 215900 w 232834"/>
              <a:gd name="connsiteY5" fmla="*/ 393700 h 524933"/>
              <a:gd name="connsiteX6" fmla="*/ 232834 w 232834"/>
              <a:gd name="connsiteY6" fmla="*/ 372533 h 524933"/>
              <a:gd name="connsiteX7" fmla="*/ 198967 w 232834"/>
              <a:gd name="connsiteY7" fmla="*/ 334433 h 524933"/>
              <a:gd name="connsiteX8" fmla="*/ 198967 w 232834"/>
              <a:gd name="connsiteY8" fmla="*/ 334433 h 524933"/>
              <a:gd name="connsiteX9" fmla="*/ 156634 w 232834"/>
              <a:gd name="connsiteY9" fmla="*/ 296333 h 524933"/>
              <a:gd name="connsiteX10" fmla="*/ 135467 w 232834"/>
              <a:gd name="connsiteY10" fmla="*/ 279400 h 524933"/>
              <a:gd name="connsiteX11" fmla="*/ 135467 w 232834"/>
              <a:gd name="connsiteY11" fmla="*/ 254000 h 524933"/>
              <a:gd name="connsiteX12" fmla="*/ 101600 w 232834"/>
              <a:gd name="connsiteY12" fmla="*/ 241300 h 524933"/>
              <a:gd name="connsiteX13" fmla="*/ 101600 w 232834"/>
              <a:gd name="connsiteY13" fmla="*/ 198967 h 524933"/>
              <a:gd name="connsiteX14" fmla="*/ 88900 w 232834"/>
              <a:gd name="connsiteY14" fmla="*/ 169333 h 524933"/>
              <a:gd name="connsiteX15" fmla="*/ 46567 w 232834"/>
              <a:gd name="connsiteY15" fmla="*/ 169333 h 524933"/>
              <a:gd name="connsiteX16" fmla="*/ 46567 w 232834"/>
              <a:gd name="connsiteY16" fmla="*/ 118533 h 524933"/>
              <a:gd name="connsiteX17" fmla="*/ 46567 w 232834"/>
              <a:gd name="connsiteY17" fmla="*/ 71967 h 524933"/>
              <a:gd name="connsiteX18" fmla="*/ 80434 w 232834"/>
              <a:gd name="connsiteY18" fmla="*/ 67733 h 524933"/>
              <a:gd name="connsiteX19" fmla="*/ 101600 w 232834"/>
              <a:gd name="connsiteY19" fmla="*/ 38100 h 524933"/>
              <a:gd name="connsiteX20" fmla="*/ 101600 w 232834"/>
              <a:gd name="connsiteY20" fmla="*/ 38100 h 524933"/>
              <a:gd name="connsiteX21" fmla="*/ 93134 w 232834"/>
              <a:gd name="connsiteY21" fmla="*/ 0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2834" h="524933">
                <a:moveTo>
                  <a:pt x="0" y="524933"/>
                </a:moveTo>
                <a:lnTo>
                  <a:pt x="50800" y="516467"/>
                </a:lnTo>
                <a:lnTo>
                  <a:pt x="80434" y="486833"/>
                </a:lnTo>
                <a:lnTo>
                  <a:pt x="110067" y="457200"/>
                </a:lnTo>
                <a:lnTo>
                  <a:pt x="156634" y="423333"/>
                </a:lnTo>
                <a:lnTo>
                  <a:pt x="215900" y="393700"/>
                </a:lnTo>
                <a:lnTo>
                  <a:pt x="232834" y="372533"/>
                </a:lnTo>
                <a:lnTo>
                  <a:pt x="198967" y="334433"/>
                </a:lnTo>
                <a:lnTo>
                  <a:pt x="198967" y="334433"/>
                </a:lnTo>
                <a:lnTo>
                  <a:pt x="156634" y="296333"/>
                </a:lnTo>
                <a:lnTo>
                  <a:pt x="135467" y="279400"/>
                </a:lnTo>
                <a:lnTo>
                  <a:pt x="135467" y="254000"/>
                </a:lnTo>
                <a:lnTo>
                  <a:pt x="101600" y="241300"/>
                </a:lnTo>
                <a:lnTo>
                  <a:pt x="101600" y="198967"/>
                </a:lnTo>
                <a:lnTo>
                  <a:pt x="88900" y="169333"/>
                </a:lnTo>
                <a:lnTo>
                  <a:pt x="46567" y="169333"/>
                </a:lnTo>
                <a:lnTo>
                  <a:pt x="46567" y="118533"/>
                </a:lnTo>
                <a:lnTo>
                  <a:pt x="46567" y="71967"/>
                </a:lnTo>
                <a:lnTo>
                  <a:pt x="80434" y="67733"/>
                </a:lnTo>
                <a:lnTo>
                  <a:pt x="101600" y="38100"/>
                </a:lnTo>
                <a:lnTo>
                  <a:pt x="101600" y="38100"/>
                </a:lnTo>
                <a:lnTo>
                  <a:pt x="93134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4292600" y="3213100"/>
            <a:ext cx="2819400" cy="25400"/>
          </a:xfrm>
          <a:custGeom>
            <a:avLst/>
            <a:gdLst>
              <a:gd name="connsiteX0" fmla="*/ 2819400 w 2819400"/>
              <a:gd name="connsiteY0" fmla="*/ 19050 h 25400"/>
              <a:gd name="connsiteX1" fmla="*/ 2819400 w 2819400"/>
              <a:gd name="connsiteY1" fmla="*/ 19050 h 25400"/>
              <a:gd name="connsiteX2" fmla="*/ 1041400 w 2819400"/>
              <a:gd name="connsiteY2" fmla="*/ 25400 h 25400"/>
              <a:gd name="connsiteX3" fmla="*/ 692150 w 2819400"/>
              <a:gd name="connsiteY3" fmla="*/ 0 h 25400"/>
              <a:gd name="connsiteX4" fmla="*/ 0 w 2819400"/>
              <a:gd name="connsiteY4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5400">
                <a:moveTo>
                  <a:pt x="2819400" y="19050"/>
                </a:moveTo>
                <a:lnTo>
                  <a:pt x="2819400" y="19050"/>
                </a:lnTo>
                <a:lnTo>
                  <a:pt x="1041400" y="25400"/>
                </a:lnTo>
                <a:lnTo>
                  <a:pt x="692150" y="0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4025900" y="3219450"/>
            <a:ext cx="2133600" cy="1231900"/>
          </a:xfrm>
          <a:custGeom>
            <a:avLst/>
            <a:gdLst>
              <a:gd name="connsiteX0" fmla="*/ 2133600 w 2133600"/>
              <a:gd name="connsiteY0" fmla="*/ 1231900 h 1231900"/>
              <a:gd name="connsiteX1" fmla="*/ 1720850 w 2133600"/>
              <a:gd name="connsiteY1" fmla="*/ 812800 h 1231900"/>
              <a:gd name="connsiteX2" fmla="*/ 1308100 w 2133600"/>
              <a:gd name="connsiteY2" fmla="*/ 812800 h 1231900"/>
              <a:gd name="connsiteX3" fmla="*/ 1308100 w 2133600"/>
              <a:gd name="connsiteY3" fmla="*/ 762000 h 1231900"/>
              <a:gd name="connsiteX4" fmla="*/ 1263650 w 2133600"/>
              <a:gd name="connsiteY4" fmla="*/ 679450 h 1231900"/>
              <a:gd name="connsiteX5" fmla="*/ 1212850 w 2133600"/>
              <a:gd name="connsiteY5" fmla="*/ 704850 h 1231900"/>
              <a:gd name="connsiteX6" fmla="*/ 1212850 w 2133600"/>
              <a:gd name="connsiteY6" fmla="*/ 654050 h 1231900"/>
              <a:gd name="connsiteX7" fmla="*/ 774700 w 2133600"/>
              <a:gd name="connsiteY7" fmla="*/ 635000 h 1231900"/>
              <a:gd name="connsiteX8" fmla="*/ 723900 w 2133600"/>
              <a:gd name="connsiteY8" fmla="*/ 647700 h 1231900"/>
              <a:gd name="connsiteX9" fmla="*/ 723900 w 2133600"/>
              <a:gd name="connsiteY9" fmla="*/ 647700 h 1231900"/>
              <a:gd name="connsiteX10" fmla="*/ 647700 w 2133600"/>
              <a:gd name="connsiteY10" fmla="*/ 660400 h 1231900"/>
              <a:gd name="connsiteX11" fmla="*/ 596900 w 2133600"/>
              <a:gd name="connsiteY11" fmla="*/ 679450 h 1231900"/>
              <a:gd name="connsiteX12" fmla="*/ 533400 w 2133600"/>
              <a:gd name="connsiteY12" fmla="*/ 692150 h 1231900"/>
              <a:gd name="connsiteX13" fmla="*/ 457200 w 2133600"/>
              <a:gd name="connsiteY13" fmla="*/ 730250 h 1231900"/>
              <a:gd name="connsiteX14" fmla="*/ 0 w 2133600"/>
              <a:gd name="connsiteY14" fmla="*/ 730250 h 1231900"/>
              <a:gd name="connsiteX15" fmla="*/ 25400 w 2133600"/>
              <a:gd name="connsiteY15" fmla="*/ 628650 h 1231900"/>
              <a:gd name="connsiteX16" fmla="*/ 25400 w 2133600"/>
              <a:gd name="connsiteY16" fmla="*/ 628650 h 1231900"/>
              <a:gd name="connsiteX17" fmla="*/ 107950 w 2133600"/>
              <a:gd name="connsiteY17" fmla="*/ 603250 h 1231900"/>
              <a:gd name="connsiteX18" fmla="*/ 107950 w 2133600"/>
              <a:gd name="connsiteY18" fmla="*/ 603250 h 1231900"/>
              <a:gd name="connsiteX19" fmla="*/ 120650 w 2133600"/>
              <a:gd name="connsiteY19" fmla="*/ 527050 h 1231900"/>
              <a:gd name="connsiteX20" fmla="*/ 171450 w 2133600"/>
              <a:gd name="connsiteY20" fmla="*/ 488950 h 1231900"/>
              <a:gd name="connsiteX21" fmla="*/ 228600 w 2133600"/>
              <a:gd name="connsiteY21" fmla="*/ 463550 h 1231900"/>
              <a:gd name="connsiteX22" fmla="*/ 317500 w 2133600"/>
              <a:gd name="connsiteY22" fmla="*/ 469900 h 1231900"/>
              <a:gd name="connsiteX23" fmla="*/ 349250 w 2133600"/>
              <a:gd name="connsiteY23" fmla="*/ 444500 h 1231900"/>
              <a:gd name="connsiteX24" fmla="*/ 387350 w 2133600"/>
              <a:gd name="connsiteY24" fmla="*/ 438150 h 1231900"/>
              <a:gd name="connsiteX25" fmla="*/ 412750 w 2133600"/>
              <a:gd name="connsiteY25" fmla="*/ 400050 h 1231900"/>
              <a:gd name="connsiteX26" fmla="*/ 412750 w 2133600"/>
              <a:gd name="connsiteY26" fmla="*/ 400050 h 1231900"/>
              <a:gd name="connsiteX27" fmla="*/ 488950 w 2133600"/>
              <a:gd name="connsiteY27" fmla="*/ 381000 h 1231900"/>
              <a:gd name="connsiteX28" fmla="*/ 533400 w 2133600"/>
              <a:gd name="connsiteY28" fmla="*/ 342900 h 1231900"/>
              <a:gd name="connsiteX29" fmla="*/ 533400 w 2133600"/>
              <a:gd name="connsiteY29" fmla="*/ 292100 h 1231900"/>
              <a:gd name="connsiteX30" fmla="*/ 577850 w 2133600"/>
              <a:gd name="connsiteY30" fmla="*/ 292100 h 1231900"/>
              <a:gd name="connsiteX31" fmla="*/ 577850 w 2133600"/>
              <a:gd name="connsiteY31" fmla="*/ 292100 h 1231900"/>
              <a:gd name="connsiteX32" fmla="*/ 628650 w 2133600"/>
              <a:gd name="connsiteY32" fmla="*/ 247650 h 1231900"/>
              <a:gd name="connsiteX33" fmla="*/ 666750 w 2133600"/>
              <a:gd name="connsiteY33" fmla="*/ 279400 h 1231900"/>
              <a:gd name="connsiteX34" fmla="*/ 666750 w 2133600"/>
              <a:gd name="connsiteY34" fmla="*/ 279400 h 1231900"/>
              <a:gd name="connsiteX35" fmla="*/ 723900 w 2133600"/>
              <a:gd name="connsiteY35" fmla="*/ 234950 h 1231900"/>
              <a:gd name="connsiteX36" fmla="*/ 793750 w 2133600"/>
              <a:gd name="connsiteY36" fmla="*/ 228600 h 1231900"/>
              <a:gd name="connsiteX37" fmla="*/ 863600 w 2133600"/>
              <a:gd name="connsiteY37" fmla="*/ 209550 h 1231900"/>
              <a:gd name="connsiteX38" fmla="*/ 908050 w 2133600"/>
              <a:gd name="connsiteY38" fmla="*/ 158750 h 1231900"/>
              <a:gd name="connsiteX39" fmla="*/ 914400 w 2133600"/>
              <a:gd name="connsiteY39" fmla="*/ 107950 h 1231900"/>
              <a:gd name="connsiteX40" fmla="*/ 965200 w 2133600"/>
              <a:gd name="connsiteY40" fmla="*/ 107950 h 1231900"/>
              <a:gd name="connsiteX41" fmla="*/ 977900 w 2133600"/>
              <a:gd name="connsiteY41" fmla="*/ 69850 h 1231900"/>
              <a:gd name="connsiteX42" fmla="*/ 990600 w 2133600"/>
              <a:gd name="connsiteY42" fmla="*/ 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33600" h="1231900">
                <a:moveTo>
                  <a:pt x="2133600" y="1231900"/>
                </a:moveTo>
                <a:lnTo>
                  <a:pt x="1720850" y="812800"/>
                </a:lnTo>
                <a:lnTo>
                  <a:pt x="1308100" y="812800"/>
                </a:lnTo>
                <a:lnTo>
                  <a:pt x="1308100" y="762000"/>
                </a:lnTo>
                <a:lnTo>
                  <a:pt x="1263650" y="679450"/>
                </a:lnTo>
                <a:lnTo>
                  <a:pt x="1212850" y="704850"/>
                </a:lnTo>
                <a:lnTo>
                  <a:pt x="1212850" y="654050"/>
                </a:lnTo>
                <a:lnTo>
                  <a:pt x="774700" y="635000"/>
                </a:lnTo>
                <a:lnTo>
                  <a:pt x="723900" y="647700"/>
                </a:lnTo>
                <a:lnTo>
                  <a:pt x="723900" y="647700"/>
                </a:lnTo>
                <a:lnTo>
                  <a:pt x="647700" y="660400"/>
                </a:lnTo>
                <a:lnTo>
                  <a:pt x="596900" y="679450"/>
                </a:lnTo>
                <a:lnTo>
                  <a:pt x="533400" y="692150"/>
                </a:lnTo>
                <a:lnTo>
                  <a:pt x="457200" y="730250"/>
                </a:lnTo>
                <a:lnTo>
                  <a:pt x="0" y="730250"/>
                </a:lnTo>
                <a:lnTo>
                  <a:pt x="25400" y="628650"/>
                </a:lnTo>
                <a:lnTo>
                  <a:pt x="25400" y="628650"/>
                </a:lnTo>
                <a:lnTo>
                  <a:pt x="107950" y="603250"/>
                </a:lnTo>
                <a:lnTo>
                  <a:pt x="107950" y="603250"/>
                </a:lnTo>
                <a:lnTo>
                  <a:pt x="120650" y="527050"/>
                </a:lnTo>
                <a:lnTo>
                  <a:pt x="171450" y="488950"/>
                </a:lnTo>
                <a:lnTo>
                  <a:pt x="228600" y="463550"/>
                </a:lnTo>
                <a:lnTo>
                  <a:pt x="317500" y="469900"/>
                </a:lnTo>
                <a:lnTo>
                  <a:pt x="349250" y="444500"/>
                </a:lnTo>
                <a:lnTo>
                  <a:pt x="387350" y="438150"/>
                </a:lnTo>
                <a:lnTo>
                  <a:pt x="412750" y="400050"/>
                </a:lnTo>
                <a:lnTo>
                  <a:pt x="412750" y="400050"/>
                </a:lnTo>
                <a:lnTo>
                  <a:pt x="488950" y="381000"/>
                </a:lnTo>
                <a:lnTo>
                  <a:pt x="533400" y="342900"/>
                </a:lnTo>
                <a:lnTo>
                  <a:pt x="533400" y="292100"/>
                </a:lnTo>
                <a:lnTo>
                  <a:pt x="577850" y="292100"/>
                </a:lnTo>
                <a:lnTo>
                  <a:pt x="577850" y="292100"/>
                </a:lnTo>
                <a:lnTo>
                  <a:pt x="628650" y="247650"/>
                </a:lnTo>
                <a:lnTo>
                  <a:pt x="666750" y="279400"/>
                </a:lnTo>
                <a:lnTo>
                  <a:pt x="666750" y="279400"/>
                </a:lnTo>
                <a:lnTo>
                  <a:pt x="723900" y="234950"/>
                </a:lnTo>
                <a:lnTo>
                  <a:pt x="793750" y="228600"/>
                </a:lnTo>
                <a:lnTo>
                  <a:pt x="863600" y="209550"/>
                </a:lnTo>
                <a:lnTo>
                  <a:pt x="908050" y="158750"/>
                </a:lnTo>
                <a:lnTo>
                  <a:pt x="914400" y="107950"/>
                </a:lnTo>
                <a:lnTo>
                  <a:pt x="965200" y="107950"/>
                </a:lnTo>
                <a:lnTo>
                  <a:pt x="977900" y="69850"/>
                </a:lnTo>
                <a:lnTo>
                  <a:pt x="9906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4387850" y="3968750"/>
            <a:ext cx="908050" cy="1289050"/>
          </a:xfrm>
          <a:custGeom>
            <a:avLst/>
            <a:gdLst>
              <a:gd name="connsiteX0" fmla="*/ 908050 w 908050"/>
              <a:gd name="connsiteY0" fmla="*/ 1289050 h 1289050"/>
              <a:gd name="connsiteX1" fmla="*/ 863600 w 908050"/>
              <a:gd name="connsiteY1" fmla="*/ 1257300 h 1289050"/>
              <a:gd name="connsiteX2" fmla="*/ 825500 w 908050"/>
              <a:gd name="connsiteY2" fmla="*/ 1231900 h 1289050"/>
              <a:gd name="connsiteX3" fmla="*/ 825500 w 908050"/>
              <a:gd name="connsiteY3" fmla="*/ 1168400 h 1289050"/>
              <a:gd name="connsiteX4" fmla="*/ 806450 w 908050"/>
              <a:gd name="connsiteY4" fmla="*/ 1136650 h 1289050"/>
              <a:gd name="connsiteX5" fmla="*/ 800100 w 908050"/>
              <a:gd name="connsiteY5" fmla="*/ 1085850 h 1289050"/>
              <a:gd name="connsiteX6" fmla="*/ 768350 w 908050"/>
              <a:gd name="connsiteY6" fmla="*/ 1060450 h 1289050"/>
              <a:gd name="connsiteX7" fmla="*/ 717550 w 908050"/>
              <a:gd name="connsiteY7" fmla="*/ 1035050 h 1289050"/>
              <a:gd name="connsiteX8" fmla="*/ 704850 w 908050"/>
              <a:gd name="connsiteY8" fmla="*/ 933450 h 1289050"/>
              <a:gd name="connsiteX9" fmla="*/ 685800 w 908050"/>
              <a:gd name="connsiteY9" fmla="*/ 889000 h 1289050"/>
              <a:gd name="connsiteX10" fmla="*/ 679450 w 908050"/>
              <a:gd name="connsiteY10" fmla="*/ 850900 h 1289050"/>
              <a:gd name="connsiteX11" fmla="*/ 641350 w 908050"/>
              <a:gd name="connsiteY11" fmla="*/ 819150 h 1289050"/>
              <a:gd name="connsiteX12" fmla="*/ 577850 w 908050"/>
              <a:gd name="connsiteY12" fmla="*/ 793750 h 1289050"/>
              <a:gd name="connsiteX13" fmla="*/ 577850 w 908050"/>
              <a:gd name="connsiteY13" fmla="*/ 793750 h 1289050"/>
              <a:gd name="connsiteX14" fmla="*/ 558800 w 908050"/>
              <a:gd name="connsiteY14" fmla="*/ 723900 h 1289050"/>
              <a:gd name="connsiteX15" fmla="*/ 520700 w 908050"/>
              <a:gd name="connsiteY15" fmla="*/ 692150 h 1289050"/>
              <a:gd name="connsiteX16" fmla="*/ 520700 w 908050"/>
              <a:gd name="connsiteY16" fmla="*/ 692150 h 1289050"/>
              <a:gd name="connsiteX17" fmla="*/ 501650 w 908050"/>
              <a:gd name="connsiteY17" fmla="*/ 615950 h 1289050"/>
              <a:gd name="connsiteX18" fmla="*/ 457200 w 908050"/>
              <a:gd name="connsiteY18" fmla="*/ 590550 h 1289050"/>
              <a:gd name="connsiteX19" fmla="*/ 406400 w 908050"/>
              <a:gd name="connsiteY19" fmla="*/ 533400 h 1289050"/>
              <a:gd name="connsiteX20" fmla="*/ 368300 w 908050"/>
              <a:gd name="connsiteY20" fmla="*/ 495300 h 1289050"/>
              <a:gd name="connsiteX21" fmla="*/ 298450 w 908050"/>
              <a:gd name="connsiteY21" fmla="*/ 457200 h 1289050"/>
              <a:gd name="connsiteX22" fmla="*/ 298450 w 908050"/>
              <a:gd name="connsiteY22" fmla="*/ 457200 h 1289050"/>
              <a:gd name="connsiteX23" fmla="*/ 266700 w 908050"/>
              <a:gd name="connsiteY23" fmla="*/ 381000 h 1289050"/>
              <a:gd name="connsiteX24" fmla="*/ 228600 w 908050"/>
              <a:gd name="connsiteY24" fmla="*/ 349250 h 1289050"/>
              <a:gd name="connsiteX25" fmla="*/ 215900 w 908050"/>
              <a:gd name="connsiteY25" fmla="*/ 304800 h 1289050"/>
              <a:gd name="connsiteX26" fmla="*/ 190500 w 908050"/>
              <a:gd name="connsiteY26" fmla="*/ 254000 h 1289050"/>
              <a:gd name="connsiteX27" fmla="*/ 177800 w 908050"/>
              <a:gd name="connsiteY27" fmla="*/ 209550 h 1289050"/>
              <a:gd name="connsiteX28" fmla="*/ 101600 w 908050"/>
              <a:gd name="connsiteY28" fmla="*/ 190500 h 1289050"/>
              <a:gd name="connsiteX29" fmla="*/ 57150 w 908050"/>
              <a:gd name="connsiteY29" fmla="*/ 152400 h 1289050"/>
              <a:gd name="connsiteX30" fmla="*/ 0 w 908050"/>
              <a:gd name="connsiteY30" fmla="*/ 120650 h 1289050"/>
              <a:gd name="connsiteX31" fmla="*/ 0 w 908050"/>
              <a:gd name="connsiteY31" fmla="*/ 82550 h 1289050"/>
              <a:gd name="connsiteX32" fmla="*/ 44450 w 908050"/>
              <a:gd name="connsiteY32" fmla="*/ 31750 h 1289050"/>
              <a:gd name="connsiteX33" fmla="*/ 88900 w 908050"/>
              <a:gd name="connsiteY33" fmla="*/ 0 h 1289050"/>
              <a:gd name="connsiteX34" fmla="*/ 88900 w 908050"/>
              <a:gd name="connsiteY34" fmla="*/ 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8050" h="1289050">
                <a:moveTo>
                  <a:pt x="908050" y="1289050"/>
                </a:moveTo>
                <a:lnTo>
                  <a:pt x="863600" y="1257300"/>
                </a:lnTo>
                <a:lnTo>
                  <a:pt x="825500" y="1231900"/>
                </a:lnTo>
                <a:lnTo>
                  <a:pt x="825500" y="1168400"/>
                </a:lnTo>
                <a:lnTo>
                  <a:pt x="806450" y="1136650"/>
                </a:lnTo>
                <a:lnTo>
                  <a:pt x="800100" y="1085850"/>
                </a:lnTo>
                <a:lnTo>
                  <a:pt x="768350" y="1060450"/>
                </a:lnTo>
                <a:lnTo>
                  <a:pt x="717550" y="1035050"/>
                </a:lnTo>
                <a:lnTo>
                  <a:pt x="704850" y="933450"/>
                </a:lnTo>
                <a:lnTo>
                  <a:pt x="685800" y="889000"/>
                </a:lnTo>
                <a:lnTo>
                  <a:pt x="679450" y="850900"/>
                </a:lnTo>
                <a:lnTo>
                  <a:pt x="641350" y="819150"/>
                </a:lnTo>
                <a:lnTo>
                  <a:pt x="577850" y="793750"/>
                </a:lnTo>
                <a:lnTo>
                  <a:pt x="577850" y="793750"/>
                </a:lnTo>
                <a:lnTo>
                  <a:pt x="558800" y="723900"/>
                </a:lnTo>
                <a:lnTo>
                  <a:pt x="520700" y="692150"/>
                </a:lnTo>
                <a:lnTo>
                  <a:pt x="520700" y="692150"/>
                </a:lnTo>
                <a:lnTo>
                  <a:pt x="501650" y="615950"/>
                </a:lnTo>
                <a:lnTo>
                  <a:pt x="457200" y="590550"/>
                </a:lnTo>
                <a:lnTo>
                  <a:pt x="406400" y="533400"/>
                </a:lnTo>
                <a:lnTo>
                  <a:pt x="368300" y="495300"/>
                </a:lnTo>
                <a:lnTo>
                  <a:pt x="298450" y="457200"/>
                </a:lnTo>
                <a:lnTo>
                  <a:pt x="298450" y="457200"/>
                </a:lnTo>
                <a:lnTo>
                  <a:pt x="266700" y="381000"/>
                </a:lnTo>
                <a:lnTo>
                  <a:pt x="228600" y="349250"/>
                </a:lnTo>
                <a:lnTo>
                  <a:pt x="215900" y="304800"/>
                </a:lnTo>
                <a:lnTo>
                  <a:pt x="190500" y="254000"/>
                </a:lnTo>
                <a:lnTo>
                  <a:pt x="177800" y="209550"/>
                </a:lnTo>
                <a:lnTo>
                  <a:pt x="101600" y="190500"/>
                </a:lnTo>
                <a:lnTo>
                  <a:pt x="57150" y="152400"/>
                </a:lnTo>
                <a:lnTo>
                  <a:pt x="0" y="120650"/>
                </a:lnTo>
                <a:lnTo>
                  <a:pt x="0" y="82550"/>
                </a:lnTo>
                <a:lnTo>
                  <a:pt x="44450" y="31750"/>
                </a:lnTo>
                <a:lnTo>
                  <a:pt x="88900" y="0"/>
                </a:lnTo>
                <a:lnTo>
                  <a:pt x="889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3556000" y="3949700"/>
            <a:ext cx="476250" cy="1758950"/>
          </a:xfrm>
          <a:custGeom>
            <a:avLst/>
            <a:gdLst>
              <a:gd name="connsiteX0" fmla="*/ 476250 w 476250"/>
              <a:gd name="connsiteY0" fmla="*/ 0 h 1758950"/>
              <a:gd name="connsiteX1" fmla="*/ 0 w 476250"/>
              <a:gd name="connsiteY1" fmla="*/ 0 h 1758950"/>
              <a:gd name="connsiteX2" fmla="*/ 152400 w 476250"/>
              <a:gd name="connsiteY2" fmla="*/ 933450 h 1758950"/>
              <a:gd name="connsiteX3" fmla="*/ 184150 w 476250"/>
              <a:gd name="connsiteY3" fmla="*/ 1009650 h 1758950"/>
              <a:gd name="connsiteX4" fmla="*/ 184150 w 476250"/>
              <a:gd name="connsiteY4" fmla="*/ 1079500 h 1758950"/>
              <a:gd name="connsiteX5" fmla="*/ 222250 w 476250"/>
              <a:gd name="connsiteY5" fmla="*/ 1111250 h 1758950"/>
              <a:gd name="connsiteX6" fmla="*/ 247650 w 476250"/>
              <a:gd name="connsiteY6" fmla="*/ 1143000 h 1758950"/>
              <a:gd name="connsiteX7" fmla="*/ 247650 w 476250"/>
              <a:gd name="connsiteY7" fmla="*/ 1143000 h 1758950"/>
              <a:gd name="connsiteX8" fmla="*/ 228600 w 476250"/>
              <a:gd name="connsiteY8" fmla="*/ 1187450 h 1758950"/>
              <a:gd name="connsiteX9" fmla="*/ 215900 w 476250"/>
              <a:gd name="connsiteY9" fmla="*/ 1270000 h 1758950"/>
              <a:gd name="connsiteX10" fmla="*/ 215900 w 476250"/>
              <a:gd name="connsiteY10" fmla="*/ 1270000 h 1758950"/>
              <a:gd name="connsiteX11" fmla="*/ 196850 w 476250"/>
              <a:gd name="connsiteY11" fmla="*/ 1320800 h 1758950"/>
              <a:gd name="connsiteX12" fmla="*/ 165100 w 476250"/>
              <a:gd name="connsiteY12" fmla="*/ 1371600 h 1758950"/>
              <a:gd name="connsiteX13" fmla="*/ 190500 w 476250"/>
              <a:gd name="connsiteY13" fmla="*/ 1454150 h 1758950"/>
              <a:gd name="connsiteX14" fmla="*/ 215900 w 476250"/>
              <a:gd name="connsiteY14" fmla="*/ 1549400 h 1758950"/>
              <a:gd name="connsiteX15" fmla="*/ 184150 w 476250"/>
              <a:gd name="connsiteY15" fmla="*/ 1663700 h 1758950"/>
              <a:gd name="connsiteX16" fmla="*/ 203200 w 476250"/>
              <a:gd name="connsiteY16" fmla="*/ 1720850 h 1758950"/>
              <a:gd name="connsiteX17" fmla="*/ 228600 w 476250"/>
              <a:gd name="connsiteY17" fmla="*/ 175895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6250" h="1758950">
                <a:moveTo>
                  <a:pt x="476250" y="0"/>
                </a:moveTo>
                <a:lnTo>
                  <a:pt x="0" y="0"/>
                </a:lnTo>
                <a:lnTo>
                  <a:pt x="152400" y="933450"/>
                </a:lnTo>
                <a:lnTo>
                  <a:pt x="184150" y="1009650"/>
                </a:lnTo>
                <a:lnTo>
                  <a:pt x="184150" y="1079500"/>
                </a:lnTo>
                <a:lnTo>
                  <a:pt x="222250" y="1111250"/>
                </a:lnTo>
                <a:lnTo>
                  <a:pt x="247650" y="1143000"/>
                </a:lnTo>
                <a:lnTo>
                  <a:pt x="247650" y="1143000"/>
                </a:lnTo>
                <a:lnTo>
                  <a:pt x="228600" y="1187450"/>
                </a:lnTo>
                <a:lnTo>
                  <a:pt x="215900" y="1270000"/>
                </a:lnTo>
                <a:lnTo>
                  <a:pt x="215900" y="1270000"/>
                </a:lnTo>
                <a:lnTo>
                  <a:pt x="196850" y="1320800"/>
                </a:lnTo>
                <a:lnTo>
                  <a:pt x="165100" y="1371600"/>
                </a:lnTo>
                <a:lnTo>
                  <a:pt x="190500" y="1454150"/>
                </a:lnTo>
                <a:lnTo>
                  <a:pt x="215900" y="1549400"/>
                </a:lnTo>
                <a:lnTo>
                  <a:pt x="184150" y="1663700"/>
                </a:lnTo>
                <a:lnTo>
                  <a:pt x="203200" y="1720850"/>
                </a:lnTo>
                <a:lnTo>
                  <a:pt x="228600" y="17589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2495550" y="3943350"/>
            <a:ext cx="1060450" cy="1758950"/>
          </a:xfrm>
          <a:custGeom>
            <a:avLst/>
            <a:gdLst>
              <a:gd name="connsiteX0" fmla="*/ 6350 w 1060450"/>
              <a:gd name="connsiteY0" fmla="*/ 1758950 h 1758950"/>
              <a:gd name="connsiteX1" fmla="*/ 0 w 1060450"/>
              <a:gd name="connsiteY1" fmla="*/ 1435100 h 1758950"/>
              <a:gd name="connsiteX2" fmla="*/ 139700 w 1060450"/>
              <a:gd name="connsiteY2" fmla="*/ 0 h 1758950"/>
              <a:gd name="connsiteX3" fmla="*/ 1060450 w 1060450"/>
              <a:gd name="connsiteY3" fmla="*/ 635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450" h="1758950">
                <a:moveTo>
                  <a:pt x="6350" y="1758950"/>
                </a:moveTo>
                <a:lnTo>
                  <a:pt x="0" y="1435100"/>
                </a:lnTo>
                <a:lnTo>
                  <a:pt x="139700" y="0"/>
                </a:lnTo>
                <a:lnTo>
                  <a:pt x="1060450" y="63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reihandform 24"/>
          <p:cNvSpPr/>
          <p:nvPr/>
        </p:nvSpPr>
        <p:spPr>
          <a:xfrm>
            <a:off x="1816100" y="3492500"/>
            <a:ext cx="812800" cy="457200"/>
          </a:xfrm>
          <a:custGeom>
            <a:avLst/>
            <a:gdLst>
              <a:gd name="connsiteX0" fmla="*/ 812800 w 812800"/>
              <a:gd name="connsiteY0" fmla="*/ 450850 h 457200"/>
              <a:gd name="connsiteX1" fmla="*/ 0 w 812800"/>
              <a:gd name="connsiteY1" fmla="*/ 457200 h 457200"/>
              <a:gd name="connsiteX2" fmla="*/ 38100 w 812800"/>
              <a:gd name="connsiteY2" fmla="*/ 425450 h 457200"/>
              <a:gd name="connsiteX3" fmla="*/ 82550 w 812800"/>
              <a:gd name="connsiteY3" fmla="*/ 393700 h 457200"/>
              <a:gd name="connsiteX4" fmla="*/ 82550 w 812800"/>
              <a:gd name="connsiteY4" fmla="*/ 349250 h 457200"/>
              <a:gd name="connsiteX5" fmla="*/ 57150 w 812800"/>
              <a:gd name="connsiteY5" fmla="*/ 317500 h 457200"/>
              <a:gd name="connsiteX6" fmla="*/ 88900 w 812800"/>
              <a:gd name="connsiteY6" fmla="*/ 266700 h 457200"/>
              <a:gd name="connsiteX7" fmla="*/ 88900 w 812800"/>
              <a:gd name="connsiteY7" fmla="*/ 266700 h 457200"/>
              <a:gd name="connsiteX8" fmla="*/ 107950 w 812800"/>
              <a:gd name="connsiteY8" fmla="*/ 209550 h 457200"/>
              <a:gd name="connsiteX9" fmla="*/ 107950 w 812800"/>
              <a:gd name="connsiteY9" fmla="*/ 209550 h 457200"/>
              <a:gd name="connsiteX10" fmla="*/ 146050 w 812800"/>
              <a:gd name="connsiteY10" fmla="*/ 171450 h 457200"/>
              <a:gd name="connsiteX11" fmla="*/ 146050 w 812800"/>
              <a:gd name="connsiteY11" fmla="*/ 171450 h 457200"/>
              <a:gd name="connsiteX12" fmla="*/ 139700 w 812800"/>
              <a:gd name="connsiteY12" fmla="*/ 114300 h 457200"/>
              <a:gd name="connsiteX13" fmla="*/ 190500 w 812800"/>
              <a:gd name="connsiteY13" fmla="*/ 101600 h 457200"/>
              <a:gd name="connsiteX14" fmla="*/ 222250 w 812800"/>
              <a:gd name="connsiteY14" fmla="*/ 82550 h 457200"/>
              <a:gd name="connsiteX15" fmla="*/ 196850 w 812800"/>
              <a:gd name="connsiteY15" fmla="*/ 38100 h 457200"/>
              <a:gd name="connsiteX16" fmla="*/ 234950 w 812800"/>
              <a:gd name="connsiteY16" fmla="*/ 31750 h 457200"/>
              <a:gd name="connsiteX17" fmla="*/ 209550 w 812800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2800" h="457200">
                <a:moveTo>
                  <a:pt x="812800" y="450850"/>
                </a:moveTo>
                <a:lnTo>
                  <a:pt x="0" y="457200"/>
                </a:lnTo>
                <a:lnTo>
                  <a:pt x="38100" y="425450"/>
                </a:lnTo>
                <a:lnTo>
                  <a:pt x="82550" y="393700"/>
                </a:lnTo>
                <a:lnTo>
                  <a:pt x="82550" y="349250"/>
                </a:lnTo>
                <a:lnTo>
                  <a:pt x="57150" y="317500"/>
                </a:lnTo>
                <a:lnTo>
                  <a:pt x="88900" y="266700"/>
                </a:lnTo>
                <a:lnTo>
                  <a:pt x="88900" y="266700"/>
                </a:lnTo>
                <a:lnTo>
                  <a:pt x="107950" y="209550"/>
                </a:lnTo>
                <a:lnTo>
                  <a:pt x="107950" y="209550"/>
                </a:lnTo>
                <a:lnTo>
                  <a:pt x="146050" y="171450"/>
                </a:lnTo>
                <a:lnTo>
                  <a:pt x="146050" y="171450"/>
                </a:lnTo>
                <a:lnTo>
                  <a:pt x="139700" y="114300"/>
                </a:lnTo>
                <a:lnTo>
                  <a:pt x="190500" y="101600"/>
                </a:lnTo>
                <a:lnTo>
                  <a:pt x="222250" y="82550"/>
                </a:lnTo>
                <a:lnTo>
                  <a:pt x="196850" y="38100"/>
                </a:lnTo>
                <a:lnTo>
                  <a:pt x="234950" y="31750"/>
                </a:lnTo>
                <a:lnTo>
                  <a:pt x="20955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450850" y="4826000"/>
            <a:ext cx="1117600" cy="889000"/>
          </a:xfrm>
          <a:custGeom>
            <a:avLst/>
            <a:gdLst>
              <a:gd name="connsiteX0" fmla="*/ 0 w 1117600"/>
              <a:gd name="connsiteY0" fmla="*/ 0 h 889000"/>
              <a:gd name="connsiteX1" fmla="*/ 0 w 1117600"/>
              <a:gd name="connsiteY1" fmla="*/ 0 h 889000"/>
              <a:gd name="connsiteX2" fmla="*/ 1060450 w 1117600"/>
              <a:gd name="connsiteY2" fmla="*/ 6350 h 889000"/>
              <a:gd name="connsiteX3" fmla="*/ 1060450 w 1117600"/>
              <a:gd name="connsiteY3" fmla="*/ 6350 h 889000"/>
              <a:gd name="connsiteX4" fmla="*/ 1073150 w 1117600"/>
              <a:gd name="connsiteY4" fmla="*/ 57150 h 889000"/>
              <a:gd name="connsiteX5" fmla="*/ 1047750 w 1117600"/>
              <a:gd name="connsiteY5" fmla="*/ 88900 h 889000"/>
              <a:gd name="connsiteX6" fmla="*/ 1047750 w 1117600"/>
              <a:gd name="connsiteY6" fmla="*/ 127000 h 889000"/>
              <a:gd name="connsiteX7" fmla="*/ 1047750 w 1117600"/>
              <a:gd name="connsiteY7" fmla="*/ 127000 h 889000"/>
              <a:gd name="connsiteX8" fmla="*/ 1047750 w 1117600"/>
              <a:gd name="connsiteY8" fmla="*/ 127000 h 889000"/>
              <a:gd name="connsiteX9" fmla="*/ 1079500 w 1117600"/>
              <a:gd name="connsiteY9" fmla="*/ 196850 h 889000"/>
              <a:gd name="connsiteX10" fmla="*/ 1092200 w 1117600"/>
              <a:gd name="connsiteY10" fmla="*/ 247650 h 889000"/>
              <a:gd name="connsiteX11" fmla="*/ 1117600 w 1117600"/>
              <a:gd name="connsiteY11" fmla="*/ 279400 h 889000"/>
              <a:gd name="connsiteX12" fmla="*/ 1117600 w 1117600"/>
              <a:gd name="connsiteY12" fmla="*/ 279400 h 889000"/>
              <a:gd name="connsiteX13" fmla="*/ 1104900 w 1117600"/>
              <a:gd name="connsiteY13" fmla="*/ 349250 h 889000"/>
              <a:gd name="connsiteX14" fmla="*/ 1079500 w 1117600"/>
              <a:gd name="connsiteY14" fmla="*/ 387350 h 889000"/>
              <a:gd name="connsiteX15" fmla="*/ 1098550 w 1117600"/>
              <a:gd name="connsiteY15" fmla="*/ 425450 h 889000"/>
              <a:gd name="connsiteX16" fmla="*/ 1041400 w 1117600"/>
              <a:gd name="connsiteY16" fmla="*/ 482600 h 889000"/>
              <a:gd name="connsiteX17" fmla="*/ 977900 w 1117600"/>
              <a:gd name="connsiteY17" fmla="*/ 533400 h 889000"/>
              <a:gd name="connsiteX18" fmla="*/ 977900 w 1117600"/>
              <a:gd name="connsiteY18" fmla="*/ 533400 h 889000"/>
              <a:gd name="connsiteX19" fmla="*/ 952500 w 1117600"/>
              <a:gd name="connsiteY19" fmla="*/ 596900 h 889000"/>
              <a:gd name="connsiteX20" fmla="*/ 920750 w 1117600"/>
              <a:gd name="connsiteY20" fmla="*/ 622300 h 889000"/>
              <a:gd name="connsiteX21" fmla="*/ 946150 w 1117600"/>
              <a:gd name="connsiteY21" fmla="*/ 666750 h 889000"/>
              <a:gd name="connsiteX22" fmla="*/ 920750 w 1117600"/>
              <a:gd name="connsiteY22" fmla="*/ 704850 h 889000"/>
              <a:gd name="connsiteX23" fmla="*/ 920750 w 1117600"/>
              <a:gd name="connsiteY23" fmla="*/ 742950 h 889000"/>
              <a:gd name="connsiteX24" fmla="*/ 920750 w 1117600"/>
              <a:gd name="connsiteY24" fmla="*/ 742950 h 889000"/>
              <a:gd name="connsiteX25" fmla="*/ 882650 w 1117600"/>
              <a:gd name="connsiteY25" fmla="*/ 831850 h 889000"/>
              <a:gd name="connsiteX26" fmla="*/ 895350 w 1117600"/>
              <a:gd name="connsiteY26" fmla="*/ 88900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17600" h="889000">
                <a:moveTo>
                  <a:pt x="0" y="0"/>
                </a:moveTo>
                <a:lnTo>
                  <a:pt x="0" y="0"/>
                </a:lnTo>
                <a:lnTo>
                  <a:pt x="1060450" y="6350"/>
                </a:lnTo>
                <a:lnTo>
                  <a:pt x="1060450" y="6350"/>
                </a:lnTo>
                <a:lnTo>
                  <a:pt x="1073150" y="57150"/>
                </a:lnTo>
                <a:lnTo>
                  <a:pt x="1047750" y="88900"/>
                </a:lnTo>
                <a:lnTo>
                  <a:pt x="1047750" y="127000"/>
                </a:lnTo>
                <a:lnTo>
                  <a:pt x="1047750" y="127000"/>
                </a:lnTo>
                <a:lnTo>
                  <a:pt x="1047750" y="127000"/>
                </a:lnTo>
                <a:lnTo>
                  <a:pt x="1079500" y="196850"/>
                </a:lnTo>
                <a:lnTo>
                  <a:pt x="1092200" y="247650"/>
                </a:lnTo>
                <a:lnTo>
                  <a:pt x="1117600" y="279400"/>
                </a:lnTo>
                <a:lnTo>
                  <a:pt x="1117600" y="279400"/>
                </a:lnTo>
                <a:lnTo>
                  <a:pt x="1104900" y="349250"/>
                </a:lnTo>
                <a:lnTo>
                  <a:pt x="1079500" y="387350"/>
                </a:lnTo>
                <a:lnTo>
                  <a:pt x="1098550" y="425450"/>
                </a:lnTo>
                <a:cubicBezTo>
                  <a:pt x="1039984" y="490523"/>
                  <a:pt x="1041400" y="517427"/>
                  <a:pt x="1041400" y="482600"/>
                </a:cubicBezTo>
                <a:lnTo>
                  <a:pt x="977900" y="533400"/>
                </a:lnTo>
                <a:lnTo>
                  <a:pt x="977900" y="533400"/>
                </a:lnTo>
                <a:lnTo>
                  <a:pt x="952500" y="596900"/>
                </a:lnTo>
                <a:lnTo>
                  <a:pt x="920750" y="622300"/>
                </a:lnTo>
                <a:lnTo>
                  <a:pt x="946150" y="666750"/>
                </a:lnTo>
                <a:lnTo>
                  <a:pt x="920750" y="704850"/>
                </a:lnTo>
                <a:lnTo>
                  <a:pt x="920750" y="742950"/>
                </a:lnTo>
                <a:lnTo>
                  <a:pt x="920750" y="742950"/>
                </a:lnTo>
                <a:lnTo>
                  <a:pt x="882650" y="831850"/>
                </a:lnTo>
                <a:lnTo>
                  <a:pt x="895350" y="8890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1470490" y="3943350"/>
            <a:ext cx="364660" cy="882650"/>
          </a:xfrm>
          <a:custGeom>
            <a:avLst/>
            <a:gdLst>
              <a:gd name="connsiteX0" fmla="*/ 28110 w 364660"/>
              <a:gd name="connsiteY0" fmla="*/ 882650 h 882650"/>
              <a:gd name="connsiteX1" fmla="*/ 28110 w 364660"/>
              <a:gd name="connsiteY1" fmla="*/ 838200 h 882650"/>
              <a:gd name="connsiteX2" fmla="*/ 28110 w 364660"/>
              <a:gd name="connsiteY2" fmla="*/ 838200 h 882650"/>
              <a:gd name="connsiteX3" fmla="*/ 28110 w 364660"/>
              <a:gd name="connsiteY3" fmla="*/ 838200 h 882650"/>
              <a:gd name="connsiteX4" fmla="*/ 21760 w 364660"/>
              <a:gd name="connsiteY4" fmla="*/ 749300 h 882650"/>
              <a:gd name="connsiteX5" fmla="*/ 59860 w 364660"/>
              <a:gd name="connsiteY5" fmla="*/ 704850 h 882650"/>
              <a:gd name="connsiteX6" fmla="*/ 28110 w 364660"/>
              <a:gd name="connsiteY6" fmla="*/ 685800 h 882650"/>
              <a:gd name="connsiteX7" fmla="*/ 9060 w 364660"/>
              <a:gd name="connsiteY7" fmla="*/ 641350 h 882650"/>
              <a:gd name="connsiteX8" fmla="*/ 9060 w 364660"/>
              <a:gd name="connsiteY8" fmla="*/ 641350 h 882650"/>
              <a:gd name="connsiteX9" fmla="*/ 15410 w 364660"/>
              <a:gd name="connsiteY9" fmla="*/ 596900 h 882650"/>
              <a:gd name="connsiteX10" fmla="*/ 72560 w 364660"/>
              <a:gd name="connsiteY10" fmla="*/ 584200 h 882650"/>
              <a:gd name="connsiteX11" fmla="*/ 53510 w 364660"/>
              <a:gd name="connsiteY11" fmla="*/ 546100 h 882650"/>
              <a:gd name="connsiteX12" fmla="*/ 53510 w 364660"/>
              <a:gd name="connsiteY12" fmla="*/ 546100 h 882650"/>
              <a:gd name="connsiteX13" fmla="*/ 66210 w 364660"/>
              <a:gd name="connsiteY13" fmla="*/ 482600 h 882650"/>
              <a:gd name="connsiteX14" fmla="*/ 66210 w 364660"/>
              <a:gd name="connsiteY14" fmla="*/ 482600 h 882650"/>
              <a:gd name="connsiteX15" fmla="*/ 104310 w 364660"/>
              <a:gd name="connsiteY15" fmla="*/ 431800 h 882650"/>
              <a:gd name="connsiteX16" fmla="*/ 142410 w 364660"/>
              <a:gd name="connsiteY16" fmla="*/ 419100 h 882650"/>
              <a:gd name="connsiteX17" fmla="*/ 123360 w 364660"/>
              <a:gd name="connsiteY17" fmla="*/ 381000 h 882650"/>
              <a:gd name="connsiteX18" fmla="*/ 123360 w 364660"/>
              <a:gd name="connsiteY18" fmla="*/ 323850 h 882650"/>
              <a:gd name="connsiteX19" fmla="*/ 174160 w 364660"/>
              <a:gd name="connsiteY19" fmla="*/ 317500 h 882650"/>
              <a:gd name="connsiteX20" fmla="*/ 218610 w 364660"/>
              <a:gd name="connsiteY20" fmla="*/ 298450 h 882650"/>
              <a:gd name="connsiteX21" fmla="*/ 250360 w 364660"/>
              <a:gd name="connsiteY21" fmla="*/ 254000 h 882650"/>
              <a:gd name="connsiteX22" fmla="*/ 250360 w 364660"/>
              <a:gd name="connsiteY22" fmla="*/ 203200 h 882650"/>
              <a:gd name="connsiteX23" fmla="*/ 224960 w 364660"/>
              <a:gd name="connsiteY23" fmla="*/ 139700 h 882650"/>
              <a:gd name="connsiteX24" fmla="*/ 269410 w 364660"/>
              <a:gd name="connsiteY24" fmla="*/ 146050 h 882650"/>
              <a:gd name="connsiteX25" fmla="*/ 275760 w 364660"/>
              <a:gd name="connsiteY25" fmla="*/ 95250 h 882650"/>
              <a:gd name="connsiteX26" fmla="*/ 275760 w 364660"/>
              <a:gd name="connsiteY26" fmla="*/ 95250 h 882650"/>
              <a:gd name="connsiteX27" fmla="*/ 326560 w 364660"/>
              <a:gd name="connsiteY27" fmla="*/ 57150 h 882650"/>
              <a:gd name="connsiteX28" fmla="*/ 364660 w 364660"/>
              <a:gd name="connsiteY28" fmla="*/ 44450 h 882650"/>
              <a:gd name="connsiteX29" fmla="*/ 351960 w 364660"/>
              <a:gd name="connsiteY29" fmla="*/ 0 h 88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4660" h="882650">
                <a:moveTo>
                  <a:pt x="28110" y="882650"/>
                </a:moveTo>
                <a:cubicBezTo>
                  <a:pt x="14247" y="834130"/>
                  <a:pt x="0" y="838200"/>
                  <a:pt x="28110" y="838200"/>
                </a:cubicBezTo>
                <a:lnTo>
                  <a:pt x="28110" y="838200"/>
                </a:lnTo>
                <a:lnTo>
                  <a:pt x="28110" y="838200"/>
                </a:lnTo>
                <a:lnTo>
                  <a:pt x="21760" y="749300"/>
                </a:lnTo>
                <a:lnTo>
                  <a:pt x="59860" y="704850"/>
                </a:lnTo>
                <a:lnTo>
                  <a:pt x="28110" y="685800"/>
                </a:lnTo>
                <a:lnTo>
                  <a:pt x="9060" y="641350"/>
                </a:lnTo>
                <a:lnTo>
                  <a:pt x="9060" y="641350"/>
                </a:lnTo>
                <a:lnTo>
                  <a:pt x="15410" y="596900"/>
                </a:lnTo>
                <a:lnTo>
                  <a:pt x="72560" y="584200"/>
                </a:lnTo>
                <a:lnTo>
                  <a:pt x="53510" y="546100"/>
                </a:lnTo>
                <a:lnTo>
                  <a:pt x="53510" y="546100"/>
                </a:lnTo>
                <a:lnTo>
                  <a:pt x="66210" y="482600"/>
                </a:lnTo>
                <a:lnTo>
                  <a:pt x="66210" y="482600"/>
                </a:lnTo>
                <a:lnTo>
                  <a:pt x="104310" y="431800"/>
                </a:lnTo>
                <a:lnTo>
                  <a:pt x="142410" y="419100"/>
                </a:lnTo>
                <a:lnTo>
                  <a:pt x="123360" y="381000"/>
                </a:lnTo>
                <a:lnTo>
                  <a:pt x="123360" y="323850"/>
                </a:lnTo>
                <a:lnTo>
                  <a:pt x="174160" y="317500"/>
                </a:lnTo>
                <a:lnTo>
                  <a:pt x="218610" y="298450"/>
                </a:lnTo>
                <a:lnTo>
                  <a:pt x="250360" y="254000"/>
                </a:lnTo>
                <a:lnTo>
                  <a:pt x="250360" y="203200"/>
                </a:lnTo>
                <a:lnTo>
                  <a:pt x="224960" y="139700"/>
                </a:lnTo>
                <a:lnTo>
                  <a:pt x="269410" y="146050"/>
                </a:lnTo>
                <a:lnTo>
                  <a:pt x="275760" y="95250"/>
                </a:lnTo>
                <a:lnTo>
                  <a:pt x="275760" y="95250"/>
                </a:lnTo>
                <a:lnTo>
                  <a:pt x="326560" y="57150"/>
                </a:lnTo>
                <a:lnTo>
                  <a:pt x="364660" y="44450"/>
                </a:lnTo>
                <a:lnTo>
                  <a:pt x="35196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116"/>
          <p:cNvGrpSpPr/>
          <p:nvPr/>
        </p:nvGrpSpPr>
        <p:grpSpPr>
          <a:xfrm>
            <a:off x="6662712" y="1995001"/>
            <a:ext cx="1215521" cy="276999"/>
            <a:chOff x="4070350" y="3562534"/>
            <a:chExt cx="1215521" cy="276999"/>
          </a:xfrm>
        </p:grpSpPr>
        <p:sp>
          <p:nvSpPr>
            <p:cNvPr id="32" name="Oval 31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133346" y="35625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8" name="Gruppierung 116"/>
          <p:cNvGrpSpPr/>
          <p:nvPr/>
        </p:nvGrpSpPr>
        <p:grpSpPr>
          <a:xfrm>
            <a:off x="6523012" y="2637651"/>
            <a:ext cx="1215521" cy="276999"/>
            <a:chOff x="4070350" y="3562534"/>
            <a:chExt cx="1215521" cy="276999"/>
          </a:xfrm>
        </p:grpSpPr>
        <p:sp>
          <p:nvSpPr>
            <p:cNvPr id="35" name="Oval 34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660032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133346" y="35625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660032"/>
                  </a:solidFill>
                </a:rPr>
                <a:t>Richmond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grpSp>
        <p:nvGrpSpPr>
          <p:cNvPr id="34" name="Gruppierung 116"/>
          <p:cNvGrpSpPr/>
          <p:nvPr/>
        </p:nvGrpSpPr>
        <p:grpSpPr>
          <a:xfrm>
            <a:off x="3949700" y="4362450"/>
            <a:ext cx="1215521" cy="276999"/>
            <a:chOff x="4070350" y="3562534"/>
            <a:chExt cx="1215521" cy="276999"/>
          </a:xfrm>
        </p:grpSpPr>
        <p:sp>
          <p:nvSpPr>
            <p:cNvPr id="41" name="Oval 4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133346" y="35625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Atlanta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7" name="Gruppierung 116"/>
          <p:cNvGrpSpPr/>
          <p:nvPr/>
        </p:nvGrpSpPr>
        <p:grpSpPr>
          <a:xfrm>
            <a:off x="7372072" y="1481666"/>
            <a:ext cx="1215521" cy="276999"/>
            <a:chOff x="4070350" y="3562534"/>
            <a:chExt cx="1215521" cy="276999"/>
          </a:xfrm>
        </p:grpSpPr>
        <p:sp>
          <p:nvSpPr>
            <p:cNvPr id="47" name="Oval 4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133346" y="35625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Philadelphia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0" name="Gruppierung 116"/>
          <p:cNvGrpSpPr/>
          <p:nvPr/>
        </p:nvGrpSpPr>
        <p:grpSpPr>
          <a:xfrm>
            <a:off x="5580591" y="1241567"/>
            <a:ext cx="1215521" cy="276999"/>
            <a:chOff x="4070350" y="3562534"/>
            <a:chExt cx="1215521" cy="276999"/>
          </a:xfrm>
        </p:grpSpPr>
        <p:sp>
          <p:nvSpPr>
            <p:cNvPr id="50" name="Oval 4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133346" y="35625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Pittsburgh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cxnSp>
        <p:nvCxnSpPr>
          <p:cNvPr id="69" name="Gerade Verbindung mit Pfeil 68"/>
          <p:cNvCxnSpPr/>
          <p:nvPr/>
        </p:nvCxnSpPr>
        <p:spPr>
          <a:xfrm rot="5400000">
            <a:off x="6261750" y="2063100"/>
            <a:ext cx="417803" cy="158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uppierung 77"/>
          <p:cNvGrpSpPr/>
          <p:nvPr/>
        </p:nvGrpSpPr>
        <p:grpSpPr>
          <a:xfrm>
            <a:off x="6586007" y="836740"/>
            <a:ext cx="2332150" cy="1638613"/>
            <a:chOff x="7456952" y="-9367020"/>
            <a:chExt cx="3018554" cy="3006376"/>
          </a:xfrm>
        </p:grpSpPr>
        <p:sp>
          <p:nvSpPr>
            <p:cNvPr id="74" name="Textfeld 73"/>
            <p:cNvSpPr txBox="1"/>
            <p:nvPr/>
          </p:nvSpPr>
          <p:spPr>
            <a:xfrm>
              <a:off x="7752829" y="-9367020"/>
              <a:ext cx="2722677" cy="175050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01. – 04. Mai 1863: Überwältigender Sieg der Konföderierten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Chancellorsville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5" name="Gerade Verbindung mit Pfeil 74"/>
            <p:cNvCxnSpPr>
              <a:endCxn id="74" idx="2"/>
            </p:cNvCxnSpPr>
            <p:nvPr/>
          </p:nvCxnSpPr>
          <p:spPr>
            <a:xfrm flipV="1">
              <a:off x="7456952" y="-7616509"/>
              <a:ext cx="1657220" cy="125586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pierung 77"/>
          <p:cNvGrpSpPr/>
          <p:nvPr/>
        </p:nvGrpSpPr>
        <p:grpSpPr>
          <a:xfrm>
            <a:off x="1229098" y="1241567"/>
            <a:ext cx="5293914" cy="523220"/>
            <a:chOff x="8159086" y="-9069916"/>
            <a:chExt cx="5022553" cy="523220"/>
          </a:xfrm>
        </p:grpSpPr>
        <p:sp>
          <p:nvSpPr>
            <p:cNvPr id="81" name="Textfeld 80"/>
            <p:cNvSpPr txBox="1"/>
            <p:nvPr/>
          </p:nvSpPr>
          <p:spPr>
            <a:xfrm>
              <a:off x="8159086" y="-9069916"/>
              <a:ext cx="308986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01. – 03. Juli 1863: US-Truppen siegen bei Gettysburg (Wendepunkt des Krieges) 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85" name="Gerade Verbindung mit Pfeil 84"/>
            <p:cNvCxnSpPr>
              <a:stCxn id="81" idx="3"/>
            </p:cNvCxnSpPr>
            <p:nvPr/>
          </p:nvCxnSpPr>
          <p:spPr>
            <a:xfrm>
              <a:off x="11248953" y="-8808306"/>
              <a:ext cx="1932686" cy="160238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uppierung 97"/>
          <p:cNvGrpSpPr/>
          <p:nvPr/>
        </p:nvGrpSpPr>
        <p:grpSpPr>
          <a:xfrm>
            <a:off x="6770714" y="2667002"/>
            <a:ext cx="2277124" cy="2265068"/>
            <a:chOff x="7795997" y="-10893424"/>
            <a:chExt cx="2679508" cy="2265068"/>
          </a:xfrm>
        </p:grpSpPr>
        <p:sp>
          <p:nvSpPr>
            <p:cNvPr id="99" name="Textfeld 98"/>
            <p:cNvSpPr txBox="1"/>
            <p:nvPr/>
          </p:nvSpPr>
          <p:spPr>
            <a:xfrm>
              <a:off x="7847646" y="-9367020"/>
              <a:ext cx="2627859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Mai – Juni 1864: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Grant‘s</a:t>
              </a:r>
              <a:r>
                <a:rPr lang="de-DE" sz="1400" dirty="0" smtClean="0">
                  <a:solidFill>
                    <a:srgbClr val="143C78"/>
                  </a:solidFill>
                </a:rPr>
                <a:t> Überland-Feldzug nutzt die konföderierten Kräfte ab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100" name="Gerade Verbindung mit Pfeil 99"/>
            <p:cNvCxnSpPr>
              <a:stCxn id="99" idx="0"/>
            </p:cNvCxnSpPr>
            <p:nvPr/>
          </p:nvCxnSpPr>
          <p:spPr>
            <a:xfrm rot="16200000" flipV="1">
              <a:off x="7715584" y="-10813011"/>
              <a:ext cx="1526404" cy="1365578"/>
            </a:xfrm>
            <a:prstGeom prst="bentConnector3">
              <a:avLst>
                <a:gd name="adj1" fmla="val 99089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uppierung 100"/>
          <p:cNvGrpSpPr/>
          <p:nvPr/>
        </p:nvGrpSpPr>
        <p:grpSpPr>
          <a:xfrm>
            <a:off x="6380744" y="3073401"/>
            <a:ext cx="2552700" cy="2923063"/>
            <a:chOff x="12065419" y="-9534256"/>
            <a:chExt cx="2421851" cy="2923063"/>
          </a:xfrm>
        </p:grpSpPr>
        <p:sp>
          <p:nvSpPr>
            <p:cNvPr id="102" name="Textfeld 101"/>
            <p:cNvSpPr txBox="1"/>
            <p:nvPr/>
          </p:nvSpPr>
          <p:spPr>
            <a:xfrm>
              <a:off x="12065419" y="-7349857"/>
              <a:ext cx="2421851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Juni 1864 – März 1865: Belagerung von Petersburg nutzt die Konföderierten ab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103" name="Gerade Verbindung mit Pfeil 102"/>
            <p:cNvCxnSpPr>
              <a:stCxn id="102" idx="0"/>
            </p:cNvCxnSpPr>
            <p:nvPr/>
          </p:nvCxnSpPr>
          <p:spPr>
            <a:xfrm rot="16200000" flipV="1">
              <a:off x="11722170" y="-8904029"/>
              <a:ext cx="2184400" cy="923945"/>
            </a:xfrm>
            <a:prstGeom prst="bentConnector3">
              <a:avLst>
                <a:gd name="adj1" fmla="val 8140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pierung 106"/>
          <p:cNvGrpSpPr/>
          <p:nvPr/>
        </p:nvGrpSpPr>
        <p:grpSpPr>
          <a:xfrm>
            <a:off x="246021" y="3754914"/>
            <a:ext cx="5913479" cy="2066738"/>
            <a:chOff x="7496311" y="-10695094"/>
            <a:chExt cx="5610361" cy="2066738"/>
          </a:xfrm>
        </p:grpSpPr>
        <p:sp>
          <p:nvSpPr>
            <p:cNvPr id="108" name="Textfeld 107"/>
            <p:cNvSpPr txBox="1"/>
            <p:nvPr/>
          </p:nvSpPr>
          <p:spPr>
            <a:xfrm>
              <a:off x="7496311" y="-9367020"/>
              <a:ext cx="297919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26. Apr. 1865: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Sherman‘s</a:t>
              </a:r>
              <a:r>
                <a:rPr lang="de-DE" sz="1400" dirty="0" smtClean="0">
                  <a:solidFill>
                    <a:srgbClr val="143C78"/>
                  </a:solidFill>
                </a:rPr>
                <a:t> Carolina-Feldzug endet mit der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Kapitualtion</a:t>
              </a:r>
              <a:r>
                <a:rPr lang="de-DE" sz="1400" dirty="0" smtClean="0">
                  <a:solidFill>
                    <a:srgbClr val="143C78"/>
                  </a:solidFill>
                </a:rPr>
                <a:t> der Konföderierten Truppen unter Johnston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109" name="Gerade Verbindung mit Pfeil 108"/>
            <p:cNvCxnSpPr>
              <a:stCxn id="108" idx="0"/>
            </p:cNvCxnSpPr>
            <p:nvPr/>
          </p:nvCxnSpPr>
          <p:spPr>
            <a:xfrm rot="5400000" flipH="1" flipV="1">
              <a:off x="10382254" y="-12091438"/>
              <a:ext cx="1328074" cy="4120762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Gerade Verbindung mit Pfeil 113"/>
          <p:cNvCxnSpPr/>
          <p:nvPr/>
        </p:nvCxnSpPr>
        <p:spPr>
          <a:xfrm rot="5400000" flipH="1" flipV="1">
            <a:off x="6176484" y="2054085"/>
            <a:ext cx="740735" cy="1269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mit Pfeil 120"/>
          <p:cNvCxnSpPr/>
          <p:nvPr/>
        </p:nvCxnSpPr>
        <p:spPr>
          <a:xfrm rot="16200000" flipH="1">
            <a:off x="6328103" y="2332393"/>
            <a:ext cx="416704" cy="25251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2" name="Gruppierung 116"/>
          <p:cNvGrpSpPr/>
          <p:nvPr/>
        </p:nvGrpSpPr>
        <p:grpSpPr>
          <a:xfrm>
            <a:off x="5165221" y="5084285"/>
            <a:ext cx="1215521" cy="276999"/>
            <a:chOff x="4070350" y="3562534"/>
            <a:chExt cx="1215521" cy="276999"/>
          </a:xfrm>
        </p:grpSpPr>
        <p:sp>
          <p:nvSpPr>
            <p:cNvPr id="123" name="Oval 12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4" name="Textfeld 123"/>
            <p:cNvSpPr txBox="1"/>
            <p:nvPr/>
          </p:nvSpPr>
          <p:spPr>
            <a:xfrm>
              <a:off x="4133346" y="35625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Savannah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cxnSp>
        <p:nvCxnSpPr>
          <p:cNvPr id="126" name="Gerade Verbindung mit Pfeil 125"/>
          <p:cNvCxnSpPr/>
          <p:nvPr/>
        </p:nvCxnSpPr>
        <p:spPr>
          <a:xfrm rot="16200000" flipH="1">
            <a:off x="6512984" y="2841625"/>
            <a:ext cx="349249" cy="1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Gerade Verbindung mit Pfeil 140"/>
          <p:cNvCxnSpPr/>
          <p:nvPr/>
        </p:nvCxnSpPr>
        <p:spPr>
          <a:xfrm rot="5400000" flipH="1" flipV="1">
            <a:off x="5617767" y="3795316"/>
            <a:ext cx="631558" cy="578911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Gerade Verbindung mit Pfeil 143"/>
          <p:cNvCxnSpPr/>
          <p:nvPr/>
        </p:nvCxnSpPr>
        <p:spPr>
          <a:xfrm rot="5400000" flipH="1" flipV="1">
            <a:off x="5090186" y="4616703"/>
            <a:ext cx="644259" cy="336554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Gerade Verbindung mit Pfeil 147"/>
          <p:cNvCxnSpPr/>
          <p:nvPr/>
        </p:nvCxnSpPr>
        <p:spPr>
          <a:xfrm rot="10800000">
            <a:off x="6223004" y="2751270"/>
            <a:ext cx="363007" cy="188781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Gerade Verbindung mit Pfeil 150"/>
          <p:cNvCxnSpPr/>
          <p:nvPr/>
        </p:nvCxnSpPr>
        <p:spPr>
          <a:xfrm rot="5400000">
            <a:off x="5863520" y="2016834"/>
            <a:ext cx="481454" cy="46098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5" name="Bild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8" y="1814898"/>
            <a:ext cx="3477174" cy="2520951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91" name="Gruppierung 90"/>
          <p:cNvGrpSpPr/>
          <p:nvPr/>
        </p:nvGrpSpPr>
        <p:grpSpPr>
          <a:xfrm>
            <a:off x="75388" y="1946867"/>
            <a:ext cx="5954687" cy="738664"/>
            <a:chOff x="8615879" y="-14039418"/>
            <a:chExt cx="3914380" cy="738664"/>
          </a:xfrm>
        </p:grpSpPr>
        <p:sp>
          <p:nvSpPr>
            <p:cNvPr id="92" name="Textfeld 91"/>
            <p:cNvSpPr txBox="1"/>
            <p:nvPr/>
          </p:nvSpPr>
          <p:spPr>
            <a:xfrm>
              <a:off x="8615879" y="-14039418"/>
              <a:ext cx="272267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Aug. – Okt. 1864: Nach konföderierten Operationen im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Shenandoah-Tal</a:t>
              </a:r>
              <a:r>
                <a:rPr lang="de-DE" sz="1400" dirty="0" smtClean="0">
                  <a:solidFill>
                    <a:srgbClr val="143C78"/>
                  </a:solidFill>
                </a:rPr>
                <a:t> bringt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Sheridan‘s</a:t>
              </a:r>
              <a:r>
                <a:rPr lang="de-DE" sz="1400" dirty="0" smtClean="0">
                  <a:solidFill>
                    <a:srgbClr val="143C78"/>
                  </a:solidFill>
                </a:rPr>
                <a:t> US-Feldzug bringt das das Gebiet unter US-Kontrolle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93" name="Gerade Verbindung mit Pfeil 92"/>
            <p:cNvCxnSpPr>
              <a:stCxn id="92" idx="3"/>
            </p:cNvCxnSpPr>
            <p:nvPr/>
          </p:nvCxnSpPr>
          <p:spPr>
            <a:xfrm flipV="1">
              <a:off x="11338555" y="-13750263"/>
              <a:ext cx="1191704" cy="80177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uppierung 103"/>
          <p:cNvGrpSpPr/>
          <p:nvPr/>
        </p:nvGrpSpPr>
        <p:grpSpPr>
          <a:xfrm>
            <a:off x="639655" y="2750752"/>
            <a:ext cx="5519846" cy="1624398"/>
            <a:chOff x="7600152" y="-12919660"/>
            <a:chExt cx="4684125" cy="1624398"/>
          </a:xfrm>
        </p:grpSpPr>
        <p:sp>
          <p:nvSpPr>
            <p:cNvPr id="105" name="Textfeld 104"/>
            <p:cNvSpPr txBox="1"/>
            <p:nvPr/>
          </p:nvSpPr>
          <p:spPr>
            <a:xfrm>
              <a:off x="7600152" y="-12033926"/>
              <a:ext cx="272267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29. März – 09. Apr. 1865: Der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Appomattox</a:t>
              </a:r>
              <a:r>
                <a:rPr lang="de-DE" sz="1400" dirty="0" smtClean="0">
                  <a:solidFill>
                    <a:srgbClr val="143C78"/>
                  </a:solidFill>
                </a:rPr>
                <a:t> Feldzug der Union endet mit der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Kapitulaion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Lee‘s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Nord-Virgina-Armee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106" name="Gerade Verbindung mit Pfeil 105"/>
            <p:cNvCxnSpPr>
              <a:stCxn id="105" idx="3"/>
            </p:cNvCxnSpPr>
            <p:nvPr/>
          </p:nvCxnSpPr>
          <p:spPr>
            <a:xfrm flipV="1">
              <a:off x="10322829" y="-12919660"/>
              <a:ext cx="1961448" cy="1255066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uppierung 156"/>
          <p:cNvGrpSpPr/>
          <p:nvPr/>
        </p:nvGrpSpPr>
        <p:grpSpPr>
          <a:xfrm>
            <a:off x="3386180" y="5452319"/>
            <a:ext cx="2761054" cy="789449"/>
            <a:chOff x="10859455" y="-7191255"/>
            <a:chExt cx="2619525" cy="789449"/>
          </a:xfrm>
        </p:grpSpPr>
        <p:sp>
          <p:nvSpPr>
            <p:cNvPr id="158" name="Textfeld 157"/>
            <p:cNvSpPr txBox="1"/>
            <p:nvPr/>
          </p:nvSpPr>
          <p:spPr>
            <a:xfrm>
              <a:off x="11057129" y="-6925026"/>
              <a:ext cx="2421851" cy="523220"/>
            </a:xfrm>
            <a:prstGeom prst="rect">
              <a:avLst/>
            </a:prstGeom>
            <a:solidFill>
              <a:srgbClr val="143C78">
                <a:alpha val="83000"/>
              </a:srgb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09. Mai 1865: Präsident Johnson erklärt den Krieg für beendet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59" name="Gerade Verbindung mit Pfeil 102"/>
            <p:cNvCxnSpPr>
              <a:stCxn id="158" idx="0"/>
              <a:endCxn id="108" idx="3"/>
            </p:cNvCxnSpPr>
            <p:nvPr/>
          </p:nvCxnSpPr>
          <p:spPr>
            <a:xfrm rot="16200000" flipV="1">
              <a:off x="11430641" y="-7762441"/>
              <a:ext cx="266228" cy="1408600"/>
            </a:xfrm>
            <a:prstGeom prst="bentConnector2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3836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Der Amerikanische Bürgerkrieg gilt als der erste moderne Krieg mit mind. 620‘000 Toten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Die Union wird wieder hergestellt</a:t>
            </a:r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endParaRPr lang="de-DE" sz="800" dirty="0" smtClean="0"/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r>
              <a:rPr lang="de-DE" dirty="0" smtClean="0"/>
              <a:t>Die Südstaaten werden im Rahmen der </a:t>
            </a:r>
            <a:r>
              <a:rPr lang="de-DE" dirty="0" err="1" smtClean="0"/>
              <a:t>Reconstruction</a:t>
            </a:r>
            <a:r>
              <a:rPr lang="de-DE" dirty="0" smtClean="0"/>
              <a:t> (1865 – 1877) wieder in die Union aufgenommen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Die USA werden endgültig zu einem Bundesstaat &amp; können (international) aufsteigen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Abschaffung der Sklaverei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1752726"/>
            <a:ext cx="5588472" cy="311137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688" y="3429000"/>
            <a:ext cx="1605512" cy="845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</Words>
  <Application>Microsoft Macintosh PowerPoint</Application>
  <PresentationFormat>Bildschirmpräsentation (4:3)</PresentationFormat>
  <Paragraphs>141</Paragraphs>
  <Slides>8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Office-Design</vt:lpstr>
      <vt:lpstr>Geschichte in fünf Der Amerikanische Bürgerkrieg Von der Sklavenbefreiung bis zur Kapitulation des Südens (1863 – 1865 / Teil 2 von 2)</vt:lpstr>
      <vt:lpstr>Überblick</vt:lpstr>
      <vt:lpstr>Hintergrund</vt:lpstr>
      <vt:lpstr>Verlauf: Seekrieg</vt:lpstr>
      <vt:lpstr>Verlauf: Westen &amp; Trans-Mississippi</vt:lpstr>
      <vt:lpstr>Verlauf: Osten</vt:lpstr>
      <vt:lpstr>Folgen</vt:lpstr>
      <vt:lpstr>Folie 8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276</cp:revision>
  <dcterms:created xsi:type="dcterms:W3CDTF">2015-02-24T23:45:57Z</dcterms:created>
  <dcterms:modified xsi:type="dcterms:W3CDTF">2015-02-24T23:46:43Z</dcterms:modified>
</cp:coreProperties>
</file>