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theme/theme3.xml" ContentType="application/vnd.openxmlformats-officedocument.them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s/slide9.xml" ContentType="application/vnd.openxmlformats-officedocument.presentationml.slide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s/slide6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2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1" r:id="rId3"/>
    <p:sldId id="295" r:id="rId4"/>
    <p:sldId id="317" r:id="rId5"/>
    <p:sldId id="319" r:id="rId6"/>
    <p:sldId id="320" r:id="rId7"/>
    <p:sldId id="321" r:id="rId8"/>
    <p:sldId id="286" r:id="rId9"/>
    <p:sldId id="259" r:id="rId10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9FFCB"/>
    <a:srgbClr val="006632"/>
    <a:srgbClr val="FF99CB"/>
    <a:srgbClr val="A5C3FF"/>
    <a:srgbClr val="660032"/>
    <a:srgbClr val="8CB4F0"/>
    <a:srgbClr val="78050A"/>
    <a:srgbClr val="143C7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7774" autoAdjust="0"/>
  </p:normalViewPr>
  <p:slideViewPr>
    <p:cSldViewPr snapToGrid="0" snapToObjects="1">
      <p:cViewPr>
        <p:scale>
          <a:sx n="100" d="100"/>
          <a:sy n="100" d="100"/>
        </p:scale>
        <p:origin x="-584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F830B-EA95-2840-AC93-8F7BDE351B1F}" type="datetimeFigureOut">
              <a:rPr lang="de-DE" smtClean="0"/>
              <a:pPr/>
              <a:t>24.02.2015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92B60-52B8-F940-A43A-E9A334ECEEE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44082-7BCA-C249-A08D-0E93D23A5789}" type="datetimeFigureOut">
              <a:rPr lang="de-DE" smtClean="0"/>
              <a:pPr/>
              <a:t>24.02.2015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C8221-A023-FA4A-8ABC-33BA697F43F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4838" y="170958"/>
            <a:ext cx="1667219" cy="56756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660032"/>
                </a:solidFill>
              </a:defRPr>
            </a:lvl1pPr>
          </a:lstStyle>
          <a:p>
            <a:r>
              <a:rPr lang="de-DE" noProof="0" dirty="0" smtClean="0"/>
              <a:t>Mastertitelformat bearbeiten</a:t>
            </a:r>
            <a:endParaRPr lang="de-DE" noProof="0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457200" y="781016"/>
            <a:ext cx="8229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 userDrawn="1"/>
        </p:nvCxnSpPr>
        <p:spPr>
          <a:xfrm>
            <a:off x="457200" y="6342840"/>
            <a:ext cx="8229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 userDrawn="1"/>
        </p:nvSpPr>
        <p:spPr>
          <a:xfrm>
            <a:off x="457200" y="6383370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spc="100" noProof="0" dirty="0" smtClean="0">
                <a:solidFill>
                  <a:srgbClr val="8CB4F0"/>
                </a:solidFill>
              </a:rPr>
              <a:t>www.geschichte-in-5.de</a:t>
            </a:r>
            <a:endParaRPr lang="de-DE" sz="1200" spc="100" noProof="0" dirty="0" smtClean="0">
              <a:solidFill>
                <a:srgbClr val="8CB4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6752801" cy="465848"/>
          </a:xfrm>
        </p:spPr>
        <p:txBody>
          <a:bodyPr>
            <a:normAutofit/>
          </a:bodyPr>
          <a:lstStyle>
            <a:lvl1pPr algn="l">
              <a:defRPr sz="2000">
                <a:solidFill>
                  <a:srgbClr val="78050A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72718"/>
            <a:ext cx="8229600" cy="5153445"/>
          </a:xfrm>
        </p:spPr>
        <p:txBody>
          <a:bodyPr>
            <a:normAutofit/>
          </a:bodyPr>
          <a:lstStyle>
            <a:lvl1pPr>
              <a:buClr>
                <a:srgbClr val="660032"/>
              </a:buClr>
              <a:buFont typeface="Arial"/>
              <a:buChar char="•"/>
              <a:defRPr sz="1600">
                <a:solidFill>
                  <a:srgbClr val="143C78"/>
                </a:solidFill>
              </a:defRPr>
            </a:lvl1pPr>
            <a:lvl2pPr>
              <a:buClr>
                <a:srgbClr val="660032"/>
              </a:buClr>
              <a:buFont typeface="Arial"/>
              <a:buChar char="•"/>
              <a:defRPr sz="1400">
                <a:solidFill>
                  <a:srgbClr val="143C78"/>
                </a:solidFill>
              </a:defRPr>
            </a:lvl2pPr>
            <a:lvl3pPr>
              <a:buClr>
                <a:srgbClr val="660032"/>
              </a:buClr>
              <a:buFont typeface="Arial"/>
              <a:buChar char="•"/>
              <a:defRPr sz="1400">
                <a:solidFill>
                  <a:srgbClr val="143C78"/>
                </a:solidFill>
              </a:defRPr>
            </a:lvl3pPr>
            <a:lvl4pPr>
              <a:buClr>
                <a:srgbClr val="660032"/>
              </a:buClr>
              <a:buFont typeface="Arial"/>
              <a:buChar char="•"/>
              <a:defRPr sz="1400">
                <a:solidFill>
                  <a:srgbClr val="143C78"/>
                </a:solidFill>
              </a:defRPr>
            </a:lvl4pPr>
            <a:lvl5pPr>
              <a:buClr>
                <a:srgbClr val="660032"/>
              </a:buClr>
              <a:buFont typeface="Arial"/>
              <a:buChar char="•"/>
              <a:defRPr sz="1400">
                <a:solidFill>
                  <a:srgbClr val="143C78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457200" y="781016"/>
            <a:ext cx="8229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 userDrawn="1"/>
        </p:nvCxnSpPr>
        <p:spPr>
          <a:xfrm>
            <a:off x="457200" y="6342840"/>
            <a:ext cx="8229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 userDrawn="1"/>
        </p:nvSpPr>
        <p:spPr>
          <a:xfrm>
            <a:off x="457200" y="6383370"/>
            <a:ext cx="5150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spc="100" noProof="0" dirty="0" smtClean="0">
                <a:solidFill>
                  <a:srgbClr val="8CB4F0"/>
                </a:solidFill>
              </a:rPr>
              <a:t>www.geschichte-in-5.de</a:t>
            </a:r>
            <a:endParaRPr lang="de-DE" sz="1200" spc="100" noProof="0" dirty="0" smtClean="0">
              <a:solidFill>
                <a:srgbClr val="8CB4F0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04019"/>
          </a:xfrm>
        </p:spPr>
        <p:txBody>
          <a:bodyPr/>
          <a:lstStyle>
            <a:lvl1pPr>
              <a:defRPr>
                <a:solidFill>
                  <a:srgbClr val="8CB4F0"/>
                </a:solidFill>
              </a:defRPr>
            </a:lvl1pPr>
          </a:lstStyle>
          <a:p>
            <a:fld id="{DB99E608-B3AA-6545-8BED-BAF9E85E37AB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6" name="Bild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0000" y="237744"/>
            <a:ext cx="1476800" cy="5027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B2EBD-CE75-E042-8C9B-3B3466EB2F4B}" type="datetime1">
              <a:rPr lang="de-DE" smtClean="0"/>
              <a:pPr/>
              <a:t>24.02.2015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lebenswelten - your lifeworlds of desire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9E608-B3AA-6545-8BED-BAF9E85E37A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700" y="1978559"/>
            <a:ext cx="8356600" cy="14700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3000"/>
              </a:spcAft>
            </a:pPr>
            <a:r>
              <a:rPr lang="de-DE" dirty="0" smtClean="0">
                <a:solidFill>
                  <a:srgbClr val="143C78"/>
                </a:solidFill>
              </a:rPr>
              <a:t>Geschichte in fünf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Der </a:t>
            </a:r>
            <a:r>
              <a:rPr lang="de-DE" dirty="0" err="1" smtClean="0"/>
              <a:t>Yom-Kippur-Krieg</a:t>
            </a:r>
            <a:endParaRPr lang="de-DE" dirty="0">
              <a:solidFill>
                <a:srgbClr val="66003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Überblick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755308"/>
            <a:ext cx="5017912" cy="2601042"/>
          </a:xfrm>
        </p:spPr>
        <p:txBody>
          <a:bodyPr>
            <a:normAutofit/>
          </a:bodyPr>
          <a:lstStyle/>
          <a:p>
            <a:r>
              <a:rPr lang="de-DE" sz="1600" dirty="0" smtClean="0"/>
              <a:t>Datum</a:t>
            </a:r>
          </a:p>
          <a:p>
            <a:pPr lvl="1"/>
            <a:r>
              <a:rPr lang="de-DE" dirty="0" smtClean="0"/>
              <a:t>06. – 25. Okt. 1973 (22. Okt.)</a:t>
            </a:r>
            <a:endParaRPr lang="de-DE" sz="1400" dirty="0" smtClean="0"/>
          </a:p>
          <a:p>
            <a:r>
              <a:rPr lang="de-DE" sz="1600" dirty="0" smtClean="0"/>
              <a:t>Ort</a:t>
            </a:r>
          </a:p>
          <a:p>
            <a:pPr lvl="1"/>
            <a:r>
              <a:rPr lang="de-DE" sz="1400" dirty="0" smtClean="0"/>
              <a:t>Sinai &amp; Golanhöhen</a:t>
            </a:r>
          </a:p>
          <a:p>
            <a:r>
              <a:rPr lang="de-DE" sz="1600" dirty="0" smtClean="0"/>
              <a:t>Beginn</a:t>
            </a:r>
          </a:p>
          <a:p>
            <a:pPr lvl="1"/>
            <a:r>
              <a:rPr lang="de-DE" sz="1400" dirty="0" smtClean="0"/>
              <a:t>Überraschungsangriff Ägyptens &amp; Syriens auf Israel</a:t>
            </a:r>
          </a:p>
          <a:p>
            <a:r>
              <a:rPr lang="de-DE" sz="1600" dirty="0" smtClean="0"/>
              <a:t>Ende</a:t>
            </a:r>
          </a:p>
          <a:p>
            <a:pPr lvl="1"/>
            <a:r>
              <a:rPr lang="de-DE" sz="1400" dirty="0" smtClean="0"/>
              <a:t>Inkrafttreten des Waffenstillstands (UN-Resolution)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9E608-B3AA-6545-8BED-BAF9E85E37AB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5450457" y="972717"/>
            <a:ext cx="2355524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/>
            <a:r>
              <a:rPr lang="de-DE" sz="1600" dirty="0" smtClean="0">
                <a:solidFill>
                  <a:srgbClr val="143C78"/>
                </a:solidFill>
              </a:rPr>
              <a:t>Die Beteiligten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6342726" y="5165923"/>
            <a:ext cx="250894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/>
            <a:r>
              <a:rPr lang="de-DE" sz="1400" dirty="0" smtClean="0">
                <a:solidFill>
                  <a:srgbClr val="143C78"/>
                </a:solidFill>
              </a:rPr>
              <a:t>Jordanien</a:t>
            </a:r>
            <a:endParaRPr lang="de-DE" sz="1200" dirty="0" smtClean="0">
              <a:solidFill>
                <a:srgbClr val="143C78"/>
              </a:solidFill>
            </a:endParaRPr>
          </a:p>
        </p:txBody>
      </p:sp>
      <p:pic>
        <p:nvPicPr>
          <p:cNvPr id="17" name="Bild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4961" y="1553151"/>
            <a:ext cx="718515" cy="522556"/>
          </a:xfrm>
          <a:prstGeom prst="rect">
            <a:avLst/>
          </a:prstGeom>
          <a:ln>
            <a:solidFill>
              <a:srgbClr val="143C78"/>
            </a:solidFill>
          </a:ln>
        </p:spPr>
      </p:pic>
      <p:sp>
        <p:nvSpPr>
          <p:cNvPr id="25" name="Textfeld 24"/>
          <p:cNvSpPr txBox="1"/>
          <p:nvPr/>
        </p:nvSpPr>
        <p:spPr>
          <a:xfrm>
            <a:off x="6318000" y="3410919"/>
            <a:ext cx="282600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/>
            <a:r>
              <a:rPr lang="de-DE" sz="1400" dirty="0" smtClean="0">
                <a:solidFill>
                  <a:srgbClr val="143C78"/>
                </a:solidFill>
              </a:rPr>
              <a:t>Föderation arabischer Republiken</a:t>
            </a:r>
          </a:p>
          <a:p>
            <a:pPr marL="0" lvl="1"/>
            <a:r>
              <a:rPr lang="de-DE" sz="1400" dirty="0" smtClean="0">
                <a:solidFill>
                  <a:srgbClr val="143C78"/>
                </a:solidFill>
              </a:rPr>
              <a:t>= Ägypten &amp; Syrien</a:t>
            </a:r>
            <a:endParaRPr lang="de-DE" sz="1200" dirty="0" smtClean="0">
              <a:solidFill>
                <a:srgbClr val="143C78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317288" y="1506652"/>
            <a:ext cx="248422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/>
            <a:r>
              <a:rPr lang="de-DE" sz="1400" dirty="0" smtClean="0">
                <a:solidFill>
                  <a:srgbClr val="143C78"/>
                </a:solidFill>
              </a:rPr>
              <a:t>Israel</a:t>
            </a:r>
            <a:endParaRPr lang="de-DE" sz="1200" dirty="0" smtClean="0">
              <a:solidFill>
                <a:srgbClr val="143C78"/>
              </a:solidFill>
            </a:endParaRPr>
          </a:p>
        </p:txBody>
      </p:sp>
      <p:pic>
        <p:nvPicPr>
          <p:cNvPr id="22" name="Bild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116" y="5251167"/>
            <a:ext cx="396359" cy="198180"/>
          </a:xfrm>
          <a:prstGeom prst="rect">
            <a:avLst/>
          </a:prstGeom>
        </p:spPr>
      </p:pic>
      <p:pic>
        <p:nvPicPr>
          <p:cNvPr id="19" name="Bild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8094" y="3410919"/>
            <a:ext cx="755381" cy="503587"/>
          </a:xfrm>
          <a:prstGeom prst="rect">
            <a:avLst/>
          </a:prstGeom>
        </p:spPr>
      </p:pic>
      <p:sp>
        <p:nvSpPr>
          <p:cNvPr id="21" name="Textfeld 20"/>
          <p:cNvSpPr txBox="1"/>
          <p:nvPr/>
        </p:nvSpPr>
        <p:spPr>
          <a:xfrm>
            <a:off x="5544961" y="2177307"/>
            <a:ext cx="248422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/>
            <a:r>
              <a:rPr lang="de-DE" sz="1400" dirty="0" smtClean="0">
                <a:solidFill>
                  <a:srgbClr val="143C78"/>
                </a:solidFill>
              </a:rPr>
              <a:t>Unterstützung durch:</a:t>
            </a:r>
            <a:endParaRPr lang="de-DE" sz="1200" dirty="0" smtClean="0">
              <a:solidFill>
                <a:srgbClr val="143C78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6342726" y="2485084"/>
            <a:ext cx="2508948" cy="4924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/>
            <a:r>
              <a:rPr lang="de-DE" sz="1400" dirty="0" smtClean="0">
                <a:solidFill>
                  <a:srgbClr val="143C78"/>
                </a:solidFill>
              </a:rPr>
              <a:t>USA</a:t>
            </a:r>
            <a:endParaRPr lang="de-DE" sz="1200" dirty="0" smtClean="0">
              <a:solidFill>
                <a:srgbClr val="143C78"/>
              </a:solidFill>
            </a:endParaRPr>
          </a:p>
          <a:p>
            <a:pPr marL="0" lvl="1"/>
            <a:r>
              <a:rPr lang="de-DE" sz="1200" dirty="0" smtClean="0">
                <a:solidFill>
                  <a:srgbClr val="143C78"/>
                </a:solidFill>
              </a:rPr>
              <a:t>(umfangreiche Waffenlieferungen)</a:t>
            </a:r>
          </a:p>
        </p:txBody>
      </p:sp>
      <p:pic>
        <p:nvPicPr>
          <p:cNvPr id="31" name="Bild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0275" y="2555251"/>
            <a:ext cx="403200" cy="212210"/>
          </a:xfrm>
          <a:prstGeom prst="rect">
            <a:avLst/>
          </a:prstGeom>
        </p:spPr>
      </p:pic>
      <p:pic>
        <p:nvPicPr>
          <p:cNvPr id="32" name="Bild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49207" y="5623860"/>
            <a:ext cx="405313" cy="202657"/>
          </a:xfrm>
          <a:prstGeom prst="rect">
            <a:avLst/>
          </a:prstGeom>
        </p:spPr>
      </p:pic>
      <p:sp>
        <p:nvSpPr>
          <p:cNvPr id="33" name="Textfeld 32"/>
          <p:cNvSpPr txBox="1"/>
          <p:nvPr/>
        </p:nvSpPr>
        <p:spPr>
          <a:xfrm>
            <a:off x="5508094" y="4009308"/>
            <a:ext cx="248422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/>
            <a:r>
              <a:rPr lang="de-DE" sz="1400" dirty="0" smtClean="0">
                <a:solidFill>
                  <a:srgbClr val="143C78"/>
                </a:solidFill>
              </a:rPr>
              <a:t>Unterstützung durch:</a:t>
            </a:r>
            <a:endParaRPr lang="de-DE" sz="1200" dirty="0" smtClean="0">
              <a:solidFill>
                <a:srgbClr val="143C78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342726" y="4424123"/>
            <a:ext cx="250894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/>
            <a:r>
              <a:rPr lang="de-DE" sz="1400" dirty="0" smtClean="0">
                <a:solidFill>
                  <a:srgbClr val="143C78"/>
                </a:solidFill>
              </a:rPr>
              <a:t>Irak</a:t>
            </a:r>
            <a:endParaRPr lang="de-DE" sz="1200" dirty="0" smtClean="0">
              <a:solidFill>
                <a:srgbClr val="143C78"/>
              </a:solidFill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6342726" y="5544140"/>
            <a:ext cx="2508948" cy="4924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/>
            <a:r>
              <a:rPr lang="de-DE" sz="1400" dirty="0" smtClean="0">
                <a:solidFill>
                  <a:srgbClr val="143C78"/>
                </a:solidFill>
              </a:rPr>
              <a:t>Sowjetunion</a:t>
            </a:r>
            <a:endParaRPr lang="de-DE" sz="1200" dirty="0" smtClean="0">
              <a:solidFill>
                <a:srgbClr val="143C78"/>
              </a:solidFill>
            </a:endParaRPr>
          </a:p>
          <a:p>
            <a:pPr marL="0" lvl="1"/>
            <a:r>
              <a:rPr lang="de-DE" sz="1200" dirty="0" smtClean="0">
                <a:solidFill>
                  <a:srgbClr val="143C78"/>
                </a:solidFill>
              </a:rPr>
              <a:t>(umfangreiche Waffenlieferungen)</a:t>
            </a:r>
          </a:p>
        </p:txBody>
      </p:sp>
      <p:pic>
        <p:nvPicPr>
          <p:cNvPr id="41" name="Bild 4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67117" y="4424123"/>
            <a:ext cx="396359" cy="264239"/>
          </a:xfrm>
          <a:prstGeom prst="rect">
            <a:avLst/>
          </a:prstGeom>
        </p:spPr>
      </p:pic>
      <p:pic>
        <p:nvPicPr>
          <p:cNvPr id="42" name="Bild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8162" y="4809129"/>
            <a:ext cx="396358" cy="264238"/>
          </a:xfrm>
          <a:prstGeom prst="rect">
            <a:avLst/>
          </a:prstGeom>
        </p:spPr>
      </p:pic>
      <p:sp>
        <p:nvSpPr>
          <p:cNvPr id="43" name="Textfeld 42"/>
          <p:cNvSpPr txBox="1"/>
          <p:nvPr/>
        </p:nvSpPr>
        <p:spPr>
          <a:xfrm>
            <a:off x="6342726" y="4809129"/>
            <a:ext cx="250894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/>
            <a:r>
              <a:rPr lang="de-DE" sz="1400" dirty="0" smtClean="0">
                <a:solidFill>
                  <a:srgbClr val="143C78"/>
                </a:solidFill>
              </a:rPr>
              <a:t>Libyen</a:t>
            </a:r>
            <a:endParaRPr lang="de-DE" sz="1200" dirty="0" smtClean="0">
              <a:solidFill>
                <a:srgbClr val="143C78"/>
              </a:solidFill>
            </a:endParaRPr>
          </a:p>
        </p:txBody>
      </p:sp>
      <p:pic>
        <p:nvPicPr>
          <p:cNvPr id="23" name="Bild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1800" y="1130300"/>
            <a:ext cx="4727915" cy="2625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Hintergrund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72718"/>
            <a:ext cx="8229600" cy="5383632"/>
          </a:xfrm>
        </p:spPr>
        <p:txBody>
          <a:bodyPr>
            <a:normAutofit/>
          </a:bodyPr>
          <a:lstStyle/>
          <a:p>
            <a:r>
              <a:rPr lang="de-DE" dirty="0" smtClean="0"/>
              <a:t>Arabischer Revanchismus nach drei (militärisch) verlorenen Kriegen (Unabhängigkeitskrieg 1948, </a:t>
            </a:r>
            <a:r>
              <a:rPr lang="de-DE" dirty="0" err="1" smtClean="0"/>
              <a:t>Sueskrise</a:t>
            </a:r>
            <a:r>
              <a:rPr lang="de-DE" dirty="0" smtClean="0"/>
              <a:t> 1956 &amp; Sechstagekrieg 1967)</a:t>
            </a:r>
          </a:p>
          <a:p>
            <a:endParaRPr lang="de-DE" dirty="0" smtClean="0"/>
          </a:p>
          <a:p>
            <a:r>
              <a:rPr lang="de-DE" dirty="0" smtClean="0"/>
              <a:t>Syrien &amp; Ägypten streben nach Rückgewinnung der im Sechstagekrieg an Israel verlorenen Gebiete</a:t>
            </a:r>
          </a:p>
          <a:p>
            <a:pPr lvl="1"/>
            <a:r>
              <a:rPr lang="de-DE" sz="1600" dirty="0" smtClean="0"/>
              <a:t>Sinai &amp; Gazastreifen (Ägypten)</a:t>
            </a:r>
          </a:p>
          <a:p>
            <a:pPr lvl="1"/>
            <a:r>
              <a:rPr lang="de-DE" sz="1600" dirty="0" smtClean="0"/>
              <a:t>Golanhöhen (Syrien)</a:t>
            </a:r>
          </a:p>
          <a:p>
            <a:pPr lvl="1"/>
            <a:endParaRPr lang="de-DE" sz="1600" dirty="0" smtClean="0"/>
          </a:p>
          <a:p>
            <a:r>
              <a:rPr lang="de-DE" dirty="0" smtClean="0"/>
              <a:t>Syrisches (&amp; ägyptisches) Vormachtstreben in der (pan-) arabischen Welt</a:t>
            </a:r>
          </a:p>
          <a:p>
            <a:endParaRPr lang="de-DE" dirty="0" smtClean="0"/>
          </a:p>
          <a:p>
            <a:r>
              <a:rPr lang="de-DE" dirty="0" smtClean="0"/>
              <a:t>Ägyptische Präsident Sadat ist innenpolitisch unter Druck</a:t>
            </a:r>
          </a:p>
          <a:p>
            <a:pPr lvl="1"/>
            <a:r>
              <a:rPr lang="de-DE" sz="1600" dirty="0" smtClean="0"/>
              <a:t>Notwendigkeit von Wirtschaftsreformen</a:t>
            </a:r>
          </a:p>
          <a:p>
            <a:pPr lvl="1"/>
            <a:r>
              <a:rPr lang="de-DE" sz="1600" dirty="0" smtClean="0"/>
              <a:t>Massenerwartung in Bezug auf die Rückgewinnung des Sinai</a:t>
            </a:r>
          </a:p>
          <a:p>
            <a:pPr lvl="1"/>
            <a:endParaRPr lang="de-DE" sz="1600" dirty="0" smtClean="0"/>
          </a:p>
          <a:p>
            <a:r>
              <a:rPr lang="de-DE" dirty="0" smtClean="0"/>
              <a:t>Reform &amp; Aufrüstung der ägyptischen &amp; syrischen Streitkräfte mit sowjetische Hilfe</a:t>
            </a:r>
          </a:p>
          <a:p>
            <a:endParaRPr lang="de-DE" dirty="0" smtClean="0"/>
          </a:p>
          <a:p>
            <a:r>
              <a:rPr lang="de-DE" dirty="0" smtClean="0"/>
              <a:t>Nach mehrfachen militärischen Siegen (siehe oben) unterschätzen Teile Israels &amp; des Israelischen Militärs die arabischen Streitkräfte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9E608-B3AA-6545-8BED-BAF9E85E37AB}" type="slidenum">
              <a:rPr lang="de-DE" smtClean="0"/>
              <a:pPr/>
              <a:t>3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uppierung 53"/>
          <p:cNvGrpSpPr/>
          <p:nvPr/>
        </p:nvGrpSpPr>
        <p:grpSpPr>
          <a:xfrm>
            <a:off x="457200" y="982133"/>
            <a:ext cx="8343900" cy="4554667"/>
            <a:chOff x="457200" y="982133"/>
            <a:chExt cx="8343900" cy="4554667"/>
          </a:xfrm>
        </p:grpSpPr>
        <p:sp>
          <p:nvSpPr>
            <p:cNvPr id="75" name="Textfeld 74"/>
            <p:cNvSpPr txBox="1"/>
            <p:nvPr/>
          </p:nvSpPr>
          <p:spPr>
            <a:xfrm>
              <a:off x="7632700" y="1617133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Irak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grpSp>
          <p:nvGrpSpPr>
            <p:cNvPr id="76" name="Gruppierung 47"/>
            <p:cNvGrpSpPr/>
            <p:nvPr/>
          </p:nvGrpSpPr>
          <p:grpSpPr>
            <a:xfrm>
              <a:off x="457200" y="982133"/>
              <a:ext cx="8232644" cy="4554667"/>
              <a:chOff x="457200" y="982133"/>
              <a:chExt cx="8232644" cy="4554667"/>
            </a:xfrm>
          </p:grpSpPr>
          <p:pic>
            <p:nvPicPr>
              <p:cNvPr id="81" name="Bild 80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457200" y="993600"/>
                <a:ext cx="8232644" cy="4543200"/>
              </a:xfrm>
              <a:prstGeom prst="rect">
                <a:avLst/>
              </a:prstGeom>
              <a:ln>
                <a:solidFill>
                  <a:srgbClr val="143C78"/>
                </a:solidFill>
              </a:ln>
            </p:spPr>
          </p:pic>
          <p:sp>
            <p:nvSpPr>
              <p:cNvPr id="82" name="Freihandform 81"/>
              <p:cNvSpPr/>
              <p:nvPr/>
            </p:nvSpPr>
            <p:spPr>
              <a:xfrm>
                <a:off x="5080000" y="1828800"/>
                <a:ext cx="93133" cy="46567"/>
              </a:xfrm>
              <a:custGeom>
                <a:avLst/>
                <a:gdLst>
                  <a:gd name="connsiteX0" fmla="*/ 0 w 93133"/>
                  <a:gd name="connsiteY0" fmla="*/ 46567 h 46567"/>
                  <a:gd name="connsiteX1" fmla="*/ 59267 w 93133"/>
                  <a:gd name="connsiteY1" fmla="*/ 16933 h 46567"/>
                  <a:gd name="connsiteX2" fmla="*/ 59267 w 93133"/>
                  <a:gd name="connsiteY2" fmla="*/ 16933 h 46567"/>
                  <a:gd name="connsiteX3" fmla="*/ 93133 w 93133"/>
                  <a:gd name="connsiteY3" fmla="*/ 0 h 46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3133" h="46567">
                    <a:moveTo>
                      <a:pt x="0" y="46567"/>
                    </a:moveTo>
                    <a:lnTo>
                      <a:pt x="59267" y="16933"/>
                    </a:lnTo>
                    <a:lnTo>
                      <a:pt x="59267" y="16933"/>
                    </a:lnTo>
                    <a:lnTo>
                      <a:pt x="93133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3" name="Freihandform 82"/>
              <p:cNvSpPr/>
              <p:nvPr/>
            </p:nvSpPr>
            <p:spPr>
              <a:xfrm>
                <a:off x="5173133" y="1401233"/>
                <a:ext cx="63500" cy="419100"/>
              </a:xfrm>
              <a:custGeom>
                <a:avLst/>
                <a:gdLst>
                  <a:gd name="connsiteX0" fmla="*/ 12700 w 63500"/>
                  <a:gd name="connsiteY0" fmla="*/ 0 h 419100"/>
                  <a:gd name="connsiteX1" fmla="*/ 33867 w 63500"/>
                  <a:gd name="connsiteY1" fmla="*/ 29634 h 419100"/>
                  <a:gd name="connsiteX2" fmla="*/ 4234 w 63500"/>
                  <a:gd name="connsiteY2" fmla="*/ 50800 h 419100"/>
                  <a:gd name="connsiteX3" fmla="*/ 42334 w 63500"/>
                  <a:gd name="connsiteY3" fmla="*/ 101600 h 419100"/>
                  <a:gd name="connsiteX4" fmla="*/ 42334 w 63500"/>
                  <a:gd name="connsiteY4" fmla="*/ 101600 h 419100"/>
                  <a:gd name="connsiteX5" fmla="*/ 46567 w 63500"/>
                  <a:gd name="connsiteY5" fmla="*/ 127000 h 419100"/>
                  <a:gd name="connsiteX6" fmla="*/ 12700 w 63500"/>
                  <a:gd name="connsiteY6" fmla="*/ 165100 h 419100"/>
                  <a:gd name="connsiteX7" fmla="*/ 46567 w 63500"/>
                  <a:gd name="connsiteY7" fmla="*/ 190500 h 419100"/>
                  <a:gd name="connsiteX8" fmla="*/ 63500 w 63500"/>
                  <a:gd name="connsiteY8" fmla="*/ 211667 h 419100"/>
                  <a:gd name="connsiteX9" fmla="*/ 63500 w 63500"/>
                  <a:gd name="connsiteY9" fmla="*/ 364067 h 419100"/>
                  <a:gd name="connsiteX10" fmla="*/ 25400 w 63500"/>
                  <a:gd name="connsiteY10" fmla="*/ 406400 h 419100"/>
                  <a:gd name="connsiteX11" fmla="*/ 0 w 63500"/>
                  <a:gd name="connsiteY11" fmla="*/ 419100 h 419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3500" h="419100">
                    <a:moveTo>
                      <a:pt x="12700" y="0"/>
                    </a:moveTo>
                    <a:lnTo>
                      <a:pt x="33867" y="29634"/>
                    </a:lnTo>
                    <a:lnTo>
                      <a:pt x="4234" y="50800"/>
                    </a:lnTo>
                    <a:lnTo>
                      <a:pt x="42334" y="101600"/>
                    </a:lnTo>
                    <a:lnTo>
                      <a:pt x="42334" y="101600"/>
                    </a:lnTo>
                    <a:lnTo>
                      <a:pt x="46567" y="127000"/>
                    </a:lnTo>
                    <a:lnTo>
                      <a:pt x="12700" y="165100"/>
                    </a:lnTo>
                    <a:lnTo>
                      <a:pt x="46567" y="190500"/>
                    </a:lnTo>
                    <a:lnTo>
                      <a:pt x="63500" y="211667"/>
                    </a:lnTo>
                    <a:lnTo>
                      <a:pt x="63500" y="364067"/>
                    </a:lnTo>
                    <a:lnTo>
                      <a:pt x="25400" y="406400"/>
                    </a:lnTo>
                    <a:lnTo>
                      <a:pt x="0" y="41910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Freihandform 85"/>
              <p:cNvSpPr/>
              <p:nvPr/>
            </p:nvSpPr>
            <p:spPr>
              <a:xfrm>
                <a:off x="4059767" y="2946400"/>
                <a:ext cx="444500" cy="1299633"/>
              </a:xfrm>
              <a:custGeom>
                <a:avLst/>
                <a:gdLst>
                  <a:gd name="connsiteX0" fmla="*/ 427566 w 444500"/>
                  <a:gd name="connsiteY0" fmla="*/ 1299633 h 1299633"/>
                  <a:gd name="connsiteX1" fmla="*/ 440266 w 444500"/>
                  <a:gd name="connsiteY1" fmla="*/ 1198033 h 1299633"/>
                  <a:gd name="connsiteX2" fmla="*/ 444500 w 444500"/>
                  <a:gd name="connsiteY2" fmla="*/ 1155700 h 1299633"/>
                  <a:gd name="connsiteX3" fmla="*/ 431800 w 444500"/>
                  <a:gd name="connsiteY3" fmla="*/ 1126067 h 1299633"/>
                  <a:gd name="connsiteX4" fmla="*/ 431800 w 444500"/>
                  <a:gd name="connsiteY4" fmla="*/ 1087967 h 1299633"/>
                  <a:gd name="connsiteX5" fmla="*/ 397933 w 444500"/>
                  <a:gd name="connsiteY5" fmla="*/ 1032933 h 1299633"/>
                  <a:gd name="connsiteX6" fmla="*/ 364066 w 444500"/>
                  <a:gd name="connsiteY6" fmla="*/ 939800 h 1299633"/>
                  <a:gd name="connsiteX7" fmla="*/ 351366 w 444500"/>
                  <a:gd name="connsiteY7" fmla="*/ 905933 h 1299633"/>
                  <a:gd name="connsiteX8" fmla="*/ 317500 w 444500"/>
                  <a:gd name="connsiteY8" fmla="*/ 821267 h 1299633"/>
                  <a:gd name="connsiteX9" fmla="*/ 279400 w 444500"/>
                  <a:gd name="connsiteY9" fmla="*/ 715433 h 1299633"/>
                  <a:gd name="connsiteX10" fmla="*/ 258233 w 444500"/>
                  <a:gd name="connsiteY10" fmla="*/ 639233 h 1299633"/>
                  <a:gd name="connsiteX11" fmla="*/ 207433 w 444500"/>
                  <a:gd name="connsiteY11" fmla="*/ 609600 h 1299633"/>
                  <a:gd name="connsiteX12" fmla="*/ 220133 w 444500"/>
                  <a:gd name="connsiteY12" fmla="*/ 558800 h 1299633"/>
                  <a:gd name="connsiteX13" fmla="*/ 190500 w 444500"/>
                  <a:gd name="connsiteY13" fmla="*/ 495300 h 1299633"/>
                  <a:gd name="connsiteX14" fmla="*/ 190500 w 444500"/>
                  <a:gd name="connsiteY14" fmla="*/ 461433 h 1299633"/>
                  <a:gd name="connsiteX15" fmla="*/ 143933 w 444500"/>
                  <a:gd name="connsiteY15" fmla="*/ 372533 h 1299633"/>
                  <a:gd name="connsiteX16" fmla="*/ 114300 w 444500"/>
                  <a:gd name="connsiteY16" fmla="*/ 309033 h 1299633"/>
                  <a:gd name="connsiteX17" fmla="*/ 63500 w 444500"/>
                  <a:gd name="connsiteY17" fmla="*/ 190500 h 1299633"/>
                  <a:gd name="connsiteX18" fmla="*/ 63500 w 444500"/>
                  <a:gd name="connsiteY18" fmla="*/ 190500 h 1299633"/>
                  <a:gd name="connsiteX19" fmla="*/ 42333 w 444500"/>
                  <a:gd name="connsiteY19" fmla="*/ 131233 h 1299633"/>
                  <a:gd name="connsiteX20" fmla="*/ 0 w 444500"/>
                  <a:gd name="connsiteY20" fmla="*/ 0 h 1299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44500" h="1299633">
                    <a:moveTo>
                      <a:pt x="427566" y="1299633"/>
                    </a:moveTo>
                    <a:lnTo>
                      <a:pt x="440266" y="1198033"/>
                    </a:lnTo>
                    <a:lnTo>
                      <a:pt x="444500" y="1155700"/>
                    </a:lnTo>
                    <a:lnTo>
                      <a:pt x="431800" y="1126067"/>
                    </a:lnTo>
                    <a:lnTo>
                      <a:pt x="431800" y="1087967"/>
                    </a:lnTo>
                    <a:lnTo>
                      <a:pt x="397933" y="1032933"/>
                    </a:lnTo>
                    <a:lnTo>
                      <a:pt x="364066" y="939800"/>
                    </a:lnTo>
                    <a:lnTo>
                      <a:pt x="351366" y="905933"/>
                    </a:lnTo>
                    <a:lnTo>
                      <a:pt x="317500" y="821267"/>
                    </a:lnTo>
                    <a:lnTo>
                      <a:pt x="279400" y="715433"/>
                    </a:lnTo>
                    <a:cubicBezTo>
                      <a:pt x="262009" y="641524"/>
                      <a:pt x="279890" y="660895"/>
                      <a:pt x="258233" y="639233"/>
                    </a:cubicBezTo>
                    <a:lnTo>
                      <a:pt x="207433" y="609600"/>
                    </a:lnTo>
                    <a:lnTo>
                      <a:pt x="220133" y="558800"/>
                    </a:lnTo>
                    <a:lnTo>
                      <a:pt x="190500" y="495300"/>
                    </a:lnTo>
                    <a:lnTo>
                      <a:pt x="190500" y="461433"/>
                    </a:lnTo>
                    <a:lnTo>
                      <a:pt x="143933" y="372533"/>
                    </a:lnTo>
                    <a:lnTo>
                      <a:pt x="114300" y="309033"/>
                    </a:lnTo>
                    <a:lnTo>
                      <a:pt x="63500" y="190500"/>
                    </a:lnTo>
                    <a:lnTo>
                      <a:pt x="63500" y="190500"/>
                    </a:lnTo>
                    <a:lnTo>
                      <a:pt x="42333" y="131233"/>
                    </a:lnTo>
                    <a:lnTo>
                      <a:pt x="0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Freihandform 88"/>
              <p:cNvSpPr/>
              <p:nvPr/>
            </p:nvSpPr>
            <p:spPr>
              <a:xfrm>
                <a:off x="4025900" y="2865967"/>
                <a:ext cx="29633" cy="76200"/>
              </a:xfrm>
              <a:custGeom>
                <a:avLst/>
                <a:gdLst>
                  <a:gd name="connsiteX0" fmla="*/ 29633 w 29633"/>
                  <a:gd name="connsiteY0" fmla="*/ 76200 h 76200"/>
                  <a:gd name="connsiteX1" fmla="*/ 0 w 29633"/>
                  <a:gd name="connsiteY1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633" h="76200">
                    <a:moveTo>
                      <a:pt x="29633" y="76200"/>
                    </a:moveTo>
                    <a:lnTo>
                      <a:pt x="0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Freihandform 89"/>
              <p:cNvSpPr/>
              <p:nvPr/>
            </p:nvSpPr>
            <p:spPr>
              <a:xfrm>
                <a:off x="4055533" y="2658533"/>
                <a:ext cx="215900" cy="296334"/>
              </a:xfrm>
              <a:custGeom>
                <a:avLst/>
                <a:gdLst>
                  <a:gd name="connsiteX0" fmla="*/ 0 w 215900"/>
                  <a:gd name="connsiteY0" fmla="*/ 296334 h 296334"/>
                  <a:gd name="connsiteX1" fmla="*/ 84667 w 215900"/>
                  <a:gd name="connsiteY1" fmla="*/ 249767 h 296334"/>
                  <a:gd name="connsiteX2" fmla="*/ 84667 w 215900"/>
                  <a:gd name="connsiteY2" fmla="*/ 182034 h 296334"/>
                  <a:gd name="connsiteX3" fmla="*/ 139700 w 215900"/>
                  <a:gd name="connsiteY3" fmla="*/ 131234 h 296334"/>
                  <a:gd name="connsiteX4" fmla="*/ 182034 w 215900"/>
                  <a:gd name="connsiteY4" fmla="*/ 80434 h 296334"/>
                  <a:gd name="connsiteX5" fmla="*/ 215900 w 215900"/>
                  <a:gd name="connsiteY5" fmla="*/ 76200 h 296334"/>
                  <a:gd name="connsiteX6" fmla="*/ 194734 w 215900"/>
                  <a:gd name="connsiteY6" fmla="*/ 33867 h 296334"/>
                  <a:gd name="connsiteX7" fmla="*/ 165100 w 215900"/>
                  <a:gd name="connsiteY7" fmla="*/ 0 h 296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5900" h="296334">
                    <a:moveTo>
                      <a:pt x="0" y="296334"/>
                    </a:moveTo>
                    <a:lnTo>
                      <a:pt x="84667" y="249767"/>
                    </a:lnTo>
                    <a:lnTo>
                      <a:pt x="84667" y="182034"/>
                    </a:lnTo>
                    <a:lnTo>
                      <a:pt x="139700" y="131234"/>
                    </a:lnTo>
                    <a:lnTo>
                      <a:pt x="182034" y="80434"/>
                    </a:lnTo>
                    <a:lnTo>
                      <a:pt x="215900" y="76200"/>
                    </a:lnTo>
                    <a:lnTo>
                      <a:pt x="194734" y="33867"/>
                    </a:lnTo>
                    <a:lnTo>
                      <a:pt x="165100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8" name="Freihandform 97"/>
              <p:cNvSpPr/>
              <p:nvPr/>
            </p:nvSpPr>
            <p:spPr>
              <a:xfrm>
                <a:off x="2620433" y="2929467"/>
                <a:ext cx="207434" cy="956733"/>
              </a:xfrm>
              <a:custGeom>
                <a:avLst/>
                <a:gdLst>
                  <a:gd name="connsiteX0" fmla="*/ 207434 w 207434"/>
                  <a:gd name="connsiteY0" fmla="*/ 956733 h 956733"/>
                  <a:gd name="connsiteX1" fmla="*/ 198967 w 207434"/>
                  <a:gd name="connsiteY1" fmla="*/ 884766 h 956733"/>
                  <a:gd name="connsiteX2" fmla="*/ 194734 w 207434"/>
                  <a:gd name="connsiteY2" fmla="*/ 787400 h 956733"/>
                  <a:gd name="connsiteX3" fmla="*/ 190500 w 207434"/>
                  <a:gd name="connsiteY3" fmla="*/ 757766 h 956733"/>
                  <a:gd name="connsiteX4" fmla="*/ 190500 w 207434"/>
                  <a:gd name="connsiteY4" fmla="*/ 728133 h 956733"/>
                  <a:gd name="connsiteX5" fmla="*/ 160867 w 207434"/>
                  <a:gd name="connsiteY5" fmla="*/ 715433 h 956733"/>
                  <a:gd name="connsiteX6" fmla="*/ 135467 w 207434"/>
                  <a:gd name="connsiteY6" fmla="*/ 706966 h 956733"/>
                  <a:gd name="connsiteX7" fmla="*/ 110067 w 207434"/>
                  <a:gd name="connsiteY7" fmla="*/ 698500 h 956733"/>
                  <a:gd name="connsiteX8" fmla="*/ 105834 w 207434"/>
                  <a:gd name="connsiteY8" fmla="*/ 664633 h 956733"/>
                  <a:gd name="connsiteX9" fmla="*/ 55034 w 207434"/>
                  <a:gd name="connsiteY9" fmla="*/ 609600 h 956733"/>
                  <a:gd name="connsiteX10" fmla="*/ 55034 w 207434"/>
                  <a:gd name="connsiteY10" fmla="*/ 609600 h 956733"/>
                  <a:gd name="connsiteX11" fmla="*/ 29634 w 207434"/>
                  <a:gd name="connsiteY11" fmla="*/ 558800 h 956733"/>
                  <a:gd name="connsiteX12" fmla="*/ 21167 w 207434"/>
                  <a:gd name="connsiteY12" fmla="*/ 520700 h 956733"/>
                  <a:gd name="connsiteX13" fmla="*/ 0 w 207434"/>
                  <a:gd name="connsiteY13" fmla="*/ 503766 h 956733"/>
                  <a:gd name="connsiteX14" fmla="*/ 21167 w 207434"/>
                  <a:gd name="connsiteY14" fmla="*/ 461433 h 956733"/>
                  <a:gd name="connsiteX15" fmla="*/ 42334 w 207434"/>
                  <a:gd name="connsiteY15" fmla="*/ 410633 h 956733"/>
                  <a:gd name="connsiteX16" fmla="*/ 46567 w 207434"/>
                  <a:gd name="connsiteY16" fmla="*/ 347133 h 956733"/>
                  <a:gd name="connsiteX17" fmla="*/ 29634 w 207434"/>
                  <a:gd name="connsiteY17" fmla="*/ 309033 h 956733"/>
                  <a:gd name="connsiteX18" fmla="*/ 21167 w 207434"/>
                  <a:gd name="connsiteY18" fmla="*/ 258233 h 956733"/>
                  <a:gd name="connsiteX19" fmla="*/ 21167 w 207434"/>
                  <a:gd name="connsiteY19" fmla="*/ 177800 h 956733"/>
                  <a:gd name="connsiteX20" fmla="*/ 16934 w 207434"/>
                  <a:gd name="connsiteY20" fmla="*/ 80433 h 956733"/>
                  <a:gd name="connsiteX21" fmla="*/ 21167 w 207434"/>
                  <a:gd name="connsiteY21" fmla="*/ 25400 h 956733"/>
                  <a:gd name="connsiteX22" fmla="*/ 38100 w 207434"/>
                  <a:gd name="connsiteY22" fmla="*/ 0 h 956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07434" h="956733">
                    <a:moveTo>
                      <a:pt x="207434" y="956733"/>
                    </a:moveTo>
                    <a:lnTo>
                      <a:pt x="198967" y="884766"/>
                    </a:lnTo>
                    <a:lnTo>
                      <a:pt x="194734" y="787400"/>
                    </a:lnTo>
                    <a:lnTo>
                      <a:pt x="190500" y="757766"/>
                    </a:lnTo>
                    <a:lnTo>
                      <a:pt x="190500" y="728133"/>
                    </a:lnTo>
                    <a:cubicBezTo>
                      <a:pt x="159510" y="719278"/>
                      <a:pt x="160867" y="729939"/>
                      <a:pt x="160867" y="715433"/>
                    </a:cubicBezTo>
                    <a:lnTo>
                      <a:pt x="135467" y="706966"/>
                    </a:lnTo>
                    <a:lnTo>
                      <a:pt x="110067" y="698500"/>
                    </a:lnTo>
                    <a:lnTo>
                      <a:pt x="105834" y="664633"/>
                    </a:lnTo>
                    <a:lnTo>
                      <a:pt x="55034" y="609600"/>
                    </a:lnTo>
                    <a:lnTo>
                      <a:pt x="55034" y="609600"/>
                    </a:lnTo>
                    <a:lnTo>
                      <a:pt x="29634" y="558800"/>
                    </a:lnTo>
                    <a:lnTo>
                      <a:pt x="21167" y="520700"/>
                    </a:lnTo>
                    <a:lnTo>
                      <a:pt x="0" y="503766"/>
                    </a:lnTo>
                    <a:lnTo>
                      <a:pt x="21167" y="461433"/>
                    </a:lnTo>
                    <a:lnTo>
                      <a:pt x="42334" y="410633"/>
                    </a:lnTo>
                    <a:lnTo>
                      <a:pt x="46567" y="347133"/>
                    </a:lnTo>
                    <a:cubicBezTo>
                      <a:pt x="29003" y="312004"/>
                      <a:pt x="29634" y="325887"/>
                      <a:pt x="29634" y="309033"/>
                    </a:cubicBezTo>
                    <a:lnTo>
                      <a:pt x="21167" y="258233"/>
                    </a:lnTo>
                    <a:lnTo>
                      <a:pt x="21167" y="177800"/>
                    </a:lnTo>
                    <a:lnTo>
                      <a:pt x="16934" y="80433"/>
                    </a:lnTo>
                    <a:lnTo>
                      <a:pt x="21167" y="25400"/>
                    </a:lnTo>
                    <a:lnTo>
                      <a:pt x="38100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Freihandform 98"/>
              <p:cNvSpPr/>
              <p:nvPr/>
            </p:nvSpPr>
            <p:spPr>
              <a:xfrm>
                <a:off x="4563533" y="2747433"/>
                <a:ext cx="385234" cy="1435100"/>
              </a:xfrm>
              <a:custGeom>
                <a:avLst/>
                <a:gdLst>
                  <a:gd name="connsiteX0" fmla="*/ 0 w 385234"/>
                  <a:gd name="connsiteY0" fmla="*/ 1435100 h 1435100"/>
                  <a:gd name="connsiteX1" fmla="*/ 63500 w 385234"/>
                  <a:gd name="connsiteY1" fmla="*/ 1363134 h 1435100"/>
                  <a:gd name="connsiteX2" fmla="*/ 46567 w 385234"/>
                  <a:gd name="connsiteY2" fmla="*/ 1346200 h 1435100"/>
                  <a:gd name="connsiteX3" fmla="*/ 63500 w 385234"/>
                  <a:gd name="connsiteY3" fmla="*/ 1299634 h 1435100"/>
                  <a:gd name="connsiteX4" fmla="*/ 71967 w 385234"/>
                  <a:gd name="connsiteY4" fmla="*/ 1223434 h 1435100"/>
                  <a:gd name="connsiteX5" fmla="*/ 93134 w 385234"/>
                  <a:gd name="connsiteY5" fmla="*/ 1176867 h 1435100"/>
                  <a:gd name="connsiteX6" fmla="*/ 93134 w 385234"/>
                  <a:gd name="connsiteY6" fmla="*/ 1113367 h 1435100"/>
                  <a:gd name="connsiteX7" fmla="*/ 110067 w 385234"/>
                  <a:gd name="connsiteY7" fmla="*/ 1062567 h 1435100"/>
                  <a:gd name="connsiteX8" fmla="*/ 156634 w 385234"/>
                  <a:gd name="connsiteY8" fmla="*/ 1007534 h 1435100"/>
                  <a:gd name="connsiteX9" fmla="*/ 131234 w 385234"/>
                  <a:gd name="connsiteY9" fmla="*/ 935567 h 1435100"/>
                  <a:gd name="connsiteX10" fmla="*/ 182034 w 385234"/>
                  <a:gd name="connsiteY10" fmla="*/ 846667 h 1435100"/>
                  <a:gd name="connsiteX11" fmla="*/ 143934 w 385234"/>
                  <a:gd name="connsiteY11" fmla="*/ 787400 h 1435100"/>
                  <a:gd name="connsiteX12" fmla="*/ 160867 w 385234"/>
                  <a:gd name="connsiteY12" fmla="*/ 740834 h 1435100"/>
                  <a:gd name="connsiteX13" fmla="*/ 190500 w 385234"/>
                  <a:gd name="connsiteY13" fmla="*/ 660400 h 1435100"/>
                  <a:gd name="connsiteX14" fmla="*/ 241300 w 385234"/>
                  <a:gd name="connsiteY14" fmla="*/ 592667 h 1435100"/>
                  <a:gd name="connsiteX15" fmla="*/ 241300 w 385234"/>
                  <a:gd name="connsiteY15" fmla="*/ 533400 h 1435100"/>
                  <a:gd name="connsiteX16" fmla="*/ 279400 w 385234"/>
                  <a:gd name="connsiteY16" fmla="*/ 491067 h 1435100"/>
                  <a:gd name="connsiteX17" fmla="*/ 279400 w 385234"/>
                  <a:gd name="connsiteY17" fmla="*/ 444500 h 1435100"/>
                  <a:gd name="connsiteX18" fmla="*/ 347134 w 385234"/>
                  <a:gd name="connsiteY18" fmla="*/ 393700 h 1435100"/>
                  <a:gd name="connsiteX19" fmla="*/ 355600 w 385234"/>
                  <a:gd name="connsiteY19" fmla="*/ 321734 h 1435100"/>
                  <a:gd name="connsiteX20" fmla="*/ 376767 w 385234"/>
                  <a:gd name="connsiteY20" fmla="*/ 258234 h 1435100"/>
                  <a:gd name="connsiteX21" fmla="*/ 317500 w 385234"/>
                  <a:gd name="connsiteY21" fmla="*/ 182034 h 1435100"/>
                  <a:gd name="connsiteX22" fmla="*/ 355600 w 385234"/>
                  <a:gd name="connsiteY22" fmla="*/ 122767 h 1435100"/>
                  <a:gd name="connsiteX23" fmla="*/ 381000 w 385234"/>
                  <a:gd name="connsiteY23" fmla="*/ 76200 h 1435100"/>
                  <a:gd name="connsiteX24" fmla="*/ 385234 w 385234"/>
                  <a:gd name="connsiteY24" fmla="*/ 0 h 1435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85234" h="1435100">
                    <a:moveTo>
                      <a:pt x="0" y="1435100"/>
                    </a:moveTo>
                    <a:lnTo>
                      <a:pt x="63500" y="1363134"/>
                    </a:lnTo>
                    <a:cubicBezTo>
                      <a:pt x="39404" y="1353495"/>
                      <a:pt x="38936" y="1361464"/>
                      <a:pt x="46567" y="1346200"/>
                    </a:cubicBezTo>
                    <a:lnTo>
                      <a:pt x="63500" y="1299634"/>
                    </a:lnTo>
                    <a:lnTo>
                      <a:pt x="71967" y="1223434"/>
                    </a:lnTo>
                    <a:lnTo>
                      <a:pt x="93134" y="1176867"/>
                    </a:lnTo>
                    <a:lnTo>
                      <a:pt x="93134" y="1113367"/>
                    </a:lnTo>
                    <a:lnTo>
                      <a:pt x="110067" y="1062567"/>
                    </a:lnTo>
                    <a:lnTo>
                      <a:pt x="156634" y="1007534"/>
                    </a:lnTo>
                    <a:lnTo>
                      <a:pt x="131234" y="935567"/>
                    </a:lnTo>
                    <a:lnTo>
                      <a:pt x="182034" y="846667"/>
                    </a:lnTo>
                    <a:lnTo>
                      <a:pt x="143934" y="787400"/>
                    </a:lnTo>
                    <a:lnTo>
                      <a:pt x="160867" y="740834"/>
                    </a:lnTo>
                    <a:lnTo>
                      <a:pt x="190500" y="660400"/>
                    </a:lnTo>
                    <a:lnTo>
                      <a:pt x="241300" y="592667"/>
                    </a:lnTo>
                    <a:lnTo>
                      <a:pt x="241300" y="533400"/>
                    </a:lnTo>
                    <a:lnTo>
                      <a:pt x="279400" y="491067"/>
                    </a:lnTo>
                    <a:lnTo>
                      <a:pt x="279400" y="444500"/>
                    </a:lnTo>
                    <a:lnTo>
                      <a:pt x="347134" y="393700"/>
                    </a:lnTo>
                    <a:lnTo>
                      <a:pt x="355600" y="321734"/>
                    </a:lnTo>
                    <a:lnTo>
                      <a:pt x="376767" y="258234"/>
                    </a:lnTo>
                    <a:lnTo>
                      <a:pt x="317500" y="182034"/>
                    </a:lnTo>
                    <a:lnTo>
                      <a:pt x="355600" y="122767"/>
                    </a:lnTo>
                    <a:lnTo>
                      <a:pt x="381000" y="76200"/>
                    </a:lnTo>
                    <a:lnTo>
                      <a:pt x="385234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0" name="Freihandform 99"/>
              <p:cNvSpPr/>
              <p:nvPr/>
            </p:nvSpPr>
            <p:spPr>
              <a:xfrm>
                <a:off x="4936067" y="2082800"/>
                <a:ext cx="88900" cy="660400"/>
              </a:xfrm>
              <a:custGeom>
                <a:avLst/>
                <a:gdLst>
                  <a:gd name="connsiteX0" fmla="*/ 12700 w 88900"/>
                  <a:gd name="connsiteY0" fmla="*/ 660400 h 660400"/>
                  <a:gd name="connsiteX1" fmla="*/ 0 w 88900"/>
                  <a:gd name="connsiteY1" fmla="*/ 613833 h 660400"/>
                  <a:gd name="connsiteX2" fmla="*/ 42333 w 88900"/>
                  <a:gd name="connsiteY2" fmla="*/ 516467 h 660400"/>
                  <a:gd name="connsiteX3" fmla="*/ 67733 w 88900"/>
                  <a:gd name="connsiteY3" fmla="*/ 457200 h 660400"/>
                  <a:gd name="connsiteX4" fmla="*/ 59266 w 88900"/>
                  <a:gd name="connsiteY4" fmla="*/ 406400 h 660400"/>
                  <a:gd name="connsiteX5" fmla="*/ 46566 w 88900"/>
                  <a:gd name="connsiteY5" fmla="*/ 359833 h 660400"/>
                  <a:gd name="connsiteX6" fmla="*/ 50800 w 88900"/>
                  <a:gd name="connsiteY6" fmla="*/ 309033 h 660400"/>
                  <a:gd name="connsiteX7" fmla="*/ 38100 w 88900"/>
                  <a:gd name="connsiteY7" fmla="*/ 275167 h 660400"/>
                  <a:gd name="connsiteX8" fmla="*/ 67733 w 88900"/>
                  <a:gd name="connsiteY8" fmla="*/ 194733 h 660400"/>
                  <a:gd name="connsiteX9" fmla="*/ 88900 w 88900"/>
                  <a:gd name="connsiteY9" fmla="*/ 131233 h 660400"/>
                  <a:gd name="connsiteX10" fmla="*/ 76200 w 88900"/>
                  <a:gd name="connsiteY10" fmla="*/ 76200 h 660400"/>
                  <a:gd name="connsiteX11" fmla="*/ 71966 w 88900"/>
                  <a:gd name="connsiteY11" fmla="*/ 46567 h 660400"/>
                  <a:gd name="connsiteX12" fmla="*/ 80433 w 88900"/>
                  <a:gd name="connsiteY12" fmla="*/ 0 h 66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8900" h="660400">
                    <a:moveTo>
                      <a:pt x="12700" y="660400"/>
                    </a:moveTo>
                    <a:lnTo>
                      <a:pt x="0" y="613833"/>
                    </a:lnTo>
                    <a:lnTo>
                      <a:pt x="42333" y="516467"/>
                    </a:lnTo>
                    <a:lnTo>
                      <a:pt x="67733" y="457200"/>
                    </a:lnTo>
                    <a:lnTo>
                      <a:pt x="59266" y="406400"/>
                    </a:lnTo>
                    <a:lnTo>
                      <a:pt x="46566" y="359833"/>
                    </a:lnTo>
                    <a:lnTo>
                      <a:pt x="50800" y="309033"/>
                    </a:lnTo>
                    <a:lnTo>
                      <a:pt x="38100" y="275167"/>
                    </a:lnTo>
                    <a:lnTo>
                      <a:pt x="67733" y="194733"/>
                    </a:lnTo>
                    <a:lnTo>
                      <a:pt x="88900" y="131233"/>
                    </a:lnTo>
                    <a:lnTo>
                      <a:pt x="76200" y="76200"/>
                    </a:lnTo>
                    <a:lnTo>
                      <a:pt x="71966" y="46567"/>
                    </a:lnTo>
                    <a:lnTo>
                      <a:pt x="80433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1" name="Freihandform 100"/>
              <p:cNvSpPr/>
              <p:nvPr/>
            </p:nvSpPr>
            <p:spPr>
              <a:xfrm>
                <a:off x="4504267" y="1985028"/>
                <a:ext cx="512233" cy="872472"/>
              </a:xfrm>
              <a:custGeom>
                <a:avLst/>
                <a:gdLst>
                  <a:gd name="connsiteX0" fmla="*/ 423333 w 512233"/>
                  <a:gd name="connsiteY0" fmla="*/ 766639 h 872472"/>
                  <a:gd name="connsiteX1" fmla="*/ 372533 w 512233"/>
                  <a:gd name="connsiteY1" fmla="*/ 770872 h 872472"/>
                  <a:gd name="connsiteX2" fmla="*/ 347133 w 512233"/>
                  <a:gd name="connsiteY2" fmla="*/ 804739 h 872472"/>
                  <a:gd name="connsiteX3" fmla="*/ 313266 w 512233"/>
                  <a:gd name="connsiteY3" fmla="*/ 821672 h 872472"/>
                  <a:gd name="connsiteX4" fmla="*/ 283633 w 512233"/>
                  <a:gd name="connsiteY4" fmla="*/ 842839 h 872472"/>
                  <a:gd name="connsiteX5" fmla="*/ 258233 w 512233"/>
                  <a:gd name="connsiteY5" fmla="*/ 859772 h 872472"/>
                  <a:gd name="connsiteX6" fmla="*/ 211666 w 512233"/>
                  <a:gd name="connsiteY6" fmla="*/ 868239 h 872472"/>
                  <a:gd name="connsiteX7" fmla="*/ 169333 w 512233"/>
                  <a:gd name="connsiteY7" fmla="*/ 868239 h 872472"/>
                  <a:gd name="connsiteX8" fmla="*/ 139700 w 512233"/>
                  <a:gd name="connsiteY8" fmla="*/ 864005 h 872472"/>
                  <a:gd name="connsiteX9" fmla="*/ 97366 w 512233"/>
                  <a:gd name="connsiteY9" fmla="*/ 864005 h 872472"/>
                  <a:gd name="connsiteX10" fmla="*/ 71966 w 512233"/>
                  <a:gd name="connsiteY10" fmla="*/ 872472 h 872472"/>
                  <a:gd name="connsiteX11" fmla="*/ 21166 w 512233"/>
                  <a:gd name="connsiteY11" fmla="*/ 872472 h 872472"/>
                  <a:gd name="connsiteX12" fmla="*/ 0 w 512233"/>
                  <a:gd name="connsiteY12" fmla="*/ 851305 h 872472"/>
                  <a:gd name="connsiteX13" fmla="*/ 0 w 512233"/>
                  <a:gd name="connsiteY13" fmla="*/ 851305 h 872472"/>
                  <a:gd name="connsiteX14" fmla="*/ 33866 w 512233"/>
                  <a:gd name="connsiteY14" fmla="*/ 800505 h 872472"/>
                  <a:gd name="connsiteX15" fmla="*/ 50800 w 512233"/>
                  <a:gd name="connsiteY15" fmla="*/ 770872 h 872472"/>
                  <a:gd name="connsiteX16" fmla="*/ 59266 w 512233"/>
                  <a:gd name="connsiteY16" fmla="*/ 741239 h 872472"/>
                  <a:gd name="connsiteX17" fmla="*/ 59266 w 512233"/>
                  <a:gd name="connsiteY17" fmla="*/ 703139 h 872472"/>
                  <a:gd name="connsiteX18" fmla="*/ 67733 w 512233"/>
                  <a:gd name="connsiteY18" fmla="*/ 669272 h 872472"/>
                  <a:gd name="connsiteX19" fmla="*/ 101600 w 512233"/>
                  <a:gd name="connsiteY19" fmla="*/ 652339 h 872472"/>
                  <a:gd name="connsiteX20" fmla="*/ 143933 w 512233"/>
                  <a:gd name="connsiteY20" fmla="*/ 635405 h 872472"/>
                  <a:gd name="connsiteX21" fmla="*/ 186266 w 512233"/>
                  <a:gd name="connsiteY21" fmla="*/ 601539 h 872472"/>
                  <a:gd name="connsiteX22" fmla="*/ 215900 w 512233"/>
                  <a:gd name="connsiteY22" fmla="*/ 588839 h 872472"/>
                  <a:gd name="connsiteX23" fmla="*/ 258233 w 512233"/>
                  <a:gd name="connsiteY23" fmla="*/ 584605 h 872472"/>
                  <a:gd name="connsiteX24" fmla="*/ 279400 w 512233"/>
                  <a:gd name="connsiteY24" fmla="*/ 563439 h 872472"/>
                  <a:gd name="connsiteX25" fmla="*/ 249766 w 512233"/>
                  <a:gd name="connsiteY25" fmla="*/ 538039 h 872472"/>
                  <a:gd name="connsiteX26" fmla="*/ 203200 w 512233"/>
                  <a:gd name="connsiteY26" fmla="*/ 538039 h 872472"/>
                  <a:gd name="connsiteX27" fmla="*/ 165100 w 512233"/>
                  <a:gd name="connsiteY27" fmla="*/ 525339 h 872472"/>
                  <a:gd name="connsiteX28" fmla="*/ 143933 w 512233"/>
                  <a:gd name="connsiteY28" fmla="*/ 504172 h 872472"/>
                  <a:gd name="connsiteX29" fmla="*/ 118533 w 512233"/>
                  <a:gd name="connsiteY29" fmla="*/ 533805 h 872472"/>
                  <a:gd name="connsiteX30" fmla="*/ 76200 w 512233"/>
                  <a:gd name="connsiteY30" fmla="*/ 521105 h 872472"/>
                  <a:gd name="connsiteX31" fmla="*/ 63500 w 512233"/>
                  <a:gd name="connsiteY31" fmla="*/ 508405 h 872472"/>
                  <a:gd name="connsiteX32" fmla="*/ 110066 w 512233"/>
                  <a:gd name="connsiteY32" fmla="*/ 487239 h 872472"/>
                  <a:gd name="connsiteX33" fmla="*/ 110066 w 512233"/>
                  <a:gd name="connsiteY33" fmla="*/ 487239 h 872472"/>
                  <a:gd name="connsiteX34" fmla="*/ 88900 w 512233"/>
                  <a:gd name="connsiteY34" fmla="*/ 432205 h 872472"/>
                  <a:gd name="connsiteX35" fmla="*/ 97366 w 512233"/>
                  <a:gd name="connsiteY35" fmla="*/ 389872 h 872472"/>
                  <a:gd name="connsiteX36" fmla="*/ 101600 w 512233"/>
                  <a:gd name="connsiteY36" fmla="*/ 356005 h 872472"/>
                  <a:gd name="connsiteX37" fmla="*/ 101600 w 512233"/>
                  <a:gd name="connsiteY37" fmla="*/ 305205 h 872472"/>
                  <a:gd name="connsiteX38" fmla="*/ 76200 w 512233"/>
                  <a:gd name="connsiteY38" fmla="*/ 267105 h 872472"/>
                  <a:gd name="connsiteX39" fmla="*/ 76200 w 512233"/>
                  <a:gd name="connsiteY39" fmla="*/ 220539 h 872472"/>
                  <a:gd name="connsiteX40" fmla="*/ 93133 w 512233"/>
                  <a:gd name="connsiteY40" fmla="*/ 203605 h 872472"/>
                  <a:gd name="connsiteX41" fmla="*/ 110066 w 512233"/>
                  <a:gd name="connsiteY41" fmla="*/ 169739 h 872472"/>
                  <a:gd name="connsiteX42" fmla="*/ 131233 w 512233"/>
                  <a:gd name="connsiteY42" fmla="*/ 131639 h 872472"/>
                  <a:gd name="connsiteX43" fmla="*/ 148166 w 512233"/>
                  <a:gd name="connsiteY43" fmla="*/ 85072 h 872472"/>
                  <a:gd name="connsiteX44" fmla="*/ 186266 w 512233"/>
                  <a:gd name="connsiteY44" fmla="*/ 38505 h 872472"/>
                  <a:gd name="connsiteX45" fmla="*/ 207433 w 512233"/>
                  <a:gd name="connsiteY45" fmla="*/ 13105 h 872472"/>
                  <a:gd name="connsiteX46" fmla="*/ 245533 w 512233"/>
                  <a:gd name="connsiteY46" fmla="*/ 405 h 872472"/>
                  <a:gd name="connsiteX47" fmla="*/ 283633 w 512233"/>
                  <a:gd name="connsiteY47" fmla="*/ 4639 h 872472"/>
                  <a:gd name="connsiteX48" fmla="*/ 313266 w 512233"/>
                  <a:gd name="connsiteY48" fmla="*/ 21572 h 872472"/>
                  <a:gd name="connsiteX49" fmla="*/ 359833 w 512233"/>
                  <a:gd name="connsiteY49" fmla="*/ 13105 h 872472"/>
                  <a:gd name="connsiteX50" fmla="*/ 393700 w 512233"/>
                  <a:gd name="connsiteY50" fmla="*/ 13105 h 872472"/>
                  <a:gd name="connsiteX51" fmla="*/ 402166 w 512233"/>
                  <a:gd name="connsiteY51" fmla="*/ 38505 h 872472"/>
                  <a:gd name="connsiteX52" fmla="*/ 414866 w 512233"/>
                  <a:gd name="connsiteY52" fmla="*/ 68139 h 872472"/>
                  <a:gd name="connsiteX53" fmla="*/ 427566 w 512233"/>
                  <a:gd name="connsiteY53" fmla="*/ 72372 h 872472"/>
                  <a:gd name="connsiteX54" fmla="*/ 465666 w 512233"/>
                  <a:gd name="connsiteY54" fmla="*/ 89305 h 872472"/>
                  <a:gd name="connsiteX55" fmla="*/ 512233 w 512233"/>
                  <a:gd name="connsiteY55" fmla="*/ 93539 h 872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512233" h="872472">
                    <a:moveTo>
                      <a:pt x="423333" y="766639"/>
                    </a:moveTo>
                    <a:lnTo>
                      <a:pt x="372533" y="770872"/>
                    </a:lnTo>
                    <a:lnTo>
                      <a:pt x="347133" y="804739"/>
                    </a:lnTo>
                    <a:cubicBezTo>
                      <a:pt x="314466" y="814072"/>
                      <a:pt x="322095" y="804017"/>
                      <a:pt x="313266" y="821672"/>
                    </a:cubicBezTo>
                    <a:lnTo>
                      <a:pt x="283633" y="842839"/>
                    </a:lnTo>
                    <a:lnTo>
                      <a:pt x="258233" y="859772"/>
                    </a:lnTo>
                    <a:lnTo>
                      <a:pt x="211666" y="868239"/>
                    </a:lnTo>
                    <a:lnTo>
                      <a:pt x="169333" y="868239"/>
                    </a:lnTo>
                    <a:lnTo>
                      <a:pt x="139700" y="864005"/>
                    </a:lnTo>
                    <a:lnTo>
                      <a:pt x="97366" y="864005"/>
                    </a:lnTo>
                    <a:lnTo>
                      <a:pt x="71966" y="872472"/>
                    </a:lnTo>
                    <a:lnTo>
                      <a:pt x="21166" y="872472"/>
                    </a:lnTo>
                    <a:lnTo>
                      <a:pt x="0" y="851305"/>
                    </a:lnTo>
                    <a:lnTo>
                      <a:pt x="0" y="851305"/>
                    </a:lnTo>
                    <a:cubicBezTo>
                      <a:pt x="34696" y="803598"/>
                      <a:pt x="33866" y="823932"/>
                      <a:pt x="33866" y="800505"/>
                    </a:cubicBezTo>
                    <a:lnTo>
                      <a:pt x="50800" y="770872"/>
                    </a:lnTo>
                    <a:cubicBezTo>
                      <a:pt x="59712" y="744133"/>
                      <a:pt x="59266" y="754397"/>
                      <a:pt x="59266" y="741239"/>
                    </a:cubicBezTo>
                    <a:lnTo>
                      <a:pt x="59266" y="703139"/>
                    </a:lnTo>
                    <a:lnTo>
                      <a:pt x="67733" y="669272"/>
                    </a:lnTo>
                    <a:lnTo>
                      <a:pt x="101600" y="652339"/>
                    </a:lnTo>
                    <a:lnTo>
                      <a:pt x="143933" y="635405"/>
                    </a:lnTo>
                    <a:lnTo>
                      <a:pt x="186266" y="601539"/>
                    </a:lnTo>
                    <a:lnTo>
                      <a:pt x="215900" y="588839"/>
                    </a:lnTo>
                    <a:cubicBezTo>
                      <a:pt x="263871" y="584477"/>
                      <a:pt x="278052" y="584605"/>
                      <a:pt x="258233" y="584605"/>
                    </a:cubicBezTo>
                    <a:cubicBezTo>
                      <a:pt x="284717" y="562536"/>
                      <a:pt x="294654" y="563439"/>
                      <a:pt x="279400" y="563439"/>
                    </a:cubicBezTo>
                    <a:cubicBezTo>
                      <a:pt x="256426" y="535871"/>
                      <a:pt x="269254" y="538039"/>
                      <a:pt x="249766" y="538039"/>
                    </a:cubicBezTo>
                    <a:lnTo>
                      <a:pt x="203200" y="538039"/>
                    </a:lnTo>
                    <a:lnTo>
                      <a:pt x="165100" y="525339"/>
                    </a:lnTo>
                    <a:cubicBezTo>
                      <a:pt x="143030" y="498855"/>
                      <a:pt x="143933" y="488918"/>
                      <a:pt x="143933" y="504172"/>
                    </a:cubicBezTo>
                    <a:lnTo>
                      <a:pt x="118533" y="533805"/>
                    </a:lnTo>
                    <a:lnTo>
                      <a:pt x="76200" y="521105"/>
                    </a:lnTo>
                    <a:cubicBezTo>
                      <a:pt x="52613" y="506953"/>
                      <a:pt x="46805" y="508405"/>
                      <a:pt x="63500" y="508405"/>
                    </a:cubicBezTo>
                    <a:lnTo>
                      <a:pt x="110066" y="487239"/>
                    </a:lnTo>
                    <a:lnTo>
                      <a:pt x="110066" y="487239"/>
                    </a:lnTo>
                    <a:lnTo>
                      <a:pt x="88900" y="432205"/>
                    </a:lnTo>
                    <a:cubicBezTo>
                      <a:pt x="97672" y="392728"/>
                      <a:pt x="97366" y="407115"/>
                      <a:pt x="97366" y="389872"/>
                    </a:cubicBezTo>
                    <a:lnTo>
                      <a:pt x="101600" y="356005"/>
                    </a:lnTo>
                    <a:lnTo>
                      <a:pt x="101600" y="305205"/>
                    </a:lnTo>
                    <a:lnTo>
                      <a:pt x="76200" y="267105"/>
                    </a:lnTo>
                    <a:lnTo>
                      <a:pt x="76200" y="220539"/>
                    </a:lnTo>
                    <a:lnTo>
                      <a:pt x="93133" y="203605"/>
                    </a:lnTo>
                    <a:lnTo>
                      <a:pt x="110066" y="169739"/>
                    </a:lnTo>
                    <a:lnTo>
                      <a:pt x="131233" y="131639"/>
                    </a:lnTo>
                    <a:lnTo>
                      <a:pt x="148166" y="85072"/>
                    </a:lnTo>
                    <a:lnTo>
                      <a:pt x="186266" y="38505"/>
                    </a:lnTo>
                    <a:lnTo>
                      <a:pt x="207433" y="13105"/>
                    </a:lnTo>
                    <a:cubicBezTo>
                      <a:pt x="251117" y="0"/>
                      <a:pt x="264498" y="405"/>
                      <a:pt x="245533" y="405"/>
                    </a:cubicBezTo>
                    <a:lnTo>
                      <a:pt x="283633" y="4639"/>
                    </a:lnTo>
                    <a:lnTo>
                      <a:pt x="313266" y="21572"/>
                    </a:lnTo>
                    <a:cubicBezTo>
                      <a:pt x="357586" y="17140"/>
                      <a:pt x="345573" y="27368"/>
                      <a:pt x="359833" y="13105"/>
                    </a:cubicBezTo>
                    <a:lnTo>
                      <a:pt x="393700" y="13105"/>
                    </a:lnTo>
                    <a:lnTo>
                      <a:pt x="402166" y="38505"/>
                    </a:lnTo>
                    <a:cubicBezTo>
                      <a:pt x="406399" y="48383"/>
                      <a:pt x="408418" y="59541"/>
                      <a:pt x="414866" y="68139"/>
                    </a:cubicBezTo>
                    <a:cubicBezTo>
                      <a:pt x="417543" y="71709"/>
                      <a:pt x="427566" y="72372"/>
                      <a:pt x="427566" y="72372"/>
                    </a:cubicBezTo>
                    <a:lnTo>
                      <a:pt x="465666" y="89305"/>
                    </a:lnTo>
                    <a:lnTo>
                      <a:pt x="512233" y="93539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Freihandform 101"/>
              <p:cNvSpPr/>
              <p:nvPr/>
            </p:nvSpPr>
            <p:spPr>
              <a:xfrm>
                <a:off x="5054600" y="1460500"/>
                <a:ext cx="50800" cy="414867"/>
              </a:xfrm>
              <a:custGeom>
                <a:avLst/>
                <a:gdLst>
                  <a:gd name="connsiteX0" fmla="*/ 29633 w 50800"/>
                  <a:gd name="connsiteY0" fmla="*/ 414867 h 414867"/>
                  <a:gd name="connsiteX1" fmla="*/ 12700 w 50800"/>
                  <a:gd name="connsiteY1" fmla="*/ 389467 h 414867"/>
                  <a:gd name="connsiteX2" fmla="*/ 12700 w 50800"/>
                  <a:gd name="connsiteY2" fmla="*/ 342900 h 414867"/>
                  <a:gd name="connsiteX3" fmla="*/ 25400 w 50800"/>
                  <a:gd name="connsiteY3" fmla="*/ 300567 h 414867"/>
                  <a:gd name="connsiteX4" fmla="*/ 0 w 50800"/>
                  <a:gd name="connsiteY4" fmla="*/ 262467 h 414867"/>
                  <a:gd name="connsiteX5" fmla="*/ 4233 w 50800"/>
                  <a:gd name="connsiteY5" fmla="*/ 232833 h 414867"/>
                  <a:gd name="connsiteX6" fmla="*/ 8467 w 50800"/>
                  <a:gd name="connsiteY6" fmla="*/ 177800 h 414867"/>
                  <a:gd name="connsiteX7" fmla="*/ 25400 w 50800"/>
                  <a:gd name="connsiteY7" fmla="*/ 139700 h 414867"/>
                  <a:gd name="connsiteX8" fmla="*/ 38100 w 50800"/>
                  <a:gd name="connsiteY8" fmla="*/ 105833 h 414867"/>
                  <a:gd name="connsiteX9" fmla="*/ 42333 w 50800"/>
                  <a:gd name="connsiteY9" fmla="*/ 63500 h 414867"/>
                  <a:gd name="connsiteX10" fmla="*/ 50800 w 50800"/>
                  <a:gd name="connsiteY10" fmla="*/ 33867 h 414867"/>
                  <a:gd name="connsiteX11" fmla="*/ 38100 w 50800"/>
                  <a:gd name="connsiteY11" fmla="*/ 4233 h 414867"/>
                  <a:gd name="connsiteX12" fmla="*/ 8467 w 50800"/>
                  <a:gd name="connsiteY12" fmla="*/ 0 h 414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0800" h="414867">
                    <a:moveTo>
                      <a:pt x="29633" y="414867"/>
                    </a:moveTo>
                    <a:cubicBezTo>
                      <a:pt x="11819" y="392598"/>
                      <a:pt x="12700" y="402736"/>
                      <a:pt x="12700" y="389467"/>
                    </a:cubicBezTo>
                    <a:lnTo>
                      <a:pt x="12700" y="342900"/>
                    </a:lnTo>
                    <a:lnTo>
                      <a:pt x="25400" y="300567"/>
                    </a:lnTo>
                    <a:lnTo>
                      <a:pt x="0" y="262467"/>
                    </a:lnTo>
                    <a:lnTo>
                      <a:pt x="4233" y="232833"/>
                    </a:lnTo>
                    <a:lnTo>
                      <a:pt x="8467" y="177800"/>
                    </a:lnTo>
                    <a:lnTo>
                      <a:pt x="25400" y="139700"/>
                    </a:lnTo>
                    <a:lnTo>
                      <a:pt x="38100" y="105833"/>
                    </a:lnTo>
                    <a:lnTo>
                      <a:pt x="42333" y="63500"/>
                    </a:lnTo>
                    <a:lnTo>
                      <a:pt x="50800" y="33867"/>
                    </a:lnTo>
                    <a:lnTo>
                      <a:pt x="38100" y="4233"/>
                    </a:lnTo>
                    <a:lnTo>
                      <a:pt x="8467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4" name="Freihandform 103"/>
              <p:cNvSpPr/>
              <p:nvPr/>
            </p:nvSpPr>
            <p:spPr>
              <a:xfrm>
                <a:off x="4673600" y="990600"/>
                <a:ext cx="935567" cy="618067"/>
              </a:xfrm>
              <a:custGeom>
                <a:avLst/>
                <a:gdLst>
                  <a:gd name="connsiteX0" fmla="*/ 0 w 935567"/>
                  <a:gd name="connsiteY0" fmla="*/ 588433 h 618067"/>
                  <a:gd name="connsiteX1" fmla="*/ 80433 w 935567"/>
                  <a:gd name="connsiteY1" fmla="*/ 588433 h 618067"/>
                  <a:gd name="connsiteX2" fmla="*/ 118533 w 935567"/>
                  <a:gd name="connsiteY2" fmla="*/ 584200 h 618067"/>
                  <a:gd name="connsiteX3" fmla="*/ 143933 w 935567"/>
                  <a:gd name="connsiteY3" fmla="*/ 584200 h 618067"/>
                  <a:gd name="connsiteX4" fmla="*/ 186267 w 935567"/>
                  <a:gd name="connsiteY4" fmla="*/ 618067 h 618067"/>
                  <a:gd name="connsiteX5" fmla="*/ 245533 w 935567"/>
                  <a:gd name="connsiteY5" fmla="*/ 609600 h 618067"/>
                  <a:gd name="connsiteX6" fmla="*/ 283633 w 935567"/>
                  <a:gd name="connsiteY6" fmla="*/ 592667 h 618067"/>
                  <a:gd name="connsiteX7" fmla="*/ 304800 w 935567"/>
                  <a:gd name="connsiteY7" fmla="*/ 571500 h 618067"/>
                  <a:gd name="connsiteX8" fmla="*/ 325967 w 935567"/>
                  <a:gd name="connsiteY8" fmla="*/ 516467 h 618067"/>
                  <a:gd name="connsiteX9" fmla="*/ 330200 w 935567"/>
                  <a:gd name="connsiteY9" fmla="*/ 478367 h 618067"/>
                  <a:gd name="connsiteX10" fmla="*/ 347133 w 935567"/>
                  <a:gd name="connsiteY10" fmla="*/ 452967 h 618067"/>
                  <a:gd name="connsiteX11" fmla="*/ 347133 w 935567"/>
                  <a:gd name="connsiteY11" fmla="*/ 452967 h 618067"/>
                  <a:gd name="connsiteX12" fmla="*/ 389467 w 935567"/>
                  <a:gd name="connsiteY12" fmla="*/ 465667 h 618067"/>
                  <a:gd name="connsiteX13" fmla="*/ 410633 w 935567"/>
                  <a:gd name="connsiteY13" fmla="*/ 448733 h 618067"/>
                  <a:gd name="connsiteX14" fmla="*/ 444500 w 935567"/>
                  <a:gd name="connsiteY14" fmla="*/ 431800 h 618067"/>
                  <a:gd name="connsiteX15" fmla="*/ 478367 w 935567"/>
                  <a:gd name="connsiteY15" fmla="*/ 414867 h 618067"/>
                  <a:gd name="connsiteX16" fmla="*/ 512233 w 935567"/>
                  <a:gd name="connsiteY16" fmla="*/ 414867 h 618067"/>
                  <a:gd name="connsiteX17" fmla="*/ 541867 w 935567"/>
                  <a:gd name="connsiteY17" fmla="*/ 372533 h 618067"/>
                  <a:gd name="connsiteX18" fmla="*/ 575733 w 935567"/>
                  <a:gd name="connsiteY18" fmla="*/ 351367 h 618067"/>
                  <a:gd name="connsiteX19" fmla="*/ 618067 w 935567"/>
                  <a:gd name="connsiteY19" fmla="*/ 313267 h 618067"/>
                  <a:gd name="connsiteX20" fmla="*/ 647700 w 935567"/>
                  <a:gd name="connsiteY20" fmla="*/ 287867 h 618067"/>
                  <a:gd name="connsiteX21" fmla="*/ 673100 w 935567"/>
                  <a:gd name="connsiteY21" fmla="*/ 262467 h 618067"/>
                  <a:gd name="connsiteX22" fmla="*/ 698500 w 935567"/>
                  <a:gd name="connsiteY22" fmla="*/ 245533 h 618067"/>
                  <a:gd name="connsiteX23" fmla="*/ 698500 w 935567"/>
                  <a:gd name="connsiteY23" fmla="*/ 215900 h 618067"/>
                  <a:gd name="connsiteX24" fmla="*/ 651933 w 935567"/>
                  <a:gd name="connsiteY24" fmla="*/ 198967 h 618067"/>
                  <a:gd name="connsiteX25" fmla="*/ 622300 w 935567"/>
                  <a:gd name="connsiteY25" fmla="*/ 177800 h 618067"/>
                  <a:gd name="connsiteX26" fmla="*/ 647700 w 935567"/>
                  <a:gd name="connsiteY26" fmla="*/ 135467 h 618067"/>
                  <a:gd name="connsiteX27" fmla="*/ 677333 w 935567"/>
                  <a:gd name="connsiteY27" fmla="*/ 105833 h 618067"/>
                  <a:gd name="connsiteX28" fmla="*/ 715433 w 935567"/>
                  <a:gd name="connsiteY28" fmla="*/ 71967 h 618067"/>
                  <a:gd name="connsiteX29" fmla="*/ 766233 w 935567"/>
                  <a:gd name="connsiteY29" fmla="*/ 55033 h 618067"/>
                  <a:gd name="connsiteX30" fmla="*/ 783167 w 935567"/>
                  <a:gd name="connsiteY30" fmla="*/ 33867 h 618067"/>
                  <a:gd name="connsiteX31" fmla="*/ 829733 w 935567"/>
                  <a:gd name="connsiteY31" fmla="*/ 50800 h 618067"/>
                  <a:gd name="connsiteX32" fmla="*/ 863600 w 935567"/>
                  <a:gd name="connsiteY32" fmla="*/ 38100 h 618067"/>
                  <a:gd name="connsiteX33" fmla="*/ 863600 w 935567"/>
                  <a:gd name="connsiteY33" fmla="*/ 38100 h 618067"/>
                  <a:gd name="connsiteX34" fmla="*/ 901700 w 935567"/>
                  <a:gd name="connsiteY34" fmla="*/ 50800 h 618067"/>
                  <a:gd name="connsiteX35" fmla="*/ 935567 w 935567"/>
                  <a:gd name="connsiteY35" fmla="*/ 50800 h 618067"/>
                  <a:gd name="connsiteX36" fmla="*/ 935567 w 935567"/>
                  <a:gd name="connsiteY36" fmla="*/ 50800 h 618067"/>
                  <a:gd name="connsiteX37" fmla="*/ 918633 w 935567"/>
                  <a:gd name="connsiteY37" fmla="*/ 21167 h 618067"/>
                  <a:gd name="connsiteX38" fmla="*/ 901700 w 935567"/>
                  <a:gd name="connsiteY38" fmla="*/ 0 h 618067"/>
                  <a:gd name="connsiteX39" fmla="*/ 901700 w 935567"/>
                  <a:gd name="connsiteY39" fmla="*/ 4233 h 618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935567" h="618067">
                    <a:moveTo>
                      <a:pt x="0" y="588433"/>
                    </a:moveTo>
                    <a:lnTo>
                      <a:pt x="80433" y="588433"/>
                    </a:lnTo>
                    <a:lnTo>
                      <a:pt x="118533" y="584200"/>
                    </a:lnTo>
                    <a:lnTo>
                      <a:pt x="143933" y="584200"/>
                    </a:lnTo>
                    <a:lnTo>
                      <a:pt x="186267" y="618067"/>
                    </a:lnTo>
                    <a:lnTo>
                      <a:pt x="245533" y="609600"/>
                    </a:lnTo>
                    <a:cubicBezTo>
                      <a:pt x="284972" y="596454"/>
                      <a:pt x="283633" y="610287"/>
                      <a:pt x="283633" y="592667"/>
                    </a:cubicBezTo>
                    <a:lnTo>
                      <a:pt x="304800" y="571500"/>
                    </a:lnTo>
                    <a:cubicBezTo>
                      <a:pt x="326510" y="519398"/>
                      <a:pt x="325967" y="539044"/>
                      <a:pt x="325967" y="516467"/>
                    </a:cubicBezTo>
                    <a:lnTo>
                      <a:pt x="330200" y="478367"/>
                    </a:lnTo>
                    <a:cubicBezTo>
                      <a:pt x="343531" y="451705"/>
                      <a:pt x="333434" y="452967"/>
                      <a:pt x="347133" y="452967"/>
                    </a:cubicBezTo>
                    <a:lnTo>
                      <a:pt x="347133" y="452967"/>
                    </a:lnTo>
                    <a:lnTo>
                      <a:pt x="389467" y="465667"/>
                    </a:lnTo>
                    <a:lnTo>
                      <a:pt x="410633" y="448733"/>
                    </a:lnTo>
                    <a:cubicBezTo>
                      <a:pt x="445821" y="435538"/>
                      <a:pt x="444500" y="448090"/>
                      <a:pt x="444500" y="431800"/>
                    </a:cubicBezTo>
                    <a:lnTo>
                      <a:pt x="478367" y="414867"/>
                    </a:lnTo>
                    <a:lnTo>
                      <a:pt x="512233" y="414867"/>
                    </a:lnTo>
                    <a:lnTo>
                      <a:pt x="541867" y="372533"/>
                    </a:lnTo>
                    <a:lnTo>
                      <a:pt x="575733" y="351367"/>
                    </a:lnTo>
                    <a:lnTo>
                      <a:pt x="618067" y="313267"/>
                    </a:lnTo>
                    <a:lnTo>
                      <a:pt x="647700" y="287867"/>
                    </a:lnTo>
                    <a:cubicBezTo>
                      <a:pt x="674018" y="257161"/>
                      <a:pt x="673100" y="245223"/>
                      <a:pt x="673100" y="262467"/>
                    </a:cubicBezTo>
                    <a:lnTo>
                      <a:pt x="698500" y="245533"/>
                    </a:lnTo>
                    <a:lnTo>
                      <a:pt x="698500" y="215900"/>
                    </a:lnTo>
                    <a:cubicBezTo>
                      <a:pt x="650572" y="202829"/>
                      <a:pt x="651933" y="219289"/>
                      <a:pt x="651933" y="198967"/>
                    </a:cubicBezTo>
                    <a:lnTo>
                      <a:pt x="622300" y="177800"/>
                    </a:lnTo>
                    <a:lnTo>
                      <a:pt x="647700" y="135467"/>
                    </a:lnTo>
                    <a:lnTo>
                      <a:pt x="677333" y="105833"/>
                    </a:lnTo>
                    <a:lnTo>
                      <a:pt x="715433" y="71967"/>
                    </a:lnTo>
                    <a:lnTo>
                      <a:pt x="766233" y="55033"/>
                    </a:lnTo>
                    <a:lnTo>
                      <a:pt x="783167" y="33867"/>
                    </a:lnTo>
                    <a:lnTo>
                      <a:pt x="829733" y="50800"/>
                    </a:lnTo>
                    <a:cubicBezTo>
                      <a:pt x="860664" y="37544"/>
                      <a:pt x="848620" y="38100"/>
                      <a:pt x="863600" y="38100"/>
                    </a:cubicBezTo>
                    <a:lnTo>
                      <a:pt x="863600" y="38100"/>
                    </a:lnTo>
                    <a:cubicBezTo>
                      <a:pt x="898788" y="51295"/>
                      <a:pt x="885410" y="50800"/>
                      <a:pt x="901700" y="50800"/>
                    </a:cubicBezTo>
                    <a:lnTo>
                      <a:pt x="935567" y="50800"/>
                    </a:lnTo>
                    <a:lnTo>
                      <a:pt x="935567" y="50800"/>
                    </a:lnTo>
                    <a:lnTo>
                      <a:pt x="918633" y="21167"/>
                    </a:lnTo>
                    <a:lnTo>
                      <a:pt x="901700" y="0"/>
                    </a:lnTo>
                    <a:lnTo>
                      <a:pt x="901700" y="4233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5" name="Freihandform 104"/>
              <p:cNvSpPr/>
              <p:nvPr/>
            </p:nvSpPr>
            <p:spPr>
              <a:xfrm>
                <a:off x="5177367" y="994833"/>
                <a:ext cx="2992966" cy="1155700"/>
              </a:xfrm>
              <a:custGeom>
                <a:avLst/>
                <a:gdLst>
                  <a:gd name="connsiteX0" fmla="*/ 0 w 2992966"/>
                  <a:gd name="connsiteY0" fmla="*/ 829734 h 1155700"/>
                  <a:gd name="connsiteX1" fmla="*/ 21166 w 2992966"/>
                  <a:gd name="connsiteY1" fmla="*/ 855134 h 1155700"/>
                  <a:gd name="connsiteX2" fmla="*/ 63500 w 2992966"/>
                  <a:gd name="connsiteY2" fmla="*/ 850900 h 1155700"/>
                  <a:gd name="connsiteX3" fmla="*/ 63500 w 2992966"/>
                  <a:gd name="connsiteY3" fmla="*/ 850900 h 1155700"/>
                  <a:gd name="connsiteX4" fmla="*/ 110066 w 2992966"/>
                  <a:gd name="connsiteY4" fmla="*/ 855134 h 1155700"/>
                  <a:gd name="connsiteX5" fmla="*/ 122766 w 2992966"/>
                  <a:gd name="connsiteY5" fmla="*/ 889000 h 1155700"/>
                  <a:gd name="connsiteX6" fmla="*/ 148166 w 2992966"/>
                  <a:gd name="connsiteY6" fmla="*/ 897467 h 1155700"/>
                  <a:gd name="connsiteX7" fmla="*/ 173566 w 2992966"/>
                  <a:gd name="connsiteY7" fmla="*/ 901700 h 1155700"/>
                  <a:gd name="connsiteX8" fmla="*/ 186266 w 2992966"/>
                  <a:gd name="connsiteY8" fmla="*/ 944034 h 1155700"/>
                  <a:gd name="connsiteX9" fmla="*/ 207433 w 2992966"/>
                  <a:gd name="connsiteY9" fmla="*/ 960967 h 1155700"/>
                  <a:gd name="connsiteX10" fmla="*/ 228600 w 2992966"/>
                  <a:gd name="connsiteY10" fmla="*/ 1003300 h 1155700"/>
                  <a:gd name="connsiteX11" fmla="*/ 275166 w 2992966"/>
                  <a:gd name="connsiteY11" fmla="*/ 1003300 h 1155700"/>
                  <a:gd name="connsiteX12" fmla="*/ 309033 w 2992966"/>
                  <a:gd name="connsiteY12" fmla="*/ 999067 h 1155700"/>
                  <a:gd name="connsiteX13" fmla="*/ 351366 w 2992966"/>
                  <a:gd name="connsiteY13" fmla="*/ 1024467 h 1155700"/>
                  <a:gd name="connsiteX14" fmla="*/ 414866 w 2992966"/>
                  <a:gd name="connsiteY14" fmla="*/ 1071034 h 1155700"/>
                  <a:gd name="connsiteX15" fmla="*/ 444500 w 2992966"/>
                  <a:gd name="connsiteY15" fmla="*/ 1104900 h 1155700"/>
                  <a:gd name="connsiteX16" fmla="*/ 495300 w 2992966"/>
                  <a:gd name="connsiteY16" fmla="*/ 1104900 h 1155700"/>
                  <a:gd name="connsiteX17" fmla="*/ 537633 w 2992966"/>
                  <a:gd name="connsiteY17" fmla="*/ 1121834 h 1155700"/>
                  <a:gd name="connsiteX18" fmla="*/ 588433 w 2992966"/>
                  <a:gd name="connsiteY18" fmla="*/ 1130300 h 1155700"/>
                  <a:gd name="connsiteX19" fmla="*/ 740833 w 2992966"/>
                  <a:gd name="connsiteY19" fmla="*/ 1151467 h 1155700"/>
                  <a:gd name="connsiteX20" fmla="*/ 774700 w 2992966"/>
                  <a:gd name="connsiteY20" fmla="*/ 1155700 h 1155700"/>
                  <a:gd name="connsiteX21" fmla="*/ 795866 w 2992966"/>
                  <a:gd name="connsiteY21" fmla="*/ 1126067 h 1155700"/>
                  <a:gd name="connsiteX22" fmla="*/ 2197100 w 2992966"/>
                  <a:gd name="connsiteY22" fmla="*/ 385234 h 1155700"/>
                  <a:gd name="connsiteX23" fmla="*/ 2992966 w 2992966"/>
                  <a:gd name="connsiteY23" fmla="*/ 0 h 1155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992966" h="1155700">
                    <a:moveTo>
                      <a:pt x="0" y="829734"/>
                    </a:moveTo>
                    <a:lnTo>
                      <a:pt x="21166" y="855134"/>
                    </a:lnTo>
                    <a:lnTo>
                      <a:pt x="63500" y="850900"/>
                    </a:lnTo>
                    <a:lnTo>
                      <a:pt x="63500" y="850900"/>
                    </a:lnTo>
                    <a:lnTo>
                      <a:pt x="110066" y="855134"/>
                    </a:lnTo>
                    <a:lnTo>
                      <a:pt x="122766" y="889000"/>
                    </a:lnTo>
                    <a:lnTo>
                      <a:pt x="148166" y="897467"/>
                    </a:lnTo>
                    <a:lnTo>
                      <a:pt x="173566" y="901700"/>
                    </a:lnTo>
                    <a:lnTo>
                      <a:pt x="186266" y="944034"/>
                    </a:lnTo>
                    <a:lnTo>
                      <a:pt x="207433" y="960967"/>
                    </a:lnTo>
                    <a:lnTo>
                      <a:pt x="228600" y="1003300"/>
                    </a:lnTo>
                    <a:lnTo>
                      <a:pt x="275166" y="1003300"/>
                    </a:lnTo>
                    <a:lnTo>
                      <a:pt x="309033" y="999067"/>
                    </a:lnTo>
                    <a:lnTo>
                      <a:pt x="351366" y="1024467"/>
                    </a:lnTo>
                    <a:lnTo>
                      <a:pt x="414866" y="1071034"/>
                    </a:lnTo>
                    <a:lnTo>
                      <a:pt x="444500" y="1104900"/>
                    </a:lnTo>
                    <a:lnTo>
                      <a:pt x="495300" y="1104900"/>
                    </a:lnTo>
                    <a:lnTo>
                      <a:pt x="537633" y="1121834"/>
                    </a:lnTo>
                    <a:lnTo>
                      <a:pt x="588433" y="1130300"/>
                    </a:lnTo>
                    <a:lnTo>
                      <a:pt x="740833" y="1151467"/>
                    </a:lnTo>
                    <a:lnTo>
                      <a:pt x="774700" y="1155700"/>
                    </a:lnTo>
                    <a:lnTo>
                      <a:pt x="795866" y="1126067"/>
                    </a:lnTo>
                    <a:lnTo>
                      <a:pt x="2197100" y="385234"/>
                    </a:lnTo>
                    <a:lnTo>
                      <a:pt x="2992966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6" name="Freihandform 105"/>
              <p:cNvSpPr/>
              <p:nvPr/>
            </p:nvSpPr>
            <p:spPr>
              <a:xfrm>
                <a:off x="7374467" y="1384300"/>
                <a:ext cx="1312333" cy="1096433"/>
              </a:xfrm>
              <a:custGeom>
                <a:avLst/>
                <a:gdLst>
                  <a:gd name="connsiteX0" fmla="*/ 1312333 w 1312333"/>
                  <a:gd name="connsiteY0" fmla="*/ 1096433 h 1096433"/>
                  <a:gd name="connsiteX1" fmla="*/ 1261533 w 1312333"/>
                  <a:gd name="connsiteY1" fmla="*/ 1083733 h 1096433"/>
                  <a:gd name="connsiteX2" fmla="*/ 1219200 w 1312333"/>
                  <a:gd name="connsiteY2" fmla="*/ 1037167 h 1096433"/>
                  <a:gd name="connsiteX3" fmla="*/ 296333 w 1312333"/>
                  <a:gd name="connsiteY3" fmla="*/ 872067 h 1096433"/>
                  <a:gd name="connsiteX4" fmla="*/ 368300 w 1312333"/>
                  <a:gd name="connsiteY4" fmla="*/ 825500 h 1096433"/>
                  <a:gd name="connsiteX5" fmla="*/ 334433 w 1312333"/>
                  <a:gd name="connsiteY5" fmla="*/ 745067 h 1096433"/>
                  <a:gd name="connsiteX6" fmla="*/ 190500 w 1312333"/>
                  <a:gd name="connsiteY6" fmla="*/ 770467 h 1096433"/>
                  <a:gd name="connsiteX7" fmla="*/ 148166 w 1312333"/>
                  <a:gd name="connsiteY7" fmla="*/ 723900 h 1096433"/>
                  <a:gd name="connsiteX8" fmla="*/ 139700 w 1312333"/>
                  <a:gd name="connsiteY8" fmla="*/ 651933 h 1096433"/>
                  <a:gd name="connsiteX9" fmla="*/ 207433 w 1312333"/>
                  <a:gd name="connsiteY9" fmla="*/ 618067 h 1096433"/>
                  <a:gd name="connsiteX10" fmla="*/ 0 w 1312333"/>
                  <a:gd name="connsiteY10" fmla="*/ 0 h 10964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12333" h="1096433">
                    <a:moveTo>
                      <a:pt x="1312333" y="1096433"/>
                    </a:moveTo>
                    <a:lnTo>
                      <a:pt x="1261533" y="1083733"/>
                    </a:lnTo>
                    <a:lnTo>
                      <a:pt x="1219200" y="1037167"/>
                    </a:lnTo>
                    <a:lnTo>
                      <a:pt x="296333" y="872067"/>
                    </a:lnTo>
                    <a:lnTo>
                      <a:pt x="368300" y="825500"/>
                    </a:lnTo>
                    <a:lnTo>
                      <a:pt x="334433" y="745067"/>
                    </a:lnTo>
                    <a:lnTo>
                      <a:pt x="190500" y="770467"/>
                    </a:lnTo>
                    <a:lnTo>
                      <a:pt x="148166" y="723900"/>
                    </a:lnTo>
                    <a:lnTo>
                      <a:pt x="139700" y="651933"/>
                    </a:lnTo>
                    <a:lnTo>
                      <a:pt x="207433" y="618067"/>
                    </a:lnTo>
                    <a:lnTo>
                      <a:pt x="0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7" name="Freihandform 106"/>
              <p:cNvSpPr/>
              <p:nvPr/>
            </p:nvSpPr>
            <p:spPr>
              <a:xfrm>
                <a:off x="4559300" y="2254250"/>
                <a:ext cx="3130550" cy="2184400"/>
              </a:xfrm>
              <a:custGeom>
                <a:avLst/>
                <a:gdLst>
                  <a:gd name="connsiteX0" fmla="*/ 0 w 3130550"/>
                  <a:gd name="connsiteY0" fmla="*/ 2063750 h 2184400"/>
                  <a:gd name="connsiteX1" fmla="*/ 76200 w 3130550"/>
                  <a:gd name="connsiteY1" fmla="*/ 2063750 h 2184400"/>
                  <a:gd name="connsiteX2" fmla="*/ 819150 w 3130550"/>
                  <a:gd name="connsiteY2" fmla="*/ 2184400 h 2184400"/>
                  <a:gd name="connsiteX3" fmla="*/ 1155700 w 3130550"/>
                  <a:gd name="connsiteY3" fmla="*/ 1943100 h 2184400"/>
                  <a:gd name="connsiteX4" fmla="*/ 1320800 w 3130550"/>
                  <a:gd name="connsiteY4" fmla="*/ 1689100 h 2184400"/>
                  <a:gd name="connsiteX5" fmla="*/ 1879600 w 3130550"/>
                  <a:gd name="connsiteY5" fmla="*/ 1593850 h 2184400"/>
                  <a:gd name="connsiteX6" fmla="*/ 2006600 w 3130550"/>
                  <a:gd name="connsiteY6" fmla="*/ 1346200 h 2184400"/>
                  <a:gd name="connsiteX7" fmla="*/ 2228850 w 3130550"/>
                  <a:gd name="connsiteY7" fmla="*/ 1231900 h 2184400"/>
                  <a:gd name="connsiteX8" fmla="*/ 1504950 w 3130550"/>
                  <a:gd name="connsiteY8" fmla="*/ 501650 h 2184400"/>
                  <a:gd name="connsiteX9" fmla="*/ 3028950 w 3130550"/>
                  <a:gd name="connsiteY9" fmla="*/ 107950 h 2184400"/>
                  <a:gd name="connsiteX10" fmla="*/ 3130550 w 3130550"/>
                  <a:gd name="connsiteY10" fmla="*/ 0 h 2184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30550" h="2184400">
                    <a:moveTo>
                      <a:pt x="0" y="2063750"/>
                    </a:moveTo>
                    <a:lnTo>
                      <a:pt x="76200" y="2063750"/>
                    </a:lnTo>
                    <a:lnTo>
                      <a:pt x="819150" y="2184400"/>
                    </a:lnTo>
                    <a:lnTo>
                      <a:pt x="1155700" y="1943100"/>
                    </a:lnTo>
                    <a:lnTo>
                      <a:pt x="1320800" y="1689100"/>
                    </a:lnTo>
                    <a:lnTo>
                      <a:pt x="1879600" y="1593850"/>
                    </a:lnTo>
                    <a:lnTo>
                      <a:pt x="2006600" y="1346200"/>
                    </a:lnTo>
                    <a:lnTo>
                      <a:pt x="2228850" y="1231900"/>
                    </a:lnTo>
                    <a:lnTo>
                      <a:pt x="1504950" y="501650"/>
                    </a:lnTo>
                    <a:lnTo>
                      <a:pt x="3028950" y="107950"/>
                    </a:lnTo>
                    <a:lnTo>
                      <a:pt x="3130550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8" name="Textfeld 107"/>
              <p:cNvSpPr txBox="1"/>
              <p:nvPr/>
            </p:nvSpPr>
            <p:spPr>
              <a:xfrm>
                <a:off x="3479800" y="1898418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1200" dirty="0" smtClean="0">
                    <a:solidFill>
                      <a:srgbClr val="143C78"/>
                    </a:solidFill>
                  </a:rPr>
                  <a:t>Israel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sp>
            <p:nvSpPr>
              <p:cNvPr id="109" name="Textfeld 108"/>
              <p:cNvSpPr txBox="1"/>
              <p:nvPr/>
            </p:nvSpPr>
            <p:spPr>
              <a:xfrm>
                <a:off x="3958167" y="982133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1200" dirty="0" smtClean="0">
                    <a:solidFill>
                      <a:srgbClr val="143C78"/>
                    </a:solidFill>
                  </a:rPr>
                  <a:t>Libanon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sp>
            <p:nvSpPr>
              <p:cNvPr id="110" name="Textfeld 109"/>
              <p:cNvSpPr txBox="1"/>
              <p:nvPr/>
            </p:nvSpPr>
            <p:spPr>
              <a:xfrm>
                <a:off x="5791200" y="1463016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1200" dirty="0" smtClean="0">
                    <a:solidFill>
                      <a:srgbClr val="143C78"/>
                    </a:solidFill>
                  </a:rPr>
                  <a:t>Syrien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sp>
            <p:nvSpPr>
              <p:cNvPr id="111" name="Textfeld 110"/>
              <p:cNvSpPr txBox="1"/>
              <p:nvPr/>
            </p:nvSpPr>
            <p:spPr>
              <a:xfrm>
                <a:off x="5126567" y="3283065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1200" dirty="0" smtClean="0">
                    <a:solidFill>
                      <a:srgbClr val="143C78"/>
                    </a:solidFill>
                  </a:rPr>
                  <a:t>Jordanien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sp>
            <p:nvSpPr>
              <p:cNvPr id="112" name="Textfeld 111"/>
              <p:cNvSpPr txBox="1"/>
              <p:nvPr/>
            </p:nvSpPr>
            <p:spPr>
              <a:xfrm>
                <a:off x="6790267" y="4438650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1200" dirty="0" smtClean="0">
                    <a:solidFill>
                      <a:srgbClr val="143C78"/>
                    </a:solidFill>
                  </a:rPr>
                  <a:t>Saudi-Arabien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sp>
            <p:nvSpPr>
              <p:cNvPr id="113" name="Textfeld 112"/>
              <p:cNvSpPr txBox="1"/>
              <p:nvPr/>
            </p:nvSpPr>
            <p:spPr>
              <a:xfrm>
                <a:off x="749300" y="4142433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1200" dirty="0" smtClean="0">
                    <a:solidFill>
                      <a:srgbClr val="143C78"/>
                    </a:solidFill>
                  </a:rPr>
                  <a:t>Ägypten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4724400" y="2476566"/>
                <a:ext cx="108000" cy="108000"/>
              </a:xfrm>
              <a:prstGeom prst="ellipse">
                <a:avLst/>
              </a:prstGeom>
              <a:solidFill>
                <a:srgbClr val="143C78"/>
              </a:solidFill>
              <a:ln w="3175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15" name="Textfeld 114"/>
              <p:cNvSpPr txBox="1"/>
              <p:nvPr/>
            </p:nvSpPr>
            <p:spPr>
              <a:xfrm>
                <a:off x="4781600" y="2369866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de-DE" sz="1200" dirty="0" smtClean="0">
                    <a:solidFill>
                      <a:srgbClr val="143C78"/>
                    </a:solidFill>
                  </a:rPr>
                  <a:t>Jerusalem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grpSp>
            <p:nvGrpSpPr>
              <p:cNvPr id="116" name="Gruppierung 28"/>
              <p:cNvGrpSpPr/>
              <p:nvPr/>
            </p:nvGrpSpPr>
            <p:grpSpPr>
              <a:xfrm>
                <a:off x="5226100" y="2237667"/>
                <a:ext cx="1231900" cy="276999"/>
                <a:chOff x="5734100" y="2758367"/>
                <a:chExt cx="1231900" cy="276999"/>
              </a:xfrm>
            </p:grpSpPr>
            <p:sp>
              <p:nvSpPr>
                <p:cNvPr id="133" name="Oval 132"/>
                <p:cNvSpPr/>
                <p:nvPr/>
              </p:nvSpPr>
              <p:spPr>
                <a:xfrm>
                  <a:off x="5734100" y="2859868"/>
                  <a:ext cx="108000" cy="108000"/>
                </a:xfrm>
                <a:prstGeom prst="ellipse">
                  <a:avLst/>
                </a:prstGeom>
                <a:solidFill>
                  <a:srgbClr val="143C78"/>
                </a:solidFill>
                <a:ln w="3175" cap="flat" cmpd="sng" algn="ctr">
                  <a:solidFill>
                    <a:srgbClr val="143C78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134" name="Textfeld 133"/>
                <p:cNvSpPr txBox="1"/>
                <p:nvPr/>
              </p:nvSpPr>
              <p:spPr>
                <a:xfrm>
                  <a:off x="5797600" y="2758367"/>
                  <a:ext cx="1168400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de-DE" sz="1200" dirty="0" smtClean="0">
                      <a:solidFill>
                        <a:srgbClr val="143C78"/>
                      </a:solidFill>
                    </a:rPr>
                    <a:t>Amman</a:t>
                  </a:r>
                  <a:endParaRPr lang="de-DE" sz="1200" dirty="0">
                    <a:solidFill>
                      <a:srgbClr val="143C78"/>
                    </a:solidFill>
                  </a:endParaRPr>
                </a:p>
              </p:txBody>
            </p:sp>
          </p:grpSp>
          <p:grpSp>
            <p:nvGrpSpPr>
              <p:cNvPr id="117" name="Gruppierung 31"/>
              <p:cNvGrpSpPr/>
              <p:nvPr/>
            </p:nvGrpSpPr>
            <p:grpSpPr>
              <a:xfrm>
                <a:off x="3257600" y="2213517"/>
                <a:ext cx="1231900" cy="276999"/>
                <a:chOff x="3384600" y="2575467"/>
                <a:chExt cx="1231900" cy="276999"/>
              </a:xfrm>
            </p:grpSpPr>
            <p:sp>
              <p:nvSpPr>
                <p:cNvPr id="131" name="Oval 32"/>
                <p:cNvSpPr/>
                <p:nvPr/>
              </p:nvSpPr>
              <p:spPr>
                <a:xfrm>
                  <a:off x="4508500" y="2679766"/>
                  <a:ext cx="108000" cy="108000"/>
                </a:xfrm>
                <a:prstGeom prst="ellipse">
                  <a:avLst/>
                </a:prstGeom>
                <a:solidFill>
                  <a:srgbClr val="143C78"/>
                </a:solidFill>
                <a:ln w="3175" cap="flat" cmpd="sng" algn="ctr">
                  <a:solidFill>
                    <a:srgbClr val="143C78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132" name="Textfeld 33"/>
                <p:cNvSpPr txBox="1"/>
                <p:nvPr/>
              </p:nvSpPr>
              <p:spPr>
                <a:xfrm>
                  <a:off x="3384600" y="2575467"/>
                  <a:ext cx="1168400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r"/>
                  <a:r>
                    <a:rPr lang="de-DE" sz="1200" dirty="0" smtClean="0">
                      <a:solidFill>
                        <a:srgbClr val="143C78"/>
                      </a:solidFill>
                    </a:rPr>
                    <a:t>Tel Aviv</a:t>
                  </a:r>
                  <a:endParaRPr lang="de-DE" sz="1200" dirty="0">
                    <a:solidFill>
                      <a:srgbClr val="143C78"/>
                    </a:solidFill>
                  </a:endParaRPr>
                </a:p>
              </p:txBody>
            </p:sp>
          </p:grpSp>
          <p:grpSp>
            <p:nvGrpSpPr>
              <p:cNvPr id="118" name="Gruppierung 34"/>
              <p:cNvGrpSpPr/>
              <p:nvPr/>
            </p:nvGrpSpPr>
            <p:grpSpPr>
              <a:xfrm>
                <a:off x="3460750" y="1626916"/>
                <a:ext cx="1225600" cy="276999"/>
                <a:chOff x="3651250" y="1804716"/>
                <a:chExt cx="1225600" cy="276999"/>
              </a:xfrm>
            </p:grpSpPr>
            <p:sp>
              <p:nvSpPr>
                <p:cNvPr id="129" name="Oval 128"/>
                <p:cNvSpPr/>
                <p:nvPr/>
              </p:nvSpPr>
              <p:spPr>
                <a:xfrm>
                  <a:off x="4768850" y="1911416"/>
                  <a:ext cx="108000" cy="108000"/>
                </a:xfrm>
                <a:prstGeom prst="ellipse">
                  <a:avLst/>
                </a:prstGeom>
                <a:solidFill>
                  <a:srgbClr val="143C78"/>
                </a:solidFill>
                <a:ln w="3175" cap="flat" cmpd="sng" algn="ctr">
                  <a:solidFill>
                    <a:srgbClr val="143C78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130" name="Textfeld 129"/>
                <p:cNvSpPr txBox="1"/>
                <p:nvPr/>
              </p:nvSpPr>
              <p:spPr>
                <a:xfrm>
                  <a:off x="3651250" y="1804716"/>
                  <a:ext cx="1168400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r"/>
                  <a:r>
                    <a:rPr lang="de-DE" sz="1200" dirty="0" smtClean="0">
                      <a:solidFill>
                        <a:srgbClr val="143C78"/>
                      </a:solidFill>
                    </a:rPr>
                    <a:t>Haifa</a:t>
                  </a:r>
                  <a:endParaRPr lang="de-DE" sz="1200" dirty="0">
                    <a:solidFill>
                      <a:srgbClr val="143C78"/>
                    </a:solidFill>
                  </a:endParaRPr>
                </a:p>
              </p:txBody>
            </p:sp>
          </p:grpSp>
          <p:grpSp>
            <p:nvGrpSpPr>
              <p:cNvPr id="119" name="Gruppierung 37"/>
              <p:cNvGrpSpPr/>
              <p:nvPr/>
            </p:nvGrpSpPr>
            <p:grpSpPr>
              <a:xfrm>
                <a:off x="5505550" y="1126351"/>
                <a:ext cx="1231900" cy="276999"/>
                <a:chOff x="6153250" y="1062851"/>
                <a:chExt cx="1231900" cy="276999"/>
              </a:xfrm>
            </p:grpSpPr>
            <p:sp>
              <p:nvSpPr>
                <p:cNvPr id="127" name="Oval 126"/>
                <p:cNvSpPr/>
                <p:nvPr/>
              </p:nvSpPr>
              <p:spPr>
                <a:xfrm>
                  <a:off x="6153250" y="1164352"/>
                  <a:ext cx="108000" cy="108000"/>
                </a:xfrm>
                <a:prstGeom prst="ellipse">
                  <a:avLst/>
                </a:prstGeom>
                <a:solidFill>
                  <a:srgbClr val="143C78"/>
                </a:solidFill>
                <a:ln w="3175" cap="flat" cmpd="sng" algn="ctr">
                  <a:solidFill>
                    <a:srgbClr val="143C78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128" name="Textfeld 127"/>
                <p:cNvSpPr txBox="1"/>
                <p:nvPr/>
              </p:nvSpPr>
              <p:spPr>
                <a:xfrm>
                  <a:off x="6216750" y="1062851"/>
                  <a:ext cx="1168400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de-DE" sz="1200" dirty="0" smtClean="0">
                      <a:solidFill>
                        <a:srgbClr val="143C78"/>
                      </a:solidFill>
                    </a:rPr>
                    <a:t>Damaskus</a:t>
                  </a:r>
                  <a:endParaRPr lang="de-DE" sz="1200" dirty="0">
                    <a:solidFill>
                      <a:srgbClr val="143C78"/>
                    </a:solidFill>
                  </a:endParaRPr>
                </a:p>
              </p:txBody>
            </p:sp>
          </p:grpSp>
          <p:sp>
            <p:nvSpPr>
              <p:cNvPr id="120" name="Oval 119"/>
              <p:cNvSpPr/>
              <p:nvPr/>
            </p:nvSpPr>
            <p:spPr>
              <a:xfrm>
                <a:off x="1799167" y="3736102"/>
                <a:ext cx="108000" cy="108000"/>
              </a:xfrm>
              <a:prstGeom prst="ellipse">
                <a:avLst/>
              </a:prstGeom>
              <a:solidFill>
                <a:srgbClr val="143C78"/>
              </a:solidFill>
              <a:ln w="3175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21" name="Textfeld 120"/>
              <p:cNvSpPr txBox="1"/>
              <p:nvPr/>
            </p:nvSpPr>
            <p:spPr>
              <a:xfrm>
                <a:off x="1862667" y="3634601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de-DE" sz="1200" dirty="0" smtClean="0">
                    <a:solidFill>
                      <a:srgbClr val="143C78"/>
                    </a:solidFill>
                  </a:rPr>
                  <a:t>Kairo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4502100" y="4093092"/>
                <a:ext cx="108000" cy="108000"/>
              </a:xfrm>
              <a:prstGeom prst="ellipse">
                <a:avLst/>
              </a:prstGeom>
              <a:solidFill>
                <a:srgbClr val="143C78"/>
              </a:solidFill>
              <a:ln w="3175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23" name="Textfeld 122"/>
              <p:cNvSpPr txBox="1"/>
              <p:nvPr/>
            </p:nvSpPr>
            <p:spPr>
              <a:xfrm>
                <a:off x="4559300" y="3986392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de-DE" sz="1200" dirty="0" smtClean="0">
                    <a:solidFill>
                      <a:srgbClr val="143C78"/>
                    </a:solidFill>
                  </a:rPr>
                  <a:t>Eilat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4121100" y="2723015"/>
                <a:ext cx="108000" cy="108000"/>
              </a:xfrm>
              <a:prstGeom prst="ellipse">
                <a:avLst/>
              </a:prstGeom>
              <a:solidFill>
                <a:srgbClr val="143C78"/>
              </a:solidFill>
              <a:ln w="3175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25" name="Textfeld 124"/>
              <p:cNvSpPr txBox="1"/>
              <p:nvPr/>
            </p:nvSpPr>
            <p:spPr>
              <a:xfrm>
                <a:off x="3009900" y="2616315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de-DE" sz="1200" dirty="0" smtClean="0">
                    <a:solidFill>
                      <a:srgbClr val="143C78"/>
                    </a:solidFill>
                  </a:rPr>
                  <a:t>Gaza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sp>
            <p:nvSpPr>
              <p:cNvPr id="126" name="Freihandform 125"/>
              <p:cNvSpPr/>
              <p:nvPr/>
            </p:nvSpPr>
            <p:spPr>
              <a:xfrm>
                <a:off x="5008033" y="1875367"/>
                <a:ext cx="67734" cy="203200"/>
              </a:xfrm>
              <a:custGeom>
                <a:avLst/>
                <a:gdLst>
                  <a:gd name="connsiteX0" fmla="*/ 4234 w 67734"/>
                  <a:gd name="connsiteY0" fmla="*/ 203200 h 203200"/>
                  <a:gd name="connsiteX1" fmla="*/ 12700 w 67734"/>
                  <a:gd name="connsiteY1" fmla="*/ 173566 h 203200"/>
                  <a:gd name="connsiteX2" fmla="*/ 16934 w 67734"/>
                  <a:gd name="connsiteY2" fmla="*/ 139700 h 203200"/>
                  <a:gd name="connsiteX3" fmla="*/ 0 w 67734"/>
                  <a:gd name="connsiteY3" fmla="*/ 122766 h 203200"/>
                  <a:gd name="connsiteX4" fmla="*/ 21167 w 67734"/>
                  <a:gd name="connsiteY4" fmla="*/ 97366 h 203200"/>
                  <a:gd name="connsiteX5" fmla="*/ 21167 w 67734"/>
                  <a:gd name="connsiteY5" fmla="*/ 97366 h 203200"/>
                  <a:gd name="connsiteX6" fmla="*/ 12700 w 67734"/>
                  <a:gd name="connsiteY6" fmla="*/ 67733 h 203200"/>
                  <a:gd name="connsiteX7" fmla="*/ 8467 w 67734"/>
                  <a:gd name="connsiteY7" fmla="*/ 33866 h 203200"/>
                  <a:gd name="connsiteX8" fmla="*/ 33867 w 67734"/>
                  <a:gd name="connsiteY8" fmla="*/ 29633 h 203200"/>
                  <a:gd name="connsiteX9" fmla="*/ 33867 w 67734"/>
                  <a:gd name="connsiteY9" fmla="*/ 29633 h 203200"/>
                  <a:gd name="connsiteX10" fmla="*/ 67734 w 67734"/>
                  <a:gd name="connsiteY10" fmla="*/ 0 h 20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7734" h="203200">
                    <a:moveTo>
                      <a:pt x="4234" y="203200"/>
                    </a:moveTo>
                    <a:lnTo>
                      <a:pt x="12700" y="173566"/>
                    </a:lnTo>
                    <a:lnTo>
                      <a:pt x="16934" y="139700"/>
                    </a:lnTo>
                    <a:lnTo>
                      <a:pt x="0" y="122766"/>
                    </a:lnTo>
                    <a:cubicBezTo>
                      <a:pt x="22165" y="100602"/>
                      <a:pt x="21167" y="111578"/>
                      <a:pt x="21167" y="97366"/>
                    </a:cubicBezTo>
                    <a:lnTo>
                      <a:pt x="21167" y="97366"/>
                    </a:lnTo>
                    <a:lnTo>
                      <a:pt x="12700" y="67733"/>
                    </a:lnTo>
                    <a:lnTo>
                      <a:pt x="8467" y="33866"/>
                    </a:lnTo>
                    <a:lnTo>
                      <a:pt x="33867" y="29633"/>
                    </a:lnTo>
                    <a:lnTo>
                      <a:pt x="33867" y="29633"/>
                    </a:lnTo>
                    <a:lnTo>
                      <a:pt x="67734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77" name="Oval 76"/>
            <p:cNvSpPr/>
            <p:nvPr/>
          </p:nvSpPr>
          <p:spPr>
            <a:xfrm>
              <a:off x="2743200" y="3825002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2216200" y="3894901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Sues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2546300" y="2928964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2019300" y="2656701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Port Said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Verlauf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9E608-B3AA-6545-8BED-BAF9E85E37AB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7632700" y="1617133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rgbClr val="143C78"/>
                </a:solidFill>
              </a:rPr>
              <a:t>Irak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6" name="Freihandform 5"/>
          <p:cNvSpPr/>
          <p:nvPr/>
        </p:nvSpPr>
        <p:spPr>
          <a:xfrm>
            <a:off x="5080000" y="1828800"/>
            <a:ext cx="93133" cy="46567"/>
          </a:xfrm>
          <a:custGeom>
            <a:avLst/>
            <a:gdLst>
              <a:gd name="connsiteX0" fmla="*/ 0 w 93133"/>
              <a:gd name="connsiteY0" fmla="*/ 46567 h 46567"/>
              <a:gd name="connsiteX1" fmla="*/ 59267 w 93133"/>
              <a:gd name="connsiteY1" fmla="*/ 16933 h 46567"/>
              <a:gd name="connsiteX2" fmla="*/ 59267 w 93133"/>
              <a:gd name="connsiteY2" fmla="*/ 16933 h 46567"/>
              <a:gd name="connsiteX3" fmla="*/ 93133 w 93133"/>
              <a:gd name="connsiteY3" fmla="*/ 0 h 4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133" h="46567">
                <a:moveTo>
                  <a:pt x="0" y="46567"/>
                </a:moveTo>
                <a:lnTo>
                  <a:pt x="59267" y="16933"/>
                </a:lnTo>
                <a:lnTo>
                  <a:pt x="59267" y="16933"/>
                </a:lnTo>
                <a:lnTo>
                  <a:pt x="93133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reihandform 6"/>
          <p:cNvSpPr/>
          <p:nvPr/>
        </p:nvSpPr>
        <p:spPr>
          <a:xfrm>
            <a:off x="5173133" y="1401233"/>
            <a:ext cx="63500" cy="419100"/>
          </a:xfrm>
          <a:custGeom>
            <a:avLst/>
            <a:gdLst>
              <a:gd name="connsiteX0" fmla="*/ 12700 w 63500"/>
              <a:gd name="connsiteY0" fmla="*/ 0 h 419100"/>
              <a:gd name="connsiteX1" fmla="*/ 33867 w 63500"/>
              <a:gd name="connsiteY1" fmla="*/ 29634 h 419100"/>
              <a:gd name="connsiteX2" fmla="*/ 4234 w 63500"/>
              <a:gd name="connsiteY2" fmla="*/ 50800 h 419100"/>
              <a:gd name="connsiteX3" fmla="*/ 42334 w 63500"/>
              <a:gd name="connsiteY3" fmla="*/ 101600 h 419100"/>
              <a:gd name="connsiteX4" fmla="*/ 42334 w 63500"/>
              <a:gd name="connsiteY4" fmla="*/ 101600 h 419100"/>
              <a:gd name="connsiteX5" fmla="*/ 46567 w 63500"/>
              <a:gd name="connsiteY5" fmla="*/ 127000 h 419100"/>
              <a:gd name="connsiteX6" fmla="*/ 12700 w 63500"/>
              <a:gd name="connsiteY6" fmla="*/ 165100 h 419100"/>
              <a:gd name="connsiteX7" fmla="*/ 46567 w 63500"/>
              <a:gd name="connsiteY7" fmla="*/ 190500 h 419100"/>
              <a:gd name="connsiteX8" fmla="*/ 63500 w 63500"/>
              <a:gd name="connsiteY8" fmla="*/ 211667 h 419100"/>
              <a:gd name="connsiteX9" fmla="*/ 63500 w 63500"/>
              <a:gd name="connsiteY9" fmla="*/ 364067 h 419100"/>
              <a:gd name="connsiteX10" fmla="*/ 25400 w 63500"/>
              <a:gd name="connsiteY10" fmla="*/ 406400 h 419100"/>
              <a:gd name="connsiteX11" fmla="*/ 0 w 63500"/>
              <a:gd name="connsiteY11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00" h="419100">
                <a:moveTo>
                  <a:pt x="12700" y="0"/>
                </a:moveTo>
                <a:lnTo>
                  <a:pt x="33867" y="29634"/>
                </a:lnTo>
                <a:lnTo>
                  <a:pt x="4234" y="50800"/>
                </a:lnTo>
                <a:lnTo>
                  <a:pt x="42334" y="101600"/>
                </a:lnTo>
                <a:lnTo>
                  <a:pt x="42334" y="101600"/>
                </a:lnTo>
                <a:lnTo>
                  <a:pt x="46567" y="127000"/>
                </a:lnTo>
                <a:lnTo>
                  <a:pt x="12700" y="165100"/>
                </a:lnTo>
                <a:lnTo>
                  <a:pt x="46567" y="190500"/>
                </a:lnTo>
                <a:lnTo>
                  <a:pt x="63500" y="211667"/>
                </a:lnTo>
                <a:lnTo>
                  <a:pt x="63500" y="364067"/>
                </a:lnTo>
                <a:lnTo>
                  <a:pt x="25400" y="406400"/>
                </a:lnTo>
                <a:lnTo>
                  <a:pt x="0" y="41910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Freihandform 7"/>
          <p:cNvSpPr/>
          <p:nvPr/>
        </p:nvSpPr>
        <p:spPr>
          <a:xfrm>
            <a:off x="4059767" y="2946400"/>
            <a:ext cx="444500" cy="1299633"/>
          </a:xfrm>
          <a:custGeom>
            <a:avLst/>
            <a:gdLst>
              <a:gd name="connsiteX0" fmla="*/ 427566 w 444500"/>
              <a:gd name="connsiteY0" fmla="*/ 1299633 h 1299633"/>
              <a:gd name="connsiteX1" fmla="*/ 440266 w 444500"/>
              <a:gd name="connsiteY1" fmla="*/ 1198033 h 1299633"/>
              <a:gd name="connsiteX2" fmla="*/ 444500 w 444500"/>
              <a:gd name="connsiteY2" fmla="*/ 1155700 h 1299633"/>
              <a:gd name="connsiteX3" fmla="*/ 431800 w 444500"/>
              <a:gd name="connsiteY3" fmla="*/ 1126067 h 1299633"/>
              <a:gd name="connsiteX4" fmla="*/ 431800 w 444500"/>
              <a:gd name="connsiteY4" fmla="*/ 1087967 h 1299633"/>
              <a:gd name="connsiteX5" fmla="*/ 397933 w 444500"/>
              <a:gd name="connsiteY5" fmla="*/ 1032933 h 1299633"/>
              <a:gd name="connsiteX6" fmla="*/ 364066 w 444500"/>
              <a:gd name="connsiteY6" fmla="*/ 939800 h 1299633"/>
              <a:gd name="connsiteX7" fmla="*/ 351366 w 444500"/>
              <a:gd name="connsiteY7" fmla="*/ 905933 h 1299633"/>
              <a:gd name="connsiteX8" fmla="*/ 317500 w 444500"/>
              <a:gd name="connsiteY8" fmla="*/ 821267 h 1299633"/>
              <a:gd name="connsiteX9" fmla="*/ 279400 w 444500"/>
              <a:gd name="connsiteY9" fmla="*/ 715433 h 1299633"/>
              <a:gd name="connsiteX10" fmla="*/ 258233 w 444500"/>
              <a:gd name="connsiteY10" fmla="*/ 639233 h 1299633"/>
              <a:gd name="connsiteX11" fmla="*/ 207433 w 444500"/>
              <a:gd name="connsiteY11" fmla="*/ 609600 h 1299633"/>
              <a:gd name="connsiteX12" fmla="*/ 220133 w 444500"/>
              <a:gd name="connsiteY12" fmla="*/ 558800 h 1299633"/>
              <a:gd name="connsiteX13" fmla="*/ 190500 w 444500"/>
              <a:gd name="connsiteY13" fmla="*/ 495300 h 1299633"/>
              <a:gd name="connsiteX14" fmla="*/ 190500 w 444500"/>
              <a:gd name="connsiteY14" fmla="*/ 461433 h 1299633"/>
              <a:gd name="connsiteX15" fmla="*/ 143933 w 444500"/>
              <a:gd name="connsiteY15" fmla="*/ 372533 h 1299633"/>
              <a:gd name="connsiteX16" fmla="*/ 114300 w 444500"/>
              <a:gd name="connsiteY16" fmla="*/ 309033 h 1299633"/>
              <a:gd name="connsiteX17" fmla="*/ 63500 w 444500"/>
              <a:gd name="connsiteY17" fmla="*/ 190500 h 1299633"/>
              <a:gd name="connsiteX18" fmla="*/ 63500 w 444500"/>
              <a:gd name="connsiteY18" fmla="*/ 190500 h 1299633"/>
              <a:gd name="connsiteX19" fmla="*/ 42333 w 444500"/>
              <a:gd name="connsiteY19" fmla="*/ 131233 h 1299633"/>
              <a:gd name="connsiteX20" fmla="*/ 0 w 444500"/>
              <a:gd name="connsiteY20" fmla="*/ 0 h 129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44500" h="1299633">
                <a:moveTo>
                  <a:pt x="427566" y="1299633"/>
                </a:moveTo>
                <a:lnTo>
                  <a:pt x="440266" y="1198033"/>
                </a:lnTo>
                <a:lnTo>
                  <a:pt x="444500" y="1155700"/>
                </a:lnTo>
                <a:lnTo>
                  <a:pt x="431800" y="1126067"/>
                </a:lnTo>
                <a:lnTo>
                  <a:pt x="431800" y="1087967"/>
                </a:lnTo>
                <a:lnTo>
                  <a:pt x="397933" y="1032933"/>
                </a:lnTo>
                <a:lnTo>
                  <a:pt x="364066" y="939800"/>
                </a:lnTo>
                <a:lnTo>
                  <a:pt x="351366" y="905933"/>
                </a:lnTo>
                <a:lnTo>
                  <a:pt x="317500" y="821267"/>
                </a:lnTo>
                <a:lnTo>
                  <a:pt x="279400" y="715433"/>
                </a:lnTo>
                <a:cubicBezTo>
                  <a:pt x="262009" y="641524"/>
                  <a:pt x="279890" y="660895"/>
                  <a:pt x="258233" y="639233"/>
                </a:cubicBezTo>
                <a:lnTo>
                  <a:pt x="207433" y="609600"/>
                </a:lnTo>
                <a:lnTo>
                  <a:pt x="220133" y="558800"/>
                </a:lnTo>
                <a:lnTo>
                  <a:pt x="190500" y="495300"/>
                </a:lnTo>
                <a:lnTo>
                  <a:pt x="190500" y="461433"/>
                </a:lnTo>
                <a:lnTo>
                  <a:pt x="143933" y="372533"/>
                </a:lnTo>
                <a:lnTo>
                  <a:pt x="114300" y="309033"/>
                </a:lnTo>
                <a:lnTo>
                  <a:pt x="63500" y="190500"/>
                </a:lnTo>
                <a:lnTo>
                  <a:pt x="63500" y="190500"/>
                </a:lnTo>
                <a:lnTo>
                  <a:pt x="42333" y="131233"/>
                </a:lnTo>
                <a:lnTo>
                  <a:pt x="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Freihandform 8"/>
          <p:cNvSpPr/>
          <p:nvPr/>
        </p:nvSpPr>
        <p:spPr>
          <a:xfrm>
            <a:off x="4025900" y="2865967"/>
            <a:ext cx="29633" cy="76200"/>
          </a:xfrm>
          <a:custGeom>
            <a:avLst/>
            <a:gdLst>
              <a:gd name="connsiteX0" fmla="*/ 29633 w 29633"/>
              <a:gd name="connsiteY0" fmla="*/ 76200 h 76200"/>
              <a:gd name="connsiteX1" fmla="*/ 0 w 29633"/>
              <a:gd name="connsiteY1" fmla="*/ 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633" h="76200">
                <a:moveTo>
                  <a:pt x="29633" y="76200"/>
                </a:moveTo>
                <a:lnTo>
                  <a:pt x="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reihandform 9"/>
          <p:cNvSpPr/>
          <p:nvPr/>
        </p:nvSpPr>
        <p:spPr>
          <a:xfrm>
            <a:off x="4055533" y="2658533"/>
            <a:ext cx="215900" cy="296334"/>
          </a:xfrm>
          <a:custGeom>
            <a:avLst/>
            <a:gdLst>
              <a:gd name="connsiteX0" fmla="*/ 0 w 215900"/>
              <a:gd name="connsiteY0" fmla="*/ 296334 h 296334"/>
              <a:gd name="connsiteX1" fmla="*/ 84667 w 215900"/>
              <a:gd name="connsiteY1" fmla="*/ 249767 h 296334"/>
              <a:gd name="connsiteX2" fmla="*/ 84667 w 215900"/>
              <a:gd name="connsiteY2" fmla="*/ 182034 h 296334"/>
              <a:gd name="connsiteX3" fmla="*/ 139700 w 215900"/>
              <a:gd name="connsiteY3" fmla="*/ 131234 h 296334"/>
              <a:gd name="connsiteX4" fmla="*/ 182034 w 215900"/>
              <a:gd name="connsiteY4" fmla="*/ 80434 h 296334"/>
              <a:gd name="connsiteX5" fmla="*/ 215900 w 215900"/>
              <a:gd name="connsiteY5" fmla="*/ 76200 h 296334"/>
              <a:gd name="connsiteX6" fmla="*/ 194734 w 215900"/>
              <a:gd name="connsiteY6" fmla="*/ 33867 h 296334"/>
              <a:gd name="connsiteX7" fmla="*/ 165100 w 215900"/>
              <a:gd name="connsiteY7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900" h="296334">
                <a:moveTo>
                  <a:pt x="0" y="296334"/>
                </a:moveTo>
                <a:lnTo>
                  <a:pt x="84667" y="249767"/>
                </a:lnTo>
                <a:lnTo>
                  <a:pt x="84667" y="182034"/>
                </a:lnTo>
                <a:lnTo>
                  <a:pt x="139700" y="131234"/>
                </a:lnTo>
                <a:lnTo>
                  <a:pt x="182034" y="80434"/>
                </a:lnTo>
                <a:lnTo>
                  <a:pt x="215900" y="76200"/>
                </a:lnTo>
                <a:lnTo>
                  <a:pt x="194734" y="33867"/>
                </a:lnTo>
                <a:lnTo>
                  <a:pt x="16510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Freihandform 10"/>
          <p:cNvSpPr/>
          <p:nvPr/>
        </p:nvSpPr>
        <p:spPr>
          <a:xfrm>
            <a:off x="2620433" y="2929467"/>
            <a:ext cx="207434" cy="956733"/>
          </a:xfrm>
          <a:custGeom>
            <a:avLst/>
            <a:gdLst>
              <a:gd name="connsiteX0" fmla="*/ 207434 w 207434"/>
              <a:gd name="connsiteY0" fmla="*/ 956733 h 956733"/>
              <a:gd name="connsiteX1" fmla="*/ 198967 w 207434"/>
              <a:gd name="connsiteY1" fmla="*/ 884766 h 956733"/>
              <a:gd name="connsiteX2" fmla="*/ 194734 w 207434"/>
              <a:gd name="connsiteY2" fmla="*/ 787400 h 956733"/>
              <a:gd name="connsiteX3" fmla="*/ 190500 w 207434"/>
              <a:gd name="connsiteY3" fmla="*/ 757766 h 956733"/>
              <a:gd name="connsiteX4" fmla="*/ 190500 w 207434"/>
              <a:gd name="connsiteY4" fmla="*/ 728133 h 956733"/>
              <a:gd name="connsiteX5" fmla="*/ 160867 w 207434"/>
              <a:gd name="connsiteY5" fmla="*/ 715433 h 956733"/>
              <a:gd name="connsiteX6" fmla="*/ 135467 w 207434"/>
              <a:gd name="connsiteY6" fmla="*/ 706966 h 956733"/>
              <a:gd name="connsiteX7" fmla="*/ 110067 w 207434"/>
              <a:gd name="connsiteY7" fmla="*/ 698500 h 956733"/>
              <a:gd name="connsiteX8" fmla="*/ 105834 w 207434"/>
              <a:gd name="connsiteY8" fmla="*/ 664633 h 956733"/>
              <a:gd name="connsiteX9" fmla="*/ 55034 w 207434"/>
              <a:gd name="connsiteY9" fmla="*/ 609600 h 956733"/>
              <a:gd name="connsiteX10" fmla="*/ 55034 w 207434"/>
              <a:gd name="connsiteY10" fmla="*/ 609600 h 956733"/>
              <a:gd name="connsiteX11" fmla="*/ 29634 w 207434"/>
              <a:gd name="connsiteY11" fmla="*/ 558800 h 956733"/>
              <a:gd name="connsiteX12" fmla="*/ 21167 w 207434"/>
              <a:gd name="connsiteY12" fmla="*/ 520700 h 956733"/>
              <a:gd name="connsiteX13" fmla="*/ 0 w 207434"/>
              <a:gd name="connsiteY13" fmla="*/ 503766 h 956733"/>
              <a:gd name="connsiteX14" fmla="*/ 21167 w 207434"/>
              <a:gd name="connsiteY14" fmla="*/ 461433 h 956733"/>
              <a:gd name="connsiteX15" fmla="*/ 42334 w 207434"/>
              <a:gd name="connsiteY15" fmla="*/ 410633 h 956733"/>
              <a:gd name="connsiteX16" fmla="*/ 46567 w 207434"/>
              <a:gd name="connsiteY16" fmla="*/ 347133 h 956733"/>
              <a:gd name="connsiteX17" fmla="*/ 29634 w 207434"/>
              <a:gd name="connsiteY17" fmla="*/ 309033 h 956733"/>
              <a:gd name="connsiteX18" fmla="*/ 21167 w 207434"/>
              <a:gd name="connsiteY18" fmla="*/ 258233 h 956733"/>
              <a:gd name="connsiteX19" fmla="*/ 21167 w 207434"/>
              <a:gd name="connsiteY19" fmla="*/ 177800 h 956733"/>
              <a:gd name="connsiteX20" fmla="*/ 16934 w 207434"/>
              <a:gd name="connsiteY20" fmla="*/ 80433 h 956733"/>
              <a:gd name="connsiteX21" fmla="*/ 21167 w 207434"/>
              <a:gd name="connsiteY21" fmla="*/ 25400 h 956733"/>
              <a:gd name="connsiteX22" fmla="*/ 38100 w 207434"/>
              <a:gd name="connsiteY22" fmla="*/ 0 h 95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07434" h="956733">
                <a:moveTo>
                  <a:pt x="207434" y="956733"/>
                </a:moveTo>
                <a:lnTo>
                  <a:pt x="198967" y="884766"/>
                </a:lnTo>
                <a:lnTo>
                  <a:pt x="194734" y="787400"/>
                </a:lnTo>
                <a:lnTo>
                  <a:pt x="190500" y="757766"/>
                </a:lnTo>
                <a:lnTo>
                  <a:pt x="190500" y="728133"/>
                </a:lnTo>
                <a:cubicBezTo>
                  <a:pt x="159510" y="719278"/>
                  <a:pt x="160867" y="729939"/>
                  <a:pt x="160867" y="715433"/>
                </a:cubicBezTo>
                <a:lnTo>
                  <a:pt x="135467" y="706966"/>
                </a:lnTo>
                <a:lnTo>
                  <a:pt x="110067" y="698500"/>
                </a:lnTo>
                <a:lnTo>
                  <a:pt x="105834" y="664633"/>
                </a:lnTo>
                <a:lnTo>
                  <a:pt x="55034" y="609600"/>
                </a:lnTo>
                <a:lnTo>
                  <a:pt x="55034" y="609600"/>
                </a:lnTo>
                <a:lnTo>
                  <a:pt x="29634" y="558800"/>
                </a:lnTo>
                <a:lnTo>
                  <a:pt x="21167" y="520700"/>
                </a:lnTo>
                <a:lnTo>
                  <a:pt x="0" y="503766"/>
                </a:lnTo>
                <a:lnTo>
                  <a:pt x="21167" y="461433"/>
                </a:lnTo>
                <a:lnTo>
                  <a:pt x="42334" y="410633"/>
                </a:lnTo>
                <a:lnTo>
                  <a:pt x="46567" y="347133"/>
                </a:lnTo>
                <a:cubicBezTo>
                  <a:pt x="29003" y="312004"/>
                  <a:pt x="29634" y="325887"/>
                  <a:pt x="29634" y="309033"/>
                </a:cubicBezTo>
                <a:lnTo>
                  <a:pt x="21167" y="258233"/>
                </a:lnTo>
                <a:lnTo>
                  <a:pt x="21167" y="177800"/>
                </a:lnTo>
                <a:lnTo>
                  <a:pt x="16934" y="80433"/>
                </a:lnTo>
                <a:lnTo>
                  <a:pt x="21167" y="25400"/>
                </a:lnTo>
                <a:lnTo>
                  <a:pt x="3810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reihandform 11"/>
          <p:cNvSpPr/>
          <p:nvPr/>
        </p:nvSpPr>
        <p:spPr>
          <a:xfrm>
            <a:off x="4563533" y="2747433"/>
            <a:ext cx="385234" cy="1435100"/>
          </a:xfrm>
          <a:custGeom>
            <a:avLst/>
            <a:gdLst>
              <a:gd name="connsiteX0" fmla="*/ 0 w 385234"/>
              <a:gd name="connsiteY0" fmla="*/ 1435100 h 1435100"/>
              <a:gd name="connsiteX1" fmla="*/ 63500 w 385234"/>
              <a:gd name="connsiteY1" fmla="*/ 1363134 h 1435100"/>
              <a:gd name="connsiteX2" fmla="*/ 46567 w 385234"/>
              <a:gd name="connsiteY2" fmla="*/ 1346200 h 1435100"/>
              <a:gd name="connsiteX3" fmla="*/ 63500 w 385234"/>
              <a:gd name="connsiteY3" fmla="*/ 1299634 h 1435100"/>
              <a:gd name="connsiteX4" fmla="*/ 71967 w 385234"/>
              <a:gd name="connsiteY4" fmla="*/ 1223434 h 1435100"/>
              <a:gd name="connsiteX5" fmla="*/ 93134 w 385234"/>
              <a:gd name="connsiteY5" fmla="*/ 1176867 h 1435100"/>
              <a:gd name="connsiteX6" fmla="*/ 93134 w 385234"/>
              <a:gd name="connsiteY6" fmla="*/ 1113367 h 1435100"/>
              <a:gd name="connsiteX7" fmla="*/ 110067 w 385234"/>
              <a:gd name="connsiteY7" fmla="*/ 1062567 h 1435100"/>
              <a:gd name="connsiteX8" fmla="*/ 156634 w 385234"/>
              <a:gd name="connsiteY8" fmla="*/ 1007534 h 1435100"/>
              <a:gd name="connsiteX9" fmla="*/ 131234 w 385234"/>
              <a:gd name="connsiteY9" fmla="*/ 935567 h 1435100"/>
              <a:gd name="connsiteX10" fmla="*/ 182034 w 385234"/>
              <a:gd name="connsiteY10" fmla="*/ 846667 h 1435100"/>
              <a:gd name="connsiteX11" fmla="*/ 143934 w 385234"/>
              <a:gd name="connsiteY11" fmla="*/ 787400 h 1435100"/>
              <a:gd name="connsiteX12" fmla="*/ 160867 w 385234"/>
              <a:gd name="connsiteY12" fmla="*/ 740834 h 1435100"/>
              <a:gd name="connsiteX13" fmla="*/ 190500 w 385234"/>
              <a:gd name="connsiteY13" fmla="*/ 660400 h 1435100"/>
              <a:gd name="connsiteX14" fmla="*/ 241300 w 385234"/>
              <a:gd name="connsiteY14" fmla="*/ 592667 h 1435100"/>
              <a:gd name="connsiteX15" fmla="*/ 241300 w 385234"/>
              <a:gd name="connsiteY15" fmla="*/ 533400 h 1435100"/>
              <a:gd name="connsiteX16" fmla="*/ 279400 w 385234"/>
              <a:gd name="connsiteY16" fmla="*/ 491067 h 1435100"/>
              <a:gd name="connsiteX17" fmla="*/ 279400 w 385234"/>
              <a:gd name="connsiteY17" fmla="*/ 444500 h 1435100"/>
              <a:gd name="connsiteX18" fmla="*/ 347134 w 385234"/>
              <a:gd name="connsiteY18" fmla="*/ 393700 h 1435100"/>
              <a:gd name="connsiteX19" fmla="*/ 355600 w 385234"/>
              <a:gd name="connsiteY19" fmla="*/ 321734 h 1435100"/>
              <a:gd name="connsiteX20" fmla="*/ 376767 w 385234"/>
              <a:gd name="connsiteY20" fmla="*/ 258234 h 1435100"/>
              <a:gd name="connsiteX21" fmla="*/ 317500 w 385234"/>
              <a:gd name="connsiteY21" fmla="*/ 182034 h 1435100"/>
              <a:gd name="connsiteX22" fmla="*/ 355600 w 385234"/>
              <a:gd name="connsiteY22" fmla="*/ 122767 h 1435100"/>
              <a:gd name="connsiteX23" fmla="*/ 381000 w 385234"/>
              <a:gd name="connsiteY23" fmla="*/ 76200 h 1435100"/>
              <a:gd name="connsiteX24" fmla="*/ 385234 w 385234"/>
              <a:gd name="connsiteY24" fmla="*/ 0 h 143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85234" h="1435100">
                <a:moveTo>
                  <a:pt x="0" y="1435100"/>
                </a:moveTo>
                <a:lnTo>
                  <a:pt x="63500" y="1363134"/>
                </a:lnTo>
                <a:cubicBezTo>
                  <a:pt x="39404" y="1353495"/>
                  <a:pt x="38936" y="1361464"/>
                  <a:pt x="46567" y="1346200"/>
                </a:cubicBezTo>
                <a:lnTo>
                  <a:pt x="63500" y="1299634"/>
                </a:lnTo>
                <a:lnTo>
                  <a:pt x="71967" y="1223434"/>
                </a:lnTo>
                <a:lnTo>
                  <a:pt x="93134" y="1176867"/>
                </a:lnTo>
                <a:lnTo>
                  <a:pt x="93134" y="1113367"/>
                </a:lnTo>
                <a:lnTo>
                  <a:pt x="110067" y="1062567"/>
                </a:lnTo>
                <a:lnTo>
                  <a:pt x="156634" y="1007534"/>
                </a:lnTo>
                <a:lnTo>
                  <a:pt x="131234" y="935567"/>
                </a:lnTo>
                <a:lnTo>
                  <a:pt x="182034" y="846667"/>
                </a:lnTo>
                <a:lnTo>
                  <a:pt x="143934" y="787400"/>
                </a:lnTo>
                <a:lnTo>
                  <a:pt x="160867" y="740834"/>
                </a:lnTo>
                <a:lnTo>
                  <a:pt x="190500" y="660400"/>
                </a:lnTo>
                <a:lnTo>
                  <a:pt x="241300" y="592667"/>
                </a:lnTo>
                <a:lnTo>
                  <a:pt x="241300" y="533400"/>
                </a:lnTo>
                <a:lnTo>
                  <a:pt x="279400" y="491067"/>
                </a:lnTo>
                <a:lnTo>
                  <a:pt x="279400" y="444500"/>
                </a:lnTo>
                <a:lnTo>
                  <a:pt x="347134" y="393700"/>
                </a:lnTo>
                <a:lnTo>
                  <a:pt x="355600" y="321734"/>
                </a:lnTo>
                <a:lnTo>
                  <a:pt x="376767" y="258234"/>
                </a:lnTo>
                <a:lnTo>
                  <a:pt x="317500" y="182034"/>
                </a:lnTo>
                <a:lnTo>
                  <a:pt x="355600" y="122767"/>
                </a:lnTo>
                <a:lnTo>
                  <a:pt x="381000" y="76200"/>
                </a:lnTo>
                <a:lnTo>
                  <a:pt x="385234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Freihandform 12"/>
          <p:cNvSpPr/>
          <p:nvPr/>
        </p:nvSpPr>
        <p:spPr>
          <a:xfrm>
            <a:off x="4936067" y="2082800"/>
            <a:ext cx="88900" cy="660400"/>
          </a:xfrm>
          <a:custGeom>
            <a:avLst/>
            <a:gdLst>
              <a:gd name="connsiteX0" fmla="*/ 12700 w 88900"/>
              <a:gd name="connsiteY0" fmla="*/ 660400 h 660400"/>
              <a:gd name="connsiteX1" fmla="*/ 0 w 88900"/>
              <a:gd name="connsiteY1" fmla="*/ 613833 h 660400"/>
              <a:gd name="connsiteX2" fmla="*/ 42333 w 88900"/>
              <a:gd name="connsiteY2" fmla="*/ 516467 h 660400"/>
              <a:gd name="connsiteX3" fmla="*/ 67733 w 88900"/>
              <a:gd name="connsiteY3" fmla="*/ 457200 h 660400"/>
              <a:gd name="connsiteX4" fmla="*/ 59266 w 88900"/>
              <a:gd name="connsiteY4" fmla="*/ 406400 h 660400"/>
              <a:gd name="connsiteX5" fmla="*/ 46566 w 88900"/>
              <a:gd name="connsiteY5" fmla="*/ 359833 h 660400"/>
              <a:gd name="connsiteX6" fmla="*/ 50800 w 88900"/>
              <a:gd name="connsiteY6" fmla="*/ 309033 h 660400"/>
              <a:gd name="connsiteX7" fmla="*/ 38100 w 88900"/>
              <a:gd name="connsiteY7" fmla="*/ 275167 h 660400"/>
              <a:gd name="connsiteX8" fmla="*/ 67733 w 88900"/>
              <a:gd name="connsiteY8" fmla="*/ 194733 h 660400"/>
              <a:gd name="connsiteX9" fmla="*/ 88900 w 88900"/>
              <a:gd name="connsiteY9" fmla="*/ 131233 h 660400"/>
              <a:gd name="connsiteX10" fmla="*/ 76200 w 88900"/>
              <a:gd name="connsiteY10" fmla="*/ 76200 h 660400"/>
              <a:gd name="connsiteX11" fmla="*/ 71966 w 88900"/>
              <a:gd name="connsiteY11" fmla="*/ 46567 h 660400"/>
              <a:gd name="connsiteX12" fmla="*/ 80433 w 88900"/>
              <a:gd name="connsiteY12" fmla="*/ 0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900" h="660400">
                <a:moveTo>
                  <a:pt x="12700" y="660400"/>
                </a:moveTo>
                <a:lnTo>
                  <a:pt x="0" y="613833"/>
                </a:lnTo>
                <a:lnTo>
                  <a:pt x="42333" y="516467"/>
                </a:lnTo>
                <a:lnTo>
                  <a:pt x="67733" y="457200"/>
                </a:lnTo>
                <a:lnTo>
                  <a:pt x="59266" y="406400"/>
                </a:lnTo>
                <a:lnTo>
                  <a:pt x="46566" y="359833"/>
                </a:lnTo>
                <a:lnTo>
                  <a:pt x="50800" y="309033"/>
                </a:lnTo>
                <a:lnTo>
                  <a:pt x="38100" y="275167"/>
                </a:lnTo>
                <a:lnTo>
                  <a:pt x="67733" y="194733"/>
                </a:lnTo>
                <a:lnTo>
                  <a:pt x="88900" y="131233"/>
                </a:lnTo>
                <a:lnTo>
                  <a:pt x="76200" y="76200"/>
                </a:lnTo>
                <a:lnTo>
                  <a:pt x="71966" y="46567"/>
                </a:lnTo>
                <a:lnTo>
                  <a:pt x="80433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Freihandform 13"/>
          <p:cNvSpPr/>
          <p:nvPr/>
        </p:nvSpPr>
        <p:spPr>
          <a:xfrm>
            <a:off x="4504267" y="1985028"/>
            <a:ext cx="512233" cy="872472"/>
          </a:xfrm>
          <a:custGeom>
            <a:avLst/>
            <a:gdLst>
              <a:gd name="connsiteX0" fmla="*/ 423333 w 512233"/>
              <a:gd name="connsiteY0" fmla="*/ 766639 h 872472"/>
              <a:gd name="connsiteX1" fmla="*/ 372533 w 512233"/>
              <a:gd name="connsiteY1" fmla="*/ 770872 h 872472"/>
              <a:gd name="connsiteX2" fmla="*/ 347133 w 512233"/>
              <a:gd name="connsiteY2" fmla="*/ 804739 h 872472"/>
              <a:gd name="connsiteX3" fmla="*/ 313266 w 512233"/>
              <a:gd name="connsiteY3" fmla="*/ 821672 h 872472"/>
              <a:gd name="connsiteX4" fmla="*/ 283633 w 512233"/>
              <a:gd name="connsiteY4" fmla="*/ 842839 h 872472"/>
              <a:gd name="connsiteX5" fmla="*/ 258233 w 512233"/>
              <a:gd name="connsiteY5" fmla="*/ 859772 h 872472"/>
              <a:gd name="connsiteX6" fmla="*/ 211666 w 512233"/>
              <a:gd name="connsiteY6" fmla="*/ 868239 h 872472"/>
              <a:gd name="connsiteX7" fmla="*/ 169333 w 512233"/>
              <a:gd name="connsiteY7" fmla="*/ 868239 h 872472"/>
              <a:gd name="connsiteX8" fmla="*/ 139700 w 512233"/>
              <a:gd name="connsiteY8" fmla="*/ 864005 h 872472"/>
              <a:gd name="connsiteX9" fmla="*/ 97366 w 512233"/>
              <a:gd name="connsiteY9" fmla="*/ 864005 h 872472"/>
              <a:gd name="connsiteX10" fmla="*/ 71966 w 512233"/>
              <a:gd name="connsiteY10" fmla="*/ 872472 h 872472"/>
              <a:gd name="connsiteX11" fmla="*/ 21166 w 512233"/>
              <a:gd name="connsiteY11" fmla="*/ 872472 h 872472"/>
              <a:gd name="connsiteX12" fmla="*/ 0 w 512233"/>
              <a:gd name="connsiteY12" fmla="*/ 851305 h 872472"/>
              <a:gd name="connsiteX13" fmla="*/ 0 w 512233"/>
              <a:gd name="connsiteY13" fmla="*/ 851305 h 872472"/>
              <a:gd name="connsiteX14" fmla="*/ 33866 w 512233"/>
              <a:gd name="connsiteY14" fmla="*/ 800505 h 872472"/>
              <a:gd name="connsiteX15" fmla="*/ 50800 w 512233"/>
              <a:gd name="connsiteY15" fmla="*/ 770872 h 872472"/>
              <a:gd name="connsiteX16" fmla="*/ 59266 w 512233"/>
              <a:gd name="connsiteY16" fmla="*/ 741239 h 872472"/>
              <a:gd name="connsiteX17" fmla="*/ 59266 w 512233"/>
              <a:gd name="connsiteY17" fmla="*/ 703139 h 872472"/>
              <a:gd name="connsiteX18" fmla="*/ 67733 w 512233"/>
              <a:gd name="connsiteY18" fmla="*/ 669272 h 872472"/>
              <a:gd name="connsiteX19" fmla="*/ 101600 w 512233"/>
              <a:gd name="connsiteY19" fmla="*/ 652339 h 872472"/>
              <a:gd name="connsiteX20" fmla="*/ 143933 w 512233"/>
              <a:gd name="connsiteY20" fmla="*/ 635405 h 872472"/>
              <a:gd name="connsiteX21" fmla="*/ 186266 w 512233"/>
              <a:gd name="connsiteY21" fmla="*/ 601539 h 872472"/>
              <a:gd name="connsiteX22" fmla="*/ 215900 w 512233"/>
              <a:gd name="connsiteY22" fmla="*/ 588839 h 872472"/>
              <a:gd name="connsiteX23" fmla="*/ 258233 w 512233"/>
              <a:gd name="connsiteY23" fmla="*/ 584605 h 872472"/>
              <a:gd name="connsiteX24" fmla="*/ 279400 w 512233"/>
              <a:gd name="connsiteY24" fmla="*/ 563439 h 872472"/>
              <a:gd name="connsiteX25" fmla="*/ 249766 w 512233"/>
              <a:gd name="connsiteY25" fmla="*/ 538039 h 872472"/>
              <a:gd name="connsiteX26" fmla="*/ 203200 w 512233"/>
              <a:gd name="connsiteY26" fmla="*/ 538039 h 872472"/>
              <a:gd name="connsiteX27" fmla="*/ 165100 w 512233"/>
              <a:gd name="connsiteY27" fmla="*/ 525339 h 872472"/>
              <a:gd name="connsiteX28" fmla="*/ 143933 w 512233"/>
              <a:gd name="connsiteY28" fmla="*/ 504172 h 872472"/>
              <a:gd name="connsiteX29" fmla="*/ 118533 w 512233"/>
              <a:gd name="connsiteY29" fmla="*/ 533805 h 872472"/>
              <a:gd name="connsiteX30" fmla="*/ 76200 w 512233"/>
              <a:gd name="connsiteY30" fmla="*/ 521105 h 872472"/>
              <a:gd name="connsiteX31" fmla="*/ 63500 w 512233"/>
              <a:gd name="connsiteY31" fmla="*/ 508405 h 872472"/>
              <a:gd name="connsiteX32" fmla="*/ 110066 w 512233"/>
              <a:gd name="connsiteY32" fmla="*/ 487239 h 872472"/>
              <a:gd name="connsiteX33" fmla="*/ 110066 w 512233"/>
              <a:gd name="connsiteY33" fmla="*/ 487239 h 872472"/>
              <a:gd name="connsiteX34" fmla="*/ 88900 w 512233"/>
              <a:gd name="connsiteY34" fmla="*/ 432205 h 872472"/>
              <a:gd name="connsiteX35" fmla="*/ 97366 w 512233"/>
              <a:gd name="connsiteY35" fmla="*/ 389872 h 872472"/>
              <a:gd name="connsiteX36" fmla="*/ 101600 w 512233"/>
              <a:gd name="connsiteY36" fmla="*/ 356005 h 872472"/>
              <a:gd name="connsiteX37" fmla="*/ 101600 w 512233"/>
              <a:gd name="connsiteY37" fmla="*/ 305205 h 872472"/>
              <a:gd name="connsiteX38" fmla="*/ 76200 w 512233"/>
              <a:gd name="connsiteY38" fmla="*/ 267105 h 872472"/>
              <a:gd name="connsiteX39" fmla="*/ 76200 w 512233"/>
              <a:gd name="connsiteY39" fmla="*/ 220539 h 872472"/>
              <a:gd name="connsiteX40" fmla="*/ 93133 w 512233"/>
              <a:gd name="connsiteY40" fmla="*/ 203605 h 872472"/>
              <a:gd name="connsiteX41" fmla="*/ 110066 w 512233"/>
              <a:gd name="connsiteY41" fmla="*/ 169739 h 872472"/>
              <a:gd name="connsiteX42" fmla="*/ 131233 w 512233"/>
              <a:gd name="connsiteY42" fmla="*/ 131639 h 872472"/>
              <a:gd name="connsiteX43" fmla="*/ 148166 w 512233"/>
              <a:gd name="connsiteY43" fmla="*/ 85072 h 872472"/>
              <a:gd name="connsiteX44" fmla="*/ 186266 w 512233"/>
              <a:gd name="connsiteY44" fmla="*/ 38505 h 872472"/>
              <a:gd name="connsiteX45" fmla="*/ 207433 w 512233"/>
              <a:gd name="connsiteY45" fmla="*/ 13105 h 872472"/>
              <a:gd name="connsiteX46" fmla="*/ 245533 w 512233"/>
              <a:gd name="connsiteY46" fmla="*/ 405 h 872472"/>
              <a:gd name="connsiteX47" fmla="*/ 283633 w 512233"/>
              <a:gd name="connsiteY47" fmla="*/ 4639 h 872472"/>
              <a:gd name="connsiteX48" fmla="*/ 313266 w 512233"/>
              <a:gd name="connsiteY48" fmla="*/ 21572 h 872472"/>
              <a:gd name="connsiteX49" fmla="*/ 359833 w 512233"/>
              <a:gd name="connsiteY49" fmla="*/ 13105 h 872472"/>
              <a:gd name="connsiteX50" fmla="*/ 393700 w 512233"/>
              <a:gd name="connsiteY50" fmla="*/ 13105 h 872472"/>
              <a:gd name="connsiteX51" fmla="*/ 402166 w 512233"/>
              <a:gd name="connsiteY51" fmla="*/ 38505 h 872472"/>
              <a:gd name="connsiteX52" fmla="*/ 414866 w 512233"/>
              <a:gd name="connsiteY52" fmla="*/ 68139 h 872472"/>
              <a:gd name="connsiteX53" fmla="*/ 427566 w 512233"/>
              <a:gd name="connsiteY53" fmla="*/ 72372 h 872472"/>
              <a:gd name="connsiteX54" fmla="*/ 465666 w 512233"/>
              <a:gd name="connsiteY54" fmla="*/ 89305 h 872472"/>
              <a:gd name="connsiteX55" fmla="*/ 512233 w 512233"/>
              <a:gd name="connsiteY55" fmla="*/ 93539 h 87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512233" h="872472">
                <a:moveTo>
                  <a:pt x="423333" y="766639"/>
                </a:moveTo>
                <a:lnTo>
                  <a:pt x="372533" y="770872"/>
                </a:lnTo>
                <a:lnTo>
                  <a:pt x="347133" y="804739"/>
                </a:lnTo>
                <a:cubicBezTo>
                  <a:pt x="314466" y="814072"/>
                  <a:pt x="322095" y="804017"/>
                  <a:pt x="313266" y="821672"/>
                </a:cubicBezTo>
                <a:lnTo>
                  <a:pt x="283633" y="842839"/>
                </a:lnTo>
                <a:lnTo>
                  <a:pt x="258233" y="859772"/>
                </a:lnTo>
                <a:lnTo>
                  <a:pt x="211666" y="868239"/>
                </a:lnTo>
                <a:lnTo>
                  <a:pt x="169333" y="868239"/>
                </a:lnTo>
                <a:lnTo>
                  <a:pt x="139700" y="864005"/>
                </a:lnTo>
                <a:lnTo>
                  <a:pt x="97366" y="864005"/>
                </a:lnTo>
                <a:lnTo>
                  <a:pt x="71966" y="872472"/>
                </a:lnTo>
                <a:lnTo>
                  <a:pt x="21166" y="872472"/>
                </a:lnTo>
                <a:lnTo>
                  <a:pt x="0" y="851305"/>
                </a:lnTo>
                <a:lnTo>
                  <a:pt x="0" y="851305"/>
                </a:lnTo>
                <a:cubicBezTo>
                  <a:pt x="34696" y="803598"/>
                  <a:pt x="33866" y="823932"/>
                  <a:pt x="33866" y="800505"/>
                </a:cubicBezTo>
                <a:lnTo>
                  <a:pt x="50800" y="770872"/>
                </a:lnTo>
                <a:cubicBezTo>
                  <a:pt x="59712" y="744133"/>
                  <a:pt x="59266" y="754397"/>
                  <a:pt x="59266" y="741239"/>
                </a:cubicBezTo>
                <a:lnTo>
                  <a:pt x="59266" y="703139"/>
                </a:lnTo>
                <a:lnTo>
                  <a:pt x="67733" y="669272"/>
                </a:lnTo>
                <a:lnTo>
                  <a:pt x="101600" y="652339"/>
                </a:lnTo>
                <a:lnTo>
                  <a:pt x="143933" y="635405"/>
                </a:lnTo>
                <a:lnTo>
                  <a:pt x="186266" y="601539"/>
                </a:lnTo>
                <a:lnTo>
                  <a:pt x="215900" y="588839"/>
                </a:lnTo>
                <a:cubicBezTo>
                  <a:pt x="263871" y="584477"/>
                  <a:pt x="278052" y="584605"/>
                  <a:pt x="258233" y="584605"/>
                </a:cubicBezTo>
                <a:cubicBezTo>
                  <a:pt x="284717" y="562536"/>
                  <a:pt x="294654" y="563439"/>
                  <a:pt x="279400" y="563439"/>
                </a:cubicBezTo>
                <a:cubicBezTo>
                  <a:pt x="256426" y="535871"/>
                  <a:pt x="269254" y="538039"/>
                  <a:pt x="249766" y="538039"/>
                </a:cubicBezTo>
                <a:lnTo>
                  <a:pt x="203200" y="538039"/>
                </a:lnTo>
                <a:lnTo>
                  <a:pt x="165100" y="525339"/>
                </a:lnTo>
                <a:cubicBezTo>
                  <a:pt x="143030" y="498855"/>
                  <a:pt x="143933" y="488918"/>
                  <a:pt x="143933" y="504172"/>
                </a:cubicBezTo>
                <a:lnTo>
                  <a:pt x="118533" y="533805"/>
                </a:lnTo>
                <a:lnTo>
                  <a:pt x="76200" y="521105"/>
                </a:lnTo>
                <a:cubicBezTo>
                  <a:pt x="52613" y="506953"/>
                  <a:pt x="46805" y="508405"/>
                  <a:pt x="63500" y="508405"/>
                </a:cubicBezTo>
                <a:lnTo>
                  <a:pt x="110066" y="487239"/>
                </a:lnTo>
                <a:lnTo>
                  <a:pt x="110066" y="487239"/>
                </a:lnTo>
                <a:lnTo>
                  <a:pt x="88900" y="432205"/>
                </a:lnTo>
                <a:cubicBezTo>
                  <a:pt x="97672" y="392728"/>
                  <a:pt x="97366" y="407115"/>
                  <a:pt x="97366" y="389872"/>
                </a:cubicBezTo>
                <a:lnTo>
                  <a:pt x="101600" y="356005"/>
                </a:lnTo>
                <a:lnTo>
                  <a:pt x="101600" y="305205"/>
                </a:lnTo>
                <a:lnTo>
                  <a:pt x="76200" y="267105"/>
                </a:lnTo>
                <a:lnTo>
                  <a:pt x="76200" y="220539"/>
                </a:lnTo>
                <a:lnTo>
                  <a:pt x="93133" y="203605"/>
                </a:lnTo>
                <a:lnTo>
                  <a:pt x="110066" y="169739"/>
                </a:lnTo>
                <a:lnTo>
                  <a:pt x="131233" y="131639"/>
                </a:lnTo>
                <a:lnTo>
                  <a:pt x="148166" y="85072"/>
                </a:lnTo>
                <a:lnTo>
                  <a:pt x="186266" y="38505"/>
                </a:lnTo>
                <a:lnTo>
                  <a:pt x="207433" y="13105"/>
                </a:lnTo>
                <a:cubicBezTo>
                  <a:pt x="251117" y="0"/>
                  <a:pt x="264498" y="405"/>
                  <a:pt x="245533" y="405"/>
                </a:cubicBezTo>
                <a:lnTo>
                  <a:pt x="283633" y="4639"/>
                </a:lnTo>
                <a:lnTo>
                  <a:pt x="313266" y="21572"/>
                </a:lnTo>
                <a:cubicBezTo>
                  <a:pt x="357586" y="17140"/>
                  <a:pt x="345573" y="27368"/>
                  <a:pt x="359833" y="13105"/>
                </a:cubicBezTo>
                <a:lnTo>
                  <a:pt x="393700" y="13105"/>
                </a:lnTo>
                <a:lnTo>
                  <a:pt x="402166" y="38505"/>
                </a:lnTo>
                <a:cubicBezTo>
                  <a:pt x="406399" y="48383"/>
                  <a:pt x="408418" y="59541"/>
                  <a:pt x="414866" y="68139"/>
                </a:cubicBezTo>
                <a:cubicBezTo>
                  <a:pt x="417543" y="71709"/>
                  <a:pt x="427566" y="72372"/>
                  <a:pt x="427566" y="72372"/>
                </a:cubicBezTo>
                <a:lnTo>
                  <a:pt x="465666" y="89305"/>
                </a:lnTo>
                <a:lnTo>
                  <a:pt x="512233" y="93539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Freihandform 14"/>
          <p:cNvSpPr/>
          <p:nvPr/>
        </p:nvSpPr>
        <p:spPr>
          <a:xfrm>
            <a:off x="5054600" y="1460500"/>
            <a:ext cx="50800" cy="414867"/>
          </a:xfrm>
          <a:custGeom>
            <a:avLst/>
            <a:gdLst>
              <a:gd name="connsiteX0" fmla="*/ 29633 w 50800"/>
              <a:gd name="connsiteY0" fmla="*/ 414867 h 414867"/>
              <a:gd name="connsiteX1" fmla="*/ 12700 w 50800"/>
              <a:gd name="connsiteY1" fmla="*/ 389467 h 414867"/>
              <a:gd name="connsiteX2" fmla="*/ 12700 w 50800"/>
              <a:gd name="connsiteY2" fmla="*/ 342900 h 414867"/>
              <a:gd name="connsiteX3" fmla="*/ 25400 w 50800"/>
              <a:gd name="connsiteY3" fmla="*/ 300567 h 414867"/>
              <a:gd name="connsiteX4" fmla="*/ 0 w 50800"/>
              <a:gd name="connsiteY4" fmla="*/ 262467 h 414867"/>
              <a:gd name="connsiteX5" fmla="*/ 4233 w 50800"/>
              <a:gd name="connsiteY5" fmla="*/ 232833 h 414867"/>
              <a:gd name="connsiteX6" fmla="*/ 8467 w 50800"/>
              <a:gd name="connsiteY6" fmla="*/ 177800 h 414867"/>
              <a:gd name="connsiteX7" fmla="*/ 25400 w 50800"/>
              <a:gd name="connsiteY7" fmla="*/ 139700 h 414867"/>
              <a:gd name="connsiteX8" fmla="*/ 38100 w 50800"/>
              <a:gd name="connsiteY8" fmla="*/ 105833 h 414867"/>
              <a:gd name="connsiteX9" fmla="*/ 42333 w 50800"/>
              <a:gd name="connsiteY9" fmla="*/ 63500 h 414867"/>
              <a:gd name="connsiteX10" fmla="*/ 50800 w 50800"/>
              <a:gd name="connsiteY10" fmla="*/ 33867 h 414867"/>
              <a:gd name="connsiteX11" fmla="*/ 38100 w 50800"/>
              <a:gd name="connsiteY11" fmla="*/ 4233 h 414867"/>
              <a:gd name="connsiteX12" fmla="*/ 8467 w 50800"/>
              <a:gd name="connsiteY12" fmla="*/ 0 h 414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800" h="414867">
                <a:moveTo>
                  <a:pt x="29633" y="414867"/>
                </a:moveTo>
                <a:cubicBezTo>
                  <a:pt x="11819" y="392598"/>
                  <a:pt x="12700" y="402736"/>
                  <a:pt x="12700" y="389467"/>
                </a:cubicBezTo>
                <a:lnTo>
                  <a:pt x="12700" y="342900"/>
                </a:lnTo>
                <a:lnTo>
                  <a:pt x="25400" y="300567"/>
                </a:lnTo>
                <a:lnTo>
                  <a:pt x="0" y="262467"/>
                </a:lnTo>
                <a:lnTo>
                  <a:pt x="4233" y="232833"/>
                </a:lnTo>
                <a:lnTo>
                  <a:pt x="8467" y="177800"/>
                </a:lnTo>
                <a:lnTo>
                  <a:pt x="25400" y="139700"/>
                </a:lnTo>
                <a:lnTo>
                  <a:pt x="38100" y="105833"/>
                </a:lnTo>
                <a:lnTo>
                  <a:pt x="42333" y="63500"/>
                </a:lnTo>
                <a:lnTo>
                  <a:pt x="50800" y="33867"/>
                </a:lnTo>
                <a:lnTo>
                  <a:pt x="38100" y="4233"/>
                </a:lnTo>
                <a:lnTo>
                  <a:pt x="8467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Freihandform 15"/>
          <p:cNvSpPr/>
          <p:nvPr/>
        </p:nvSpPr>
        <p:spPr>
          <a:xfrm>
            <a:off x="4673600" y="990600"/>
            <a:ext cx="935567" cy="618067"/>
          </a:xfrm>
          <a:custGeom>
            <a:avLst/>
            <a:gdLst>
              <a:gd name="connsiteX0" fmla="*/ 0 w 935567"/>
              <a:gd name="connsiteY0" fmla="*/ 588433 h 618067"/>
              <a:gd name="connsiteX1" fmla="*/ 80433 w 935567"/>
              <a:gd name="connsiteY1" fmla="*/ 588433 h 618067"/>
              <a:gd name="connsiteX2" fmla="*/ 118533 w 935567"/>
              <a:gd name="connsiteY2" fmla="*/ 584200 h 618067"/>
              <a:gd name="connsiteX3" fmla="*/ 143933 w 935567"/>
              <a:gd name="connsiteY3" fmla="*/ 584200 h 618067"/>
              <a:gd name="connsiteX4" fmla="*/ 186267 w 935567"/>
              <a:gd name="connsiteY4" fmla="*/ 618067 h 618067"/>
              <a:gd name="connsiteX5" fmla="*/ 245533 w 935567"/>
              <a:gd name="connsiteY5" fmla="*/ 609600 h 618067"/>
              <a:gd name="connsiteX6" fmla="*/ 283633 w 935567"/>
              <a:gd name="connsiteY6" fmla="*/ 592667 h 618067"/>
              <a:gd name="connsiteX7" fmla="*/ 304800 w 935567"/>
              <a:gd name="connsiteY7" fmla="*/ 571500 h 618067"/>
              <a:gd name="connsiteX8" fmla="*/ 325967 w 935567"/>
              <a:gd name="connsiteY8" fmla="*/ 516467 h 618067"/>
              <a:gd name="connsiteX9" fmla="*/ 330200 w 935567"/>
              <a:gd name="connsiteY9" fmla="*/ 478367 h 618067"/>
              <a:gd name="connsiteX10" fmla="*/ 347133 w 935567"/>
              <a:gd name="connsiteY10" fmla="*/ 452967 h 618067"/>
              <a:gd name="connsiteX11" fmla="*/ 347133 w 935567"/>
              <a:gd name="connsiteY11" fmla="*/ 452967 h 618067"/>
              <a:gd name="connsiteX12" fmla="*/ 389467 w 935567"/>
              <a:gd name="connsiteY12" fmla="*/ 465667 h 618067"/>
              <a:gd name="connsiteX13" fmla="*/ 410633 w 935567"/>
              <a:gd name="connsiteY13" fmla="*/ 448733 h 618067"/>
              <a:gd name="connsiteX14" fmla="*/ 444500 w 935567"/>
              <a:gd name="connsiteY14" fmla="*/ 431800 h 618067"/>
              <a:gd name="connsiteX15" fmla="*/ 478367 w 935567"/>
              <a:gd name="connsiteY15" fmla="*/ 414867 h 618067"/>
              <a:gd name="connsiteX16" fmla="*/ 512233 w 935567"/>
              <a:gd name="connsiteY16" fmla="*/ 414867 h 618067"/>
              <a:gd name="connsiteX17" fmla="*/ 541867 w 935567"/>
              <a:gd name="connsiteY17" fmla="*/ 372533 h 618067"/>
              <a:gd name="connsiteX18" fmla="*/ 575733 w 935567"/>
              <a:gd name="connsiteY18" fmla="*/ 351367 h 618067"/>
              <a:gd name="connsiteX19" fmla="*/ 618067 w 935567"/>
              <a:gd name="connsiteY19" fmla="*/ 313267 h 618067"/>
              <a:gd name="connsiteX20" fmla="*/ 647700 w 935567"/>
              <a:gd name="connsiteY20" fmla="*/ 287867 h 618067"/>
              <a:gd name="connsiteX21" fmla="*/ 673100 w 935567"/>
              <a:gd name="connsiteY21" fmla="*/ 262467 h 618067"/>
              <a:gd name="connsiteX22" fmla="*/ 698500 w 935567"/>
              <a:gd name="connsiteY22" fmla="*/ 245533 h 618067"/>
              <a:gd name="connsiteX23" fmla="*/ 698500 w 935567"/>
              <a:gd name="connsiteY23" fmla="*/ 215900 h 618067"/>
              <a:gd name="connsiteX24" fmla="*/ 651933 w 935567"/>
              <a:gd name="connsiteY24" fmla="*/ 198967 h 618067"/>
              <a:gd name="connsiteX25" fmla="*/ 622300 w 935567"/>
              <a:gd name="connsiteY25" fmla="*/ 177800 h 618067"/>
              <a:gd name="connsiteX26" fmla="*/ 647700 w 935567"/>
              <a:gd name="connsiteY26" fmla="*/ 135467 h 618067"/>
              <a:gd name="connsiteX27" fmla="*/ 677333 w 935567"/>
              <a:gd name="connsiteY27" fmla="*/ 105833 h 618067"/>
              <a:gd name="connsiteX28" fmla="*/ 715433 w 935567"/>
              <a:gd name="connsiteY28" fmla="*/ 71967 h 618067"/>
              <a:gd name="connsiteX29" fmla="*/ 766233 w 935567"/>
              <a:gd name="connsiteY29" fmla="*/ 55033 h 618067"/>
              <a:gd name="connsiteX30" fmla="*/ 783167 w 935567"/>
              <a:gd name="connsiteY30" fmla="*/ 33867 h 618067"/>
              <a:gd name="connsiteX31" fmla="*/ 829733 w 935567"/>
              <a:gd name="connsiteY31" fmla="*/ 50800 h 618067"/>
              <a:gd name="connsiteX32" fmla="*/ 863600 w 935567"/>
              <a:gd name="connsiteY32" fmla="*/ 38100 h 618067"/>
              <a:gd name="connsiteX33" fmla="*/ 863600 w 935567"/>
              <a:gd name="connsiteY33" fmla="*/ 38100 h 618067"/>
              <a:gd name="connsiteX34" fmla="*/ 901700 w 935567"/>
              <a:gd name="connsiteY34" fmla="*/ 50800 h 618067"/>
              <a:gd name="connsiteX35" fmla="*/ 935567 w 935567"/>
              <a:gd name="connsiteY35" fmla="*/ 50800 h 618067"/>
              <a:gd name="connsiteX36" fmla="*/ 935567 w 935567"/>
              <a:gd name="connsiteY36" fmla="*/ 50800 h 618067"/>
              <a:gd name="connsiteX37" fmla="*/ 918633 w 935567"/>
              <a:gd name="connsiteY37" fmla="*/ 21167 h 618067"/>
              <a:gd name="connsiteX38" fmla="*/ 901700 w 935567"/>
              <a:gd name="connsiteY38" fmla="*/ 0 h 618067"/>
              <a:gd name="connsiteX39" fmla="*/ 901700 w 935567"/>
              <a:gd name="connsiteY39" fmla="*/ 4233 h 61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935567" h="618067">
                <a:moveTo>
                  <a:pt x="0" y="588433"/>
                </a:moveTo>
                <a:lnTo>
                  <a:pt x="80433" y="588433"/>
                </a:lnTo>
                <a:lnTo>
                  <a:pt x="118533" y="584200"/>
                </a:lnTo>
                <a:lnTo>
                  <a:pt x="143933" y="584200"/>
                </a:lnTo>
                <a:lnTo>
                  <a:pt x="186267" y="618067"/>
                </a:lnTo>
                <a:lnTo>
                  <a:pt x="245533" y="609600"/>
                </a:lnTo>
                <a:cubicBezTo>
                  <a:pt x="284972" y="596454"/>
                  <a:pt x="283633" y="610287"/>
                  <a:pt x="283633" y="592667"/>
                </a:cubicBezTo>
                <a:lnTo>
                  <a:pt x="304800" y="571500"/>
                </a:lnTo>
                <a:cubicBezTo>
                  <a:pt x="326510" y="519398"/>
                  <a:pt x="325967" y="539044"/>
                  <a:pt x="325967" y="516467"/>
                </a:cubicBezTo>
                <a:lnTo>
                  <a:pt x="330200" y="478367"/>
                </a:lnTo>
                <a:cubicBezTo>
                  <a:pt x="343531" y="451705"/>
                  <a:pt x="333434" y="452967"/>
                  <a:pt x="347133" y="452967"/>
                </a:cubicBezTo>
                <a:lnTo>
                  <a:pt x="347133" y="452967"/>
                </a:lnTo>
                <a:lnTo>
                  <a:pt x="389467" y="465667"/>
                </a:lnTo>
                <a:lnTo>
                  <a:pt x="410633" y="448733"/>
                </a:lnTo>
                <a:cubicBezTo>
                  <a:pt x="445821" y="435538"/>
                  <a:pt x="444500" y="448090"/>
                  <a:pt x="444500" y="431800"/>
                </a:cubicBezTo>
                <a:lnTo>
                  <a:pt x="478367" y="414867"/>
                </a:lnTo>
                <a:lnTo>
                  <a:pt x="512233" y="414867"/>
                </a:lnTo>
                <a:lnTo>
                  <a:pt x="541867" y="372533"/>
                </a:lnTo>
                <a:lnTo>
                  <a:pt x="575733" y="351367"/>
                </a:lnTo>
                <a:lnTo>
                  <a:pt x="618067" y="313267"/>
                </a:lnTo>
                <a:lnTo>
                  <a:pt x="647700" y="287867"/>
                </a:lnTo>
                <a:cubicBezTo>
                  <a:pt x="674018" y="257161"/>
                  <a:pt x="673100" y="245223"/>
                  <a:pt x="673100" y="262467"/>
                </a:cubicBezTo>
                <a:lnTo>
                  <a:pt x="698500" y="245533"/>
                </a:lnTo>
                <a:lnTo>
                  <a:pt x="698500" y="215900"/>
                </a:lnTo>
                <a:cubicBezTo>
                  <a:pt x="650572" y="202829"/>
                  <a:pt x="651933" y="219289"/>
                  <a:pt x="651933" y="198967"/>
                </a:cubicBezTo>
                <a:lnTo>
                  <a:pt x="622300" y="177800"/>
                </a:lnTo>
                <a:lnTo>
                  <a:pt x="647700" y="135467"/>
                </a:lnTo>
                <a:lnTo>
                  <a:pt x="677333" y="105833"/>
                </a:lnTo>
                <a:lnTo>
                  <a:pt x="715433" y="71967"/>
                </a:lnTo>
                <a:lnTo>
                  <a:pt x="766233" y="55033"/>
                </a:lnTo>
                <a:lnTo>
                  <a:pt x="783167" y="33867"/>
                </a:lnTo>
                <a:lnTo>
                  <a:pt x="829733" y="50800"/>
                </a:lnTo>
                <a:cubicBezTo>
                  <a:pt x="860664" y="37544"/>
                  <a:pt x="848620" y="38100"/>
                  <a:pt x="863600" y="38100"/>
                </a:cubicBezTo>
                <a:lnTo>
                  <a:pt x="863600" y="38100"/>
                </a:lnTo>
                <a:cubicBezTo>
                  <a:pt x="898788" y="51295"/>
                  <a:pt x="885410" y="50800"/>
                  <a:pt x="901700" y="50800"/>
                </a:cubicBezTo>
                <a:lnTo>
                  <a:pt x="935567" y="50800"/>
                </a:lnTo>
                <a:lnTo>
                  <a:pt x="935567" y="50800"/>
                </a:lnTo>
                <a:lnTo>
                  <a:pt x="918633" y="21167"/>
                </a:lnTo>
                <a:lnTo>
                  <a:pt x="901700" y="0"/>
                </a:lnTo>
                <a:lnTo>
                  <a:pt x="901700" y="4233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Freihandform 16"/>
          <p:cNvSpPr/>
          <p:nvPr/>
        </p:nvSpPr>
        <p:spPr>
          <a:xfrm>
            <a:off x="5177367" y="994833"/>
            <a:ext cx="2992966" cy="1155700"/>
          </a:xfrm>
          <a:custGeom>
            <a:avLst/>
            <a:gdLst>
              <a:gd name="connsiteX0" fmla="*/ 0 w 2992966"/>
              <a:gd name="connsiteY0" fmla="*/ 829734 h 1155700"/>
              <a:gd name="connsiteX1" fmla="*/ 21166 w 2992966"/>
              <a:gd name="connsiteY1" fmla="*/ 855134 h 1155700"/>
              <a:gd name="connsiteX2" fmla="*/ 63500 w 2992966"/>
              <a:gd name="connsiteY2" fmla="*/ 850900 h 1155700"/>
              <a:gd name="connsiteX3" fmla="*/ 63500 w 2992966"/>
              <a:gd name="connsiteY3" fmla="*/ 850900 h 1155700"/>
              <a:gd name="connsiteX4" fmla="*/ 110066 w 2992966"/>
              <a:gd name="connsiteY4" fmla="*/ 855134 h 1155700"/>
              <a:gd name="connsiteX5" fmla="*/ 122766 w 2992966"/>
              <a:gd name="connsiteY5" fmla="*/ 889000 h 1155700"/>
              <a:gd name="connsiteX6" fmla="*/ 148166 w 2992966"/>
              <a:gd name="connsiteY6" fmla="*/ 897467 h 1155700"/>
              <a:gd name="connsiteX7" fmla="*/ 173566 w 2992966"/>
              <a:gd name="connsiteY7" fmla="*/ 901700 h 1155700"/>
              <a:gd name="connsiteX8" fmla="*/ 186266 w 2992966"/>
              <a:gd name="connsiteY8" fmla="*/ 944034 h 1155700"/>
              <a:gd name="connsiteX9" fmla="*/ 207433 w 2992966"/>
              <a:gd name="connsiteY9" fmla="*/ 960967 h 1155700"/>
              <a:gd name="connsiteX10" fmla="*/ 228600 w 2992966"/>
              <a:gd name="connsiteY10" fmla="*/ 1003300 h 1155700"/>
              <a:gd name="connsiteX11" fmla="*/ 275166 w 2992966"/>
              <a:gd name="connsiteY11" fmla="*/ 1003300 h 1155700"/>
              <a:gd name="connsiteX12" fmla="*/ 309033 w 2992966"/>
              <a:gd name="connsiteY12" fmla="*/ 999067 h 1155700"/>
              <a:gd name="connsiteX13" fmla="*/ 351366 w 2992966"/>
              <a:gd name="connsiteY13" fmla="*/ 1024467 h 1155700"/>
              <a:gd name="connsiteX14" fmla="*/ 414866 w 2992966"/>
              <a:gd name="connsiteY14" fmla="*/ 1071034 h 1155700"/>
              <a:gd name="connsiteX15" fmla="*/ 444500 w 2992966"/>
              <a:gd name="connsiteY15" fmla="*/ 1104900 h 1155700"/>
              <a:gd name="connsiteX16" fmla="*/ 495300 w 2992966"/>
              <a:gd name="connsiteY16" fmla="*/ 1104900 h 1155700"/>
              <a:gd name="connsiteX17" fmla="*/ 537633 w 2992966"/>
              <a:gd name="connsiteY17" fmla="*/ 1121834 h 1155700"/>
              <a:gd name="connsiteX18" fmla="*/ 588433 w 2992966"/>
              <a:gd name="connsiteY18" fmla="*/ 1130300 h 1155700"/>
              <a:gd name="connsiteX19" fmla="*/ 740833 w 2992966"/>
              <a:gd name="connsiteY19" fmla="*/ 1151467 h 1155700"/>
              <a:gd name="connsiteX20" fmla="*/ 774700 w 2992966"/>
              <a:gd name="connsiteY20" fmla="*/ 1155700 h 1155700"/>
              <a:gd name="connsiteX21" fmla="*/ 795866 w 2992966"/>
              <a:gd name="connsiteY21" fmla="*/ 1126067 h 1155700"/>
              <a:gd name="connsiteX22" fmla="*/ 2197100 w 2992966"/>
              <a:gd name="connsiteY22" fmla="*/ 385234 h 1155700"/>
              <a:gd name="connsiteX23" fmla="*/ 2992966 w 2992966"/>
              <a:gd name="connsiteY23" fmla="*/ 0 h 115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992966" h="1155700">
                <a:moveTo>
                  <a:pt x="0" y="829734"/>
                </a:moveTo>
                <a:lnTo>
                  <a:pt x="21166" y="855134"/>
                </a:lnTo>
                <a:lnTo>
                  <a:pt x="63500" y="850900"/>
                </a:lnTo>
                <a:lnTo>
                  <a:pt x="63500" y="850900"/>
                </a:lnTo>
                <a:lnTo>
                  <a:pt x="110066" y="855134"/>
                </a:lnTo>
                <a:lnTo>
                  <a:pt x="122766" y="889000"/>
                </a:lnTo>
                <a:lnTo>
                  <a:pt x="148166" y="897467"/>
                </a:lnTo>
                <a:lnTo>
                  <a:pt x="173566" y="901700"/>
                </a:lnTo>
                <a:lnTo>
                  <a:pt x="186266" y="944034"/>
                </a:lnTo>
                <a:lnTo>
                  <a:pt x="207433" y="960967"/>
                </a:lnTo>
                <a:lnTo>
                  <a:pt x="228600" y="1003300"/>
                </a:lnTo>
                <a:lnTo>
                  <a:pt x="275166" y="1003300"/>
                </a:lnTo>
                <a:lnTo>
                  <a:pt x="309033" y="999067"/>
                </a:lnTo>
                <a:lnTo>
                  <a:pt x="351366" y="1024467"/>
                </a:lnTo>
                <a:lnTo>
                  <a:pt x="414866" y="1071034"/>
                </a:lnTo>
                <a:lnTo>
                  <a:pt x="444500" y="1104900"/>
                </a:lnTo>
                <a:lnTo>
                  <a:pt x="495300" y="1104900"/>
                </a:lnTo>
                <a:lnTo>
                  <a:pt x="537633" y="1121834"/>
                </a:lnTo>
                <a:lnTo>
                  <a:pt x="588433" y="1130300"/>
                </a:lnTo>
                <a:lnTo>
                  <a:pt x="740833" y="1151467"/>
                </a:lnTo>
                <a:lnTo>
                  <a:pt x="774700" y="1155700"/>
                </a:lnTo>
                <a:lnTo>
                  <a:pt x="795866" y="1126067"/>
                </a:lnTo>
                <a:lnTo>
                  <a:pt x="2197100" y="385234"/>
                </a:lnTo>
                <a:lnTo>
                  <a:pt x="2992966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Freihandform 17"/>
          <p:cNvSpPr/>
          <p:nvPr/>
        </p:nvSpPr>
        <p:spPr>
          <a:xfrm>
            <a:off x="7374467" y="1384300"/>
            <a:ext cx="1312333" cy="1096433"/>
          </a:xfrm>
          <a:custGeom>
            <a:avLst/>
            <a:gdLst>
              <a:gd name="connsiteX0" fmla="*/ 1312333 w 1312333"/>
              <a:gd name="connsiteY0" fmla="*/ 1096433 h 1096433"/>
              <a:gd name="connsiteX1" fmla="*/ 1261533 w 1312333"/>
              <a:gd name="connsiteY1" fmla="*/ 1083733 h 1096433"/>
              <a:gd name="connsiteX2" fmla="*/ 1219200 w 1312333"/>
              <a:gd name="connsiteY2" fmla="*/ 1037167 h 1096433"/>
              <a:gd name="connsiteX3" fmla="*/ 296333 w 1312333"/>
              <a:gd name="connsiteY3" fmla="*/ 872067 h 1096433"/>
              <a:gd name="connsiteX4" fmla="*/ 368300 w 1312333"/>
              <a:gd name="connsiteY4" fmla="*/ 825500 h 1096433"/>
              <a:gd name="connsiteX5" fmla="*/ 334433 w 1312333"/>
              <a:gd name="connsiteY5" fmla="*/ 745067 h 1096433"/>
              <a:gd name="connsiteX6" fmla="*/ 190500 w 1312333"/>
              <a:gd name="connsiteY6" fmla="*/ 770467 h 1096433"/>
              <a:gd name="connsiteX7" fmla="*/ 148166 w 1312333"/>
              <a:gd name="connsiteY7" fmla="*/ 723900 h 1096433"/>
              <a:gd name="connsiteX8" fmla="*/ 139700 w 1312333"/>
              <a:gd name="connsiteY8" fmla="*/ 651933 h 1096433"/>
              <a:gd name="connsiteX9" fmla="*/ 207433 w 1312333"/>
              <a:gd name="connsiteY9" fmla="*/ 618067 h 1096433"/>
              <a:gd name="connsiteX10" fmla="*/ 0 w 1312333"/>
              <a:gd name="connsiteY10" fmla="*/ 0 h 1096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2333" h="1096433">
                <a:moveTo>
                  <a:pt x="1312333" y="1096433"/>
                </a:moveTo>
                <a:lnTo>
                  <a:pt x="1261533" y="1083733"/>
                </a:lnTo>
                <a:lnTo>
                  <a:pt x="1219200" y="1037167"/>
                </a:lnTo>
                <a:lnTo>
                  <a:pt x="296333" y="872067"/>
                </a:lnTo>
                <a:lnTo>
                  <a:pt x="368300" y="825500"/>
                </a:lnTo>
                <a:lnTo>
                  <a:pt x="334433" y="745067"/>
                </a:lnTo>
                <a:lnTo>
                  <a:pt x="190500" y="770467"/>
                </a:lnTo>
                <a:lnTo>
                  <a:pt x="148166" y="723900"/>
                </a:lnTo>
                <a:lnTo>
                  <a:pt x="139700" y="651933"/>
                </a:lnTo>
                <a:lnTo>
                  <a:pt x="207433" y="618067"/>
                </a:lnTo>
                <a:lnTo>
                  <a:pt x="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Freihandform 18"/>
          <p:cNvSpPr/>
          <p:nvPr/>
        </p:nvSpPr>
        <p:spPr>
          <a:xfrm>
            <a:off x="4559300" y="2254250"/>
            <a:ext cx="3130550" cy="2184400"/>
          </a:xfrm>
          <a:custGeom>
            <a:avLst/>
            <a:gdLst>
              <a:gd name="connsiteX0" fmla="*/ 0 w 3130550"/>
              <a:gd name="connsiteY0" fmla="*/ 2063750 h 2184400"/>
              <a:gd name="connsiteX1" fmla="*/ 76200 w 3130550"/>
              <a:gd name="connsiteY1" fmla="*/ 2063750 h 2184400"/>
              <a:gd name="connsiteX2" fmla="*/ 819150 w 3130550"/>
              <a:gd name="connsiteY2" fmla="*/ 2184400 h 2184400"/>
              <a:gd name="connsiteX3" fmla="*/ 1155700 w 3130550"/>
              <a:gd name="connsiteY3" fmla="*/ 1943100 h 2184400"/>
              <a:gd name="connsiteX4" fmla="*/ 1320800 w 3130550"/>
              <a:gd name="connsiteY4" fmla="*/ 1689100 h 2184400"/>
              <a:gd name="connsiteX5" fmla="*/ 1879600 w 3130550"/>
              <a:gd name="connsiteY5" fmla="*/ 1593850 h 2184400"/>
              <a:gd name="connsiteX6" fmla="*/ 2006600 w 3130550"/>
              <a:gd name="connsiteY6" fmla="*/ 1346200 h 2184400"/>
              <a:gd name="connsiteX7" fmla="*/ 2228850 w 3130550"/>
              <a:gd name="connsiteY7" fmla="*/ 1231900 h 2184400"/>
              <a:gd name="connsiteX8" fmla="*/ 1504950 w 3130550"/>
              <a:gd name="connsiteY8" fmla="*/ 501650 h 2184400"/>
              <a:gd name="connsiteX9" fmla="*/ 3028950 w 3130550"/>
              <a:gd name="connsiteY9" fmla="*/ 107950 h 2184400"/>
              <a:gd name="connsiteX10" fmla="*/ 3130550 w 3130550"/>
              <a:gd name="connsiteY10" fmla="*/ 0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30550" h="2184400">
                <a:moveTo>
                  <a:pt x="0" y="2063750"/>
                </a:moveTo>
                <a:lnTo>
                  <a:pt x="76200" y="2063750"/>
                </a:lnTo>
                <a:lnTo>
                  <a:pt x="819150" y="2184400"/>
                </a:lnTo>
                <a:lnTo>
                  <a:pt x="1155700" y="1943100"/>
                </a:lnTo>
                <a:lnTo>
                  <a:pt x="1320800" y="1689100"/>
                </a:lnTo>
                <a:lnTo>
                  <a:pt x="1879600" y="1593850"/>
                </a:lnTo>
                <a:lnTo>
                  <a:pt x="2006600" y="1346200"/>
                </a:lnTo>
                <a:lnTo>
                  <a:pt x="2228850" y="1231900"/>
                </a:lnTo>
                <a:lnTo>
                  <a:pt x="1504950" y="501650"/>
                </a:lnTo>
                <a:lnTo>
                  <a:pt x="3028950" y="107950"/>
                </a:lnTo>
                <a:lnTo>
                  <a:pt x="313055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3479800" y="1898418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rgbClr val="143C78"/>
                </a:solidFill>
              </a:rPr>
              <a:t>Israel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958167" y="982133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rgbClr val="143C78"/>
                </a:solidFill>
              </a:rPr>
              <a:t>Libanon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791200" y="1463016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rgbClr val="143C78"/>
                </a:solidFill>
              </a:rPr>
              <a:t>Syrien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5126567" y="3283065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rgbClr val="143C78"/>
                </a:solidFill>
              </a:rPr>
              <a:t>Jordanien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790267" y="4438650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rgbClr val="143C78"/>
                </a:solidFill>
              </a:rPr>
              <a:t>Saudi-Arabien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749300" y="4142433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rgbClr val="143C78"/>
                </a:solidFill>
              </a:rPr>
              <a:t>Ägypten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724400" y="2476566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4781600" y="2369866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de-DE" sz="1200" dirty="0" smtClean="0">
                <a:solidFill>
                  <a:srgbClr val="143C78"/>
                </a:solidFill>
              </a:rPr>
              <a:t>Jerusalem</a:t>
            </a:r>
            <a:endParaRPr lang="de-DE" sz="1200" dirty="0">
              <a:solidFill>
                <a:srgbClr val="143C78"/>
              </a:solidFill>
            </a:endParaRPr>
          </a:p>
        </p:txBody>
      </p:sp>
      <p:grpSp>
        <p:nvGrpSpPr>
          <p:cNvPr id="3" name="Gruppierung 28"/>
          <p:cNvGrpSpPr/>
          <p:nvPr/>
        </p:nvGrpSpPr>
        <p:grpSpPr>
          <a:xfrm>
            <a:off x="5226100" y="2237667"/>
            <a:ext cx="1231900" cy="276999"/>
            <a:chOff x="5734100" y="2758367"/>
            <a:chExt cx="1231900" cy="276999"/>
          </a:xfrm>
        </p:grpSpPr>
        <p:sp>
          <p:nvSpPr>
            <p:cNvPr id="30" name="Oval 29"/>
            <p:cNvSpPr/>
            <p:nvPr/>
          </p:nvSpPr>
          <p:spPr>
            <a:xfrm>
              <a:off x="5734100" y="2859868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5797600" y="2758367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de-DE" sz="1200" dirty="0" smtClean="0">
                  <a:solidFill>
                    <a:srgbClr val="143C78"/>
                  </a:solidFill>
                </a:rPr>
                <a:t>Amman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</p:grpSp>
      <p:grpSp>
        <p:nvGrpSpPr>
          <p:cNvPr id="29" name="Gruppierung 31"/>
          <p:cNvGrpSpPr/>
          <p:nvPr/>
        </p:nvGrpSpPr>
        <p:grpSpPr>
          <a:xfrm>
            <a:off x="3257600" y="2213517"/>
            <a:ext cx="1231900" cy="276999"/>
            <a:chOff x="3384600" y="2575467"/>
            <a:chExt cx="1231900" cy="276999"/>
          </a:xfrm>
        </p:grpSpPr>
        <p:sp>
          <p:nvSpPr>
            <p:cNvPr id="33" name="Oval 32"/>
            <p:cNvSpPr/>
            <p:nvPr/>
          </p:nvSpPr>
          <p:spPr>
            <a:xfrm>
              <a:off x="4508500" y="2679766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3384600" y="2575467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de-DE" sz="1200" dirty="0" smtClean="0">
                  <a:solidFill>
                    <a:srgbClr val="143C78"/>
                  </a:solidFill>
                </a:rPr>
                <a:t>Tel Aviv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</p:grpSp>
      <p:grpSp>
        <p:nvGrpSpPr>
          <p:cNvPr id="32" name="Gruppierung 34"/>
          <p:cNvGrpSpPr/>
          <p:nvPr/>
        </p:nvGrpSpPr>
        <p:grpSpPr>
          <a:xfrm>
            <a:off x="3460750" y="1626916"/>
            <a:ext cx="1225600" cy="276999"/>
            <a:chOff x="3651250" y="1804716"/>
            <a:chExt cx="1225600" cy="276999"/>
          </a:xfrm>
        </p:grpSpPr>
        <p:sp>
          <p:nvSpPr>
            <p:cNvPr id="36" name="Oval 35"/>
            <p:cNvSpPr/>
            <p:nvPr/>
          </p:nvSpPr>
          <p:spPr>
            <a:xfrm>
              <a:off x="4768850" y="1911416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3651250" y="1804716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de-DE" sz="1200" dirty="0" smtClean="0">
                  <a:solidFill>
                    <a:srgbClr val="143C78"/>
                  </a:solidFill>
                </a:rPr>
                <a:t>Haifa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</p:grpSp>
      <p:grpSp>
        <p:nvGrpSpPr>
          <p:cNvPr id="35" name="Gruppierung 37"/>
          <p:cNvGrpSpPr/>
          <p:nvPr/>
        </p:nvGrpSpPr>
        <p:grpSpPr>
          <a:xfrm>
            <a:off x="5505550" y="1126351"/>
            <a:ext cx="1231900" cy="276999"/>
            <a:chOff x="6153250" y="1062851"/>
            <a:chExt cx="1231900" cy="276999"/>
          </a:xfrm>
        </p:grpSpPr>
        <p:sp>
          <p:nvSpPr>
            <p:cNvPr id="39" name="Oval 38"/>
            <p:cNvSpPr/>
            <p:nvPr/>
          </p:nvSpPr>
          <p:spPr>
            <a:xfrm>
              <a:off x="6153250" y="1164352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6216750" y="1062851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de-DE" sz="1200" dirty="0" smtClean="0">
                  <a:solidFill>
                    <a:srgbClr val="143C78"/>
                  </a:solidFill>
                </a:rPr>
                <a:t>Damaskus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</p:grpSp>
      <p:sp>
        <p:nvSpPr>
          <p:cNvPr id="41" name="Oval 40"/>
          <p:cNvSpPr/>
          <p:nvPr/>
        </p:nvSpPr>
        <p:spPr>
          <a:xfrm>
            <a:off x="1799167" y="3736102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1862667" y="3634601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de-DE" sz="1200" dirty="0" smtClean="0">
                <a:solidFill>
                  <a:srgbClr val="143C78"/>
                </a:solidFill>
              </a:rPr>
              <a:t>Kairo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4502100" y="4093092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4559300" y="3986392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de-DE" sz="1200" dirty="0" smtClean="0">
                <a:solidFill>
                  <a:srgbClr val="143C78"/>
                </a:solidFill>
              </a:rPr>
              <a:t>Eilat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4121100" y="2723015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3009900" y="2616315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de-DE" sz="1200" dirty="0" smtClean="0">
                <a:solidFill>
                  <a:srgbClr val="143C78"/>
                </a:solidFill>
              </a:rPr>
              <a:t>Gaza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47" name="Freihandform 46"/>
          <p:cNvSpPr/>
          <p:nvPr/>
        </p:nvSpPr>
        <p:spPr>
          <a:xfrm>
            <a:off x="5008033" y="1875367"/>
            <a:ext cx="67734" cy="203200"/>
          </a:xfrm>
          <a:custGeom>
            <a:avLst/>
            <a:gdLst>
              <a:gd name="connsiteX0" fmla="*/ 4234 w 67734"/>
              <a:gd name="connsiteY0" fmla="*/ 203200 h 203200"/>
              <a:gd name="connsiteX1" fmla="*/ 12700 w 67734"/>
              <a:gd name="connsiteY1" fmla="*/ 173566 h 203200"/>
              <a:gd name="connsiteX2" fmla="*/ 16934 w 67734"/>
              <a:gd name="connsiteY2" fmla="*/ 139700 h 203200"/>
              <a:gd name="connsiteX3" fmla="*/ 0 w 67734"/>
              <a:gd name="connsiteY3" fmla="*/ 122766 h 203200"/>
              <a:gd name="connsiteX4" fmla="*/ 21167 w 67734"/>
              <a:gd name="connsiteY4" fmla="*/ 97366 h 203200"/>
              <a:gd name="connsiteX5" fmla="*/ 21167 w 67734"/>
              <a:gd name="connsiteY5" fmla="*/ 97366 h 203200"/>
              <a:gd name="connsiteX6" fmla="*/ 12700 w 67734"/>
              <a:gd name="connsiteY6" fmla="*/ 67733 h 203200"/>
              <a:gd name="connsiteX7" fmla="*/ 8467 w 67734"/>
              <a:gd name="connsiteY7" fmla="*/ 33866 h 203200"/>
              <a:gd name="connsiteX8" fmla="*/ 33867 w 67734"/>
              <a:gd name="connsiteY8" fmla="*/ 29633 h 203200"/>
              <a:gd name="connsiteX9" fmla="*/ 33867 w 67734"/>
              <a:gd name="connsiteY9" fmla="*/ 29633 h 203200"/>
              <a:gd name="connsiteX10" fmla="*/ 67734 w 67734"/>
              <a:gd name="connsiteY10" fmla="*/ 0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734" h="203200">
                <a:moveTo>
                  <a:pt x="4234" y="203200"/>
                </a:moveTo>
                <a:lnTo>
                  <a:pt x="12700" y="173566"/>
                </a:lnTo>
                <a:lnTo>
                  <a:pt x="16934" y="139700"/>
                </a:lnTo>
                <a:lnTo>
                  <a:pt x="0" y="122766"/>
                </a:lnTo>
                <a:cubicBezTo>
                  <a:pt x="22165" y="100602"/>
                  <a:pt x="21167" y="111578"/>
                  <a:pt x="21167" y="97366"/>
                </a:cubicBezTo>
                <a:lnTo>
                  <a:pt x="21167" y="97366"/>
                </a:lnTo>
                <a:lnTo>
                  <a:pt x="12700" y="67733"/>
                </a:lnTo>
                <a:lnTo>
                  <a:pt x="8467" y="33866"/>
                </a:lnTo>
                <a:lnTo>
                  <a:pt x="33867" y="29633"/>
                </a:lnTo>
                <a:lnTo>
                  <a:pt x="33867" y="29633"/>
                </a:lnTo>
                <a:lnTo>
                  <a:pt x="67734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8" name="Gruppierung 48"/>
          <p:cNvGrpSpPr/>
          <p:nvPr/>
        </p:nvGrpSpPr>
        <p:grpSpPr>
          <a:xfrm>
            <a:off x="495300" y="1047750"/>
            <a:ext cx="3968800" cy="1907116"/>
            <a:chOff x="495300" y="1403350"/>
            <a:chExt cx="3968800" cy="1907116"/>
          </a:xfrm>
        </p:grpSpPr>
        <p:sp>
          <p:nvSpPr>
            <p:cNvPr id="50" name="Abgerundetes Rechteck 49"/>
            <p:cNvSpPr/>
            <p:nvPr/>
          </p:nvSpPr>
          <p:spPr>
            <a:xfrm>
              <a:off x="495300" y="1403350"/>
              <a:ext cx="3968800" cy="936474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006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006632"/>
                  </a:solidFill>
                </a:rPr>
                <a:t>Bis Sep. 1973: Ägyptische Armee führt mehrere Manöver durch, bei denen sie Truppen an den Sueskanal führt &amp; wieder zurückzieht; einige Truppenteile bleiben aber verdeckt am Kanal </a:t>
              </a:r>
            </a:p>
          </p:txBody>
        </p:sp>
        <p:cxnSp>
          <p:nvCxnSpPr>
            <p:cNvPr id="51" name="Gerade Verbindung mit Pfeil 50"/>
            <p:cNvCxnSpPr>
              <a:stCxn id="50" idx="2"/>
            </p:cNvCxnSpPr>
            <p:nvPr/>
          </p:nvCxnSpPr>
          <p:spPr>
            <a:xfrm rot="5400000">
              <a:off x="1853079" y="2683845"/>
              <a:ext cx="970643" cy="282600"/>
            </a:xfrm>
            <a:prstGeom prst="straightConnector1">
              <a:avLst/>
            </a:prstGeom>
            <a:ln w="12700" cap="flat" cmpd="sng" algn="ctr">
              <a:solidFill>
                <a:srgbClr val="006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Gerade Verbindung mit Pfeil 57"/>
          <p:cNvCxnSpPr/>
          <p:nvPr/>
        </p:nvCxnSpPr>
        <p:spPr>
          <a:xfrm>
            <a:off x="1917700" y="3207664"/>
            <a:ext cx="562001" cy="1588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/>
          <p:nvPr/>
        </p:nvCxnSpPr>
        <p:spPr>
          <a:xfrm>
            <a:off x="2019300" y="3309264"/>
            <a:ext cx="562001" cy="1588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arrow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/>
          <p:nvPr/>
        </p:nvCxnSpPr>
        <p:spPr>
          <a:xfrm>
            <a:off x="2057400" y="3512464"/>
            <a:ext cx="562001" cy="1588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>
            <a:off x="2095500" y="3626764"/>
            <a:ext cx="562001" cy="1588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arrow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8" name="Gruppierung 64"/>
          <p:cNvGrpSpPr/>
          <p:nvPr/>
        </p:nvGrpSpPr>
        <p:grpSpPr>
          <a:xfrm>
            <a:off x="2658533" y="2916767"/>
            <a:ext cx="1265767" cy="1087966"/>
            <a:chOff x="2658533" y="2916767"/>
            <a:chExt cx="1265767" cy="1087966"/>
          </a:xfrm>
        </p:grpSpPr>
        <p:sp>
          <p:nvSpPr>
            <p:cNvPr id="63" name="Freihandform 62"/>
            <p:cNvSpPr/>
            <p:nvPr/>
          </p:nvSpPr>
          <p:spPr>
            <a:xfrm>
              <a:off x="2658533" y="2916767"/>
              <a:ext cx="207434" cy="956733"/>
            </a:xfrm>
            <a:custGeom>
              <a:avLst/>
              <a:gdLst>
                <a:gd name="connsiteX0" fmla="*/ 207434 w 207434"/>
                <a:gd name="connsiteY0" fmla="*/ 956733 h 956733"/>
                <a:gd name="connsiteX1" fmla="*/ 198967 w 207434"/>
                <a:gd name="connsiteY1" fmla="*/ 884766 h 956733"/>
                <a:gd name="connsiteX2" fmla="*/ 194734 w 207434"/>
                <a:gd name="connsiteY2" fmla="*/ 787400 h 956733"/>
                <a:gd name="connsiteX3" fmla="*/ 190500 w 207434"/>
                <a:gd name="connsiteY3" fmla="*/ 757766 h 956733"/>
                <a:gd name="connsiteX4" fmla="*/ 190500 w 207434"/>
                <a:gd name="connsiteY4" fmla="*/ 728133 h 956733"/>
                <a:gd name="connsiteX5" fmla="*/ 160867 w 207434"/>
                <a:gd name="connsiteY5" fmla="*/ 715433 h 956733"/>
                <a:gd name="connsiteX6" fmla="*/ 135467 w 207434"/>
                <a:gd name="connsiteY6" fmla="*/ 706966 h 956733"/>
                <a:gd name="connsiteX7" fmla="*/ 110067 w 207434"/>
                <a:gd name="connsiteY7" fmla="*/ 698500 h 956733"/>
                <a:gd name="connsiteX8" fmla="*/ 105834 w 207434"/>
                <a:gd name="connsiteY8" fmla="*/ 664633 h 956733"/>
                <a:gd name="connsiteX9" fmla="*/ 55034 w 207434"/>
                <a:gd name="connsiteY9" fmla="*/ 609600 h 956733"/>
                <a:gd name="connsiteX10" fmla="*/ 55034 w 207434"/>
                <a:gd name="connsiteY10" fmla="*/ 609600 h 956733"/>
                <a:gd name="connsiteX11" fmla="*/ 29634 w 207434"/>
                <a:gd name="connsiteY11" fmla="*/ 558800 h 956733"/>
                <a:gd name="connsiteX12" fmla="*/ 21167 w 207434"/>
                <a:gd name="connsiteY12" fmla="*/ 520700 h 956733"/>
                <a:gd name="connsiteX13" fmla="*/ 0 w 207434"/>
                <a:gd name="connsiteY13" fmla="*/ 503766 h 956733"/>
                <a:gd name="connsiteX14" fmla="*/ 21167 w 207434"/>
                <a:gd name="connsiteY14" fmla="*/ 461433 h 956733"/>
                <a:gd name="connsiteX15" fmla="*/ 42334 w 207434"/>
                <a:gd name="connsiteY15" fmla="*/ 410633 h 956733"/>
                <a:gd name="connsiteX16" fmla="*/ 46567 w 207434"/>
                <a:gd name="connsiteY16" fmla="*/ 347133 h 956733"/>
                <a:gd name="connsiteX17" fmla="*/ 29634 w 207434"/>
                <a:gd name="connsiteY17" fmla="*/ 309033 h 956733"/>
                <a:gd name="connsiteX18" fmla="*/ 21167 w 207434"/>
                <a:gd name="connsiteY18" fmla="*/ 258233 h 956733"/>
                <a:gd name="connsiteX19" fmla="*/ 21167 w 207434"/>
                <a:gd name="connsiteY19" fmla="*/ 177800 h 956733"/>
                <a:gd name="connsiteX20" fmla="*/ 16934 w 207434"/>
                <a:gd name="connsiteY20" fmla="*/ 80433 h 956733"/>
                <a:gd name="connsiteX21" fmla="*/ 21167 w 207434"/>
                <a:gd name="connsiteY21" fmla="*/ 25400 h 956733"/>
                <a:gd name="connsiteX22" fmla="*/ 38100 w 207434"/>
                <a:gd name="connsiteY22" fmla="*/ 0 h 956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07434" h="956733">
                  <a:moveTo>
                    <a:pt x="207434" y="956733"/>
                  </a:moveTo>
                  <a:lnTo>
                    <a:pt x="198967" y="884766"/>
                  </a:lnTo>
                  <a:lnTo>
                    <a:pt x="194734" y="787400"/>
                  </a:lnTo>
                  <a:lnTo>
                    <a:pt x="190500" y="757766"/>
                  </a:lnTo>
                  <a:lnTo>
                    <a:pt x="190500" y="728133"/>
                  </a:lnTo>
                  <a:cubicBezTo>
                    <a:pt x="159510" y="719278"/>
                    <a:pt x="160867" y="729939"/>
                    <a:pt x="160867" y="715433"/>
                  </a:cubicBezTo>
                  <a:lnTo>
                    <a:pt x="135467" y="706966"/>
                  </a:lnTo>
                  <a:lnTo>
                    <a:pt x="110067" y="698500"/>
                  </a:lnTo>
                  <a:lnTo>
                    <a:pt x="105834" y="664633"/>
                  </a:lnTo>
                  <a:lnTo>
                    <a:pt x="55034" y="609600"/>
                  </a:lnTo>
                  <a:lnTo>
                    <a:pt x="55034" y="609600"/>
                  </a:lnTo>
                  <a:lnTo>
                    <a:pt x="29634" y="558800"/>
                  </a:lnTo>
                  <a:lnTo>
                    <a:pt x="21167" y="520700"/>
                  </a:lnTo>
                  <a:lnTo>
                    <a:pt x="0" y="503766"/>
                  </a:lnTo>
                  <a:lnTo>
                    <a:pt x="21167" y="461433"/>
                  </a:lnTo>
                  <a:lnTo>
                    <a:pt x="42334" y="410633"/>
                  </a:lnTo>
                  <a:lnTo>
                    <a:pt x="46567" y="347133"/>
                  </a:lnTo>
                  <a:cubicBezTo>
                    <a:pt x="29003" y="312004"/>
                    <a:pt x="29634" y="325887"/>
                    <a:pt x="29634" y="309033"/>
                  </a:cubicBezTo>
                  <a:lnTo>
                    <a:pt x="21167" y="258233"/>
                  </a:lnTo>
                  <a:lnTo>
                    <a:pt x="21167" y="177800"/>
                  </a:lnTo>
                  <a:lnTo>
                    <a:pt x="16934" y="80433"/>
                  </a:lnTo>
                  <a:lnTo>
                    <a:pt x="21167" y="25400"/>
                  </a:lnTo>
                  <a:lnTo>
                    <a:pt x="38100" y="0"/>
                  </a:lnTo>
                </a:path>
              </a:pathLst>
            </a:cu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2755900" y="3727734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660032"/>
                  </a:solidFill>
                </a:rPr>
                <a:t>Bar-Lew-Linie</a:t>
              </a:r>
              <a:endParaRPr lang="de-DE" sz="1200" dirty="0">
                <a:solidFill>
                  <a:srgbClr val="660032"/>
                </a:solidFill>
              </a:endParaRPr>
            </a:p>
          </p:txBody>
        </p:sp>
      </p:grpSp>
      <p:grpSp>
        <p:nvGrpSpPr>
          <p:cNvPr id="49" name="Gruppierung 65"/>
          <p:cNvGrpSpPr/>
          <p:nvPr/>
        </p:nvGrpSpPr>
        <p:grpSpPr>
          <a:xfrm>
            <a:off x="4857800" y="2629015"/>
            <a:ext cx="3762386" cy="2854288"/>
            <a:chOff x="739814" y="-2317451"/>
            <a:chExt cx="3762386" cy="2854288"/>
          </a:xfrm>
        </p:grpSpPr>
        <p:sp>
          <p:nvSpPr>
            <p:cNvPr id="67" name="Abgerundetes Rechteck 66"/>
            <p:cNvSpPr/>
            <p:nvPr/>
          </p:nvSpPr>
          <p:spPr>
            <a:xfrm>
              <a:off x="974714" y="-401118"/>
              <a:ext cx="3527486" cy="937955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660032"/>
                  </a:solidFill>
                </a:rPr>
                <a:t>25. Sep. 1973: König Hussein von Jordanien warnt Premierministerin Meir vor einem bevorstehenden ägyptisch-syrischem Angriff – Meir ignoriert die Warnung</a:t>
              </a:r>
            </a:p>
          </p:txBody>
        </p:sp>
        <p:cxnSp>
          <p:nvCxnSpPr>
            <p:cNvPr id="68" name="Gerade Verbindung mit Pfeil 67"/>
            <p:cNvCxnSpPr>
              <a:endCxn id="67" idx="0"/>
            </p:cNvCxnSpPr>
            <p:nvPr/>
          </p:nvCxnSpPr>
          <p:spPr>
            <a:xfrm>
              <a:off x="739814" y="-2317451"/>
              <a:ext cx="1998643" cy="1916333"/>
            </a:xfrm>
            <a:prstGeom prst="straightConnector1">
              <a:avLst/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uppierung 82"/>
          <p:cNvGrpSpPr/>
          <p:nvPr/>
        </p:nvGrpSpPr>
        <p:grpSpPr>
          <a:xfrm>
            <a:off x="550807" y="3844102"/>
            <a:ext cx="3407360" cy="1626501"/>
            <a:chOff x="974714" y="-1089664"/>
            <a:chExt cx="3407360" cy="1626501"/>
          </a:xfrm>
        </p:grpSpPr>
        <p:sp>
          <p:nvSpPr>
            <p:cNvPr id="84" name="Abgerundetes Rechteck 83"/>
            <p:cNvSpPr/>
            <p:nvPr/>
          </p:nvSpPr>
          <p:spPr>
            <a:xfrm>
              <a:off x="974714" y="-401118"/>
              <a:ext cx="3407360" cy="937955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006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006632"/>
                  </a:solidFill>
                </a:rPr>
                <a:t>06. Okt. 1973: Ägyptische Artillerie beschießt die Bar-Lew-Linie &amp; ägyptische Truppen setzen an 5 Stellen über den Kanal</a:t>
              </a:r>
            </a:p>
          </p:txBody>
        </p:sp>
        <p:cxnSp>
          <p:nvCxnSpPr>
            <p:cNvPr id="85" name="Gerade Verbindung mit Pfeil 84"/>
            <p:cNvCxnSpPr>
              <a:endCxn id="84" idx="0"/>
            </p:cNvCxnSpPr>
            <p:nvPr/>
          </p:nvCxnSpPr>
          <p:spPr>
            <a:xfrm rot="5400000">
              <a:off x="2446728" y="-857998"/>
              <a:ext cx="688546" cy="225214"/>
            </a:xfrm>
            <a:prstGeom prst="straightConnector1">
              <a:avLst/>
            </a:prstGeom>
            <a:ln w="12700" cap="flat" cmpd="sng" algn="ctr">
              <a:solidFill>
                <a:srgbClr val="006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uppierung 85"/>
          <p:cNvGrpSpPr/>
          <p:nvPr/>
        </p:nvGrpSpPr>
        <p:grpSpPr>
          <a:xfrm>
            <a:off x="5480150" y="1545167"/>
            <a:ext cx="3126216" cy="1659311"/>
            <a:chOff x="1387564" y="-257164"/>
            <a:chExt cx="3126216" cy="1659311"/>
          </a:xfrm>
        </p:grpSpPr>
        <p:sp>
          <p:nvSpPr>
            <p:cNvPr id="87" name="Abgerundetes Rechteck 86"/>
            <p:cNvSpPr/>
            <p:nvPr/>
          </p:nvSpPr>
          <p:spPr>
            <a:xfrm>
              <a:off x="1635114" y="464192"/>
              <a:ext cx="2878666" cy="937955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006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006632"/>
                  </a:solidFill>
                </a:rPr>
                <a:t>06. Okt. 1973: Syrische Luftwaffe bombardiert die Golanhöhen &amp; Luftlandeeinheiten erobern den Berg </a:t>
              </a:r>
              <a:r>
                <a:rPr lang="de-DE" sz="1400" dirty="0" err="1" smtClean="0">
                  <a:solidFill>
                    <a:srgbClr val="006632"/>
                  </a:solidFill>
                </a:rPr>
                <a:t>Hermon</a:t>
              </a:r>
              <a:r>
                <a:rPr lang="de-DE" sz="1400" dirty="0" smtClean="0">
                  <a:solidFill>
                    <a:srgbClr val="006632"/>
                  </a:solidFill>
                </a:rPr>
                <a:t> </a:t>
              </a:r>
            </a:p>
          </p:txBody>
        </p:sp>
        <p:cxnSp>
          <p:nvCxnSpPr>
            <p:cNvPr id="88" name="Gerade Verbindung mit Pfeil 87"/>
            <p:cNvCxnSpPr>
              <a:endCxn id="87" idx="0"/>
            </p:cNvCxnSpPr>
            <p:nvPr/>
          </p:nvCxnSpPr>
          <p:spPr>
            <a:xfrm>
              <a:off x="1387564" y="-257164"/>
              <a:ext cx="1686883" cy="721356"/>
            </a:xfrm>
            <a:prstGeom prst="straightConnector1">
              <a:avLst/>
            </a:prstGeom>
            <a:ln w="12700" cap="flat" cmpd="sng" algn="ctr">
              <a:solidFill>
                <a:srgbClr val="006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Nach unten gekrümmter Pfeil 90"/>
          <p:cNvSpPr/>
          <p:nvPr/>
        </p:nvSpPr>
        <p:spPr>
          <a:xfrm>
            <a:off x="2391833" y="2817114"/>
            <a:ext cx="533400" cy="228600"/>
          </a:xfrm>
          <a:prstGeom prst="curvedDownArrow">
            <a:avLst/>
          </a:prstGeom>
          <a:noFill/>
          <a:ln w="3175" cap="flat" cmpd="sng" algn="ctr">
            <a:solidFill>
              <a:srgbClr val="0066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143C78"/>
              </a:solidFill>
            </a:endParaRPr>
          </a:p>
        </p:txBody>
      </p:sp>
      <p:cxnSp>
        <p:nvCxnSpPr>
          <p:cNvPr id="92" name="Gerade Verbindung mit Pfeil 91"/>
          <p:cNvCxnSpPr/>
          <p:nvPr/>
        </p:nvCxnSpPr>
        <p:spPr>
          <a:xfrm>
            <a:off x="2171700" y="3117176"/>
            <a:ext cx="562001" cy="1588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Gerade Verbindung mit Pfeil 92"/>
          <p:cNvCxnSpPr/>
          <p:nvPr/>
        </p:nvCxnSpPr>
        <p:spPr>
          <a:xfrm>
            <a:off x="2173300" y="3260052"/>
            <a:ext cx="562001" cy="1588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mit Pfeil 93"/>
          <p:cNvCxnSpPr/>
          <p:nvPr/>
        </p:nvCxnSpPr>
        <p:spPr>
          <a:xfrm>
            <a:off x="2173300" y="3409276"/>
            <a:ext cx="562001" cy="1588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mit Pfeil 94"/>
          <p:cNvCxnSpPr/>
          <p:nvPr/>
        </p:nvCxnSpPr>
        <p:spPr>
          <a:xfrm>
            <a:off x="2197100" y="3558476"/>
            <a:ext cx="562001" cy="1588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mit Pfeil 95"/>
          <p:cNvCxnSpPr/>
          <p:nvPr/>
        </p:nvCxnSpPr>
        <p:spPr>
          <a:xfrm>
            <a:off x="2338400" y="3734514"/>
            <a:ext cx="562001" cy="1588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Nach unten gekrümmter Pfeil 96"/>
          <p:cNvSpPr/>
          <p:nvPr/>
        </p:nvSpPr>
        <p:spPr>
          <a:xfrm>
            <a:off x="2391833" y="3410864"/>
            <a:ext cx="533400" cy="228600"/>
          </a:xfrm>
          <a:prstGeom prst="curvedDownArrow">
            <a:avLst/>
          </a:prstGeom>
          <a:noFill/>
          <a:ln w="3175" cap="flat" cmpd="sng" algn="ctr">
            <a:solidFill>
              <a:srgbClr val="0066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143C78"/>
              </a:solidFill>
            </a:endParaRPr>
          </a:p>
        </p:txBody>
      </p:sp>
      <p:cxnSp>
        <p:nvCxnSpPr>
          <p:cNvPr id="103" name="Gerade Verbindung mit Pfeil 102"/>
          <p:cNvCxnSpPr/>
          <p:nvPr/>
        </p:nvCxnSpPr>
        <p:spPr>
          <a:xfrm rot="10800000">
            <a:off x="5172102" y="1464604"/>
            <a:ext cx="517499" cy="1588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ruppierung 53"/>
          <p:cNvGrpSpPr/>
          <p:nvPr/>
        </p:nvGrpSpPr>
        <p:grpSpPr>
          <a:xfrm>
            <a:off x="457200" y="982133"/>
            <a:ext cx="8343900" cy="4554667"/>
            <a:chOff x="457200" y="982133"/>
            <a:chExt cx="8343900" cy="4554667"/>
          </a:xfrm>
        </p:grpSpPr>
        <p:sp>
          <p:nvSpPr>
            <p:cNvPr id="159" name="Textfeld 158"/>
            <p:cNvSpPr txBox="1"/>
            <p:nvPr/>
          </p:nvSpPr>
          <p:spPr>
            <a:xfrm>
              <a:off x="7632700" y="1617133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Irak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grpSp>
          <p:nvGrpSpPr>
            <p:cNvPr id="160" name="Gruppierung 47"/>
            <p:cNvGrpSpPr/>
            <p:nvPr/>
          </p:nvGrpSpPr>
          <p:grpSpPr>
            <a:xfrm>
              <a:off x="457200" y="982133"/>
              <a:ext cx="8232644" cy="4554667"/>
              <a:chOff x="457200" y="982133"/>
              <a:chExt cx="8232644" cy="4554667"/>
            </a:xfrm>
          </p:grpSpPr>
          <p:pic>
            <p:nvPicPr>
              <p:cNvPr id="165" name="Bild 164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457200" y="993600"/>
                <a:ext cx="8232644" cy="4543200"/>
              </a:xfrm>
              <a:prstGeom prst="rect">
                <a:avLst/>
              </a:prstGeom>
              <a:ln>
                <a:solidFill>
                  <a:srgbClr val="143C78"/>
                </a:solidFill>
              </a:ln>
            </p:spPr>
          </p:pic>
          <p:sp>
            <p:nvSpPr>
              <p:cNvPr id="166" name="Freihandform 165"/>
              <p:cNvSpPr/>
              <p:nvPr/>
            </p:nvSpPr>
            <p:spPr>
              <a:xfrm>
                <a:off x="5080000" y="1828800"/>
                <a:ext cx="93133" cy="46567"/>
              </a:xfrm>
              <a:custGeom>
                <a:avLst/>
                <a:gdLst>
                  <a:gd name="connsiteX0" fmla="*/ 0 w 93133"/>
                  <a:gd name="connsiteY0" fmla="*/ 46567 h 46567"/>
                  <a:gd name="connsiteX1" fmla="*/ 59267 w 93133"/>
                  <a:gd name="connsiteY1" fmla="*/ 16933 h 46567"/>
                  <a:gd name="connsiteX2" fmla="*/ 59267 w 93133"/>
                  <a:gd name="connsiteY2" fmla="*/ 16933 h 46567"/>
                  <a:gd name="connsiteX3" fmla="*/ 93133 w 93133"/>
                  <a:gd name="connsiteY3" fmla="*/ 0 h 46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3133" h="46567">
                    <a:moveTo>
                      <a:pt x="0" y="46567"/>
                    </a:moveTo>
                    <a:lnTo>
                      <a:pt x="59267" y="16933"/>
                    </a:lnTo>
                    <a:lnTo>
                      <a:pt x="59267" y="16933"/>
                    </a:lnTo>
                    <a:lnTo>
                      <a:pt x="93133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7" name="Freihandform 166"/>
              <p:cNvSpPr/>
              <p:nvPr/>
            </p:nvSpPr>
            <p:spPr>
              <a:xfrm>
                <a:off x="5173133" y="1401233"/>
                <a:ext cx="63500" cy="419100"/>
              </a:xfrm>
              <a:custGeom>
                <a:avLst/>
                <a:gdLst>
                  <a:gd name="connsiteX0" fmla="*/ 12700 w 63500"/>
                  <a:gd name="connsiteY0" fmla="*/ 0 h 419100"/>
                  <a:gd name="connsiteX1" fmla="*/ 33867 w 63500"/>
                  <a:gd name="connsiteY1" fmla="*/ 29634 h 419100"/>
                  <a:gd name="connsiteX2" fmla="*/ 4234 w 63500"/>
                  <a:gd name="connsiteY2" fmla="*/ 50800 h 419100"/>
                  <a:gd name="connsiteX3" fmla="*/ 42334 w 63500"/>
                  <a:gd name="connsiteY3" fmla="*/ 101600 h 419100"/>
                  <a:gd name="connsiteX4" fmla="*/ 42334 w 63500"/>
                  <a:gd name="connsiteY4" fmla="*/ 101600 h 419100"/>
                  <a:gd name="connsiteX5" fmla="*/ 46567 w 63500"/>
                  <a:gd name="connsiteY5" fmla="*/ 127000 h 419100"/>
                  <a:gd name="connsiteX6" fmla="*/ 12700 w 63500"/>
                  <a:gd name="connsiteY6" fmla="*/ 165100 h 419100"/>
                  <a:gd name="connsiteX7" fmla="*/ 46567 w 63500"/>
                  <a:gd name="connsiteY7" fmla="*/ 190500 h 419100"/>
                  <a:gd name="connsiteX8" fmla="*/ 63500 w 63500"/>
                  <a:gd name="connsiteY8" fmla="*/ 211667 h 419100"/>
                  <a:gd name="connsiteX9" fmla="*/ 63500 w 63500"/>
                  <a:gd name="connsiteY9" fmla="*/ 364067 h 419100"/>
                  <a:gd name="connsiteX10" fmla="*/ 25400 w 63500"/>
                  <a:gd name="connsiteY10" fmla="*/ 406400 h 419100"/>
                  <a:gd name="connsiteX11" fmla="*/ 0 w 63500"/>
                  <a:gd name="connsiteY11" fmla="*/ 419100 h 419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3500" h="419100">
                    <a:moveTo>
                      <a:pt x="12700" y="0"/>
                    </a:moveTo>
                    <a:lnTo>
                      <a:pt x="33867" y="29634"/>
                    </a:lnTo>
                    <a:lnTo>
                      <a:pt x="4234" y="50800"/>
                    </a:lnTo>
                    <a:lnTo>
                      <a:pt x="42334" y="101600"/>
                    </a:lnTo>
                    <a:lnTo>
                      <a:pt x="42334" y="101600"/>
                    </a:lnTo>
                    <a:lnTo>
                      <a:pt x="46567" y="127000"/>
                    </a:lnTo>
                    <a:lnTo>
                      <a:pt x="12700" y="165100"/>
                    </a:lnTo>
                    <a:lnTo>
                      <a:pt x="46567" y="190500"/>
                    </a:lnTo>
                    <a:lnTo>
                      <a:pt x="63500" y="211667"/>
                    </a:lnTo>
                    <a:lnTo>
                      <a:pt x="63500" y="364067"/>
                    </a:lnTo>
                    <a:lnTo>
                      <a:pt x="25400" y="406400"/>
                    </a:lnTo>
                    <a:lnTo>
                      <a:pt x="0" y="41910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8" name="Freihandform 167"/>
              <p:cNvSpPr/>
              <p:nvPr/>
            </p:nvSpPr>
            <p:spPr>
              <a:xfrm>
                <a:off x="4059767" y="2946400"/>
                <a:ext cx="444500" cy="1299633"/>
              </a:xfrm>
              <a:custGeom>
                <a:avLst/>
                <a:gdLst>
                  <a:gd name="connsiteX0" fmla="*/ 427566 w 444500"/>
                  <a:gd name="connsiteY0" fmla="*/ 1299633 h 1299633"/>
                  <a:gd name="connsiteX1" fmla="*/ 440266 w 444500"/>
                  <a:gd name="connsiteY1" fmla="*/ 1198033 h 1299633"/>
                  <a:gd name="connsiteX2" fmla="*/ 444500 w 444500"/>
                  <a:gd name="connsiteY2" fmla="*/ 1155700 h 1299633"/>
                  <a:gd name="connsiteX3" fmla="*/ 431800 w 444500"/>
                  <a:gd name="connsiteY3" fmla="*/ 1126067 h 1299633"/>
                  <a:gd name="connsiteX4" fmla="*/ 431800 w 444500"/>
                  <a:gd name="connsiteY4" fmla="*/ 1087967 h 1299633"/>
                  <a:gd name="connsiteX5" fmla="*/ 397933 w 444500"/>
                  <a:gd name="connsiteY5" fmla="*/ 1032933 h 1299633"/>
                  <a:gd name="connsiteX6" fmla="*/ 364066 w 444500"/>
                  <a:gd name="connsiteY6" fmla="*/ 939800 h 1299633"/>
                  <a:gd name="connsiteX7" fmla="*/ 351366 w 444500"/>
                  <a:gd name="connsiteY7" fmla="*/ 905933 h 1299633"/>
                  <a:gd name="connsiteX8" fmla="*/ 317500 w 444500"/>
                  <a:gd name="connsiteY8" fmla="*/ 821267 h 1299633"/>
                  <a:gd name="connsiteX9" fmla="*/ 279400 w 444500"/>
                  <a:gd name="connsiteY9" fmla="*/ 715433 h 1299633"/>
                  <a:gd name="connsiteX10" fmla="*/ 258233 w 444500"/>
                  <a:gd name="connsiteY10" fmla="*/ 639233 h 1299633"/>
                  <a:gd name="connsiteX11" fmla="*/ 207433 w 444500"/>
                  <a:gd name="connsiteY11" fmla="*/ 609600 h 1299633"/>
                  <a:gd name="connsiteX12" fmla="*/ 220133 w 444500"/>
                  <a:gd name="connsiteY12" fmla="*/ 558800 h 1299633"/>
                  <a:gd name="connsiteX13" fmla="*/ 190500 w 444500"/>
                  <a:gd name="connsiteY13" fmla="*/ 495300 h 1299633"/>
                  <a:gd name="connsiteX14" fmla="*/ 190500 w 444500"/>
                  <a:gd name="connsiteY14" fmla="*/ 461433 h 1299633"/>
                  <a:gd name="connsiteX15" fmla="*/ 143933 w 444500"/>
                  <a:gd name="connsiteY15" fmla="*/ 372533 h 1299633"/>
                  <a:gd name="connsiteX16" fmla="*/ 114300 w 444500"/>
                  <a:gd name="connsiteY16" fmla="*/ 309033 h 1299633"/>
                  <a:gd name="connsiteX17" fmla="*/ 63500 w 444500"/>
                  <a:gd name="connsiteY17" fmla="*/ 190500 h 1299633"/>
                  <a:gd name="connsiteX18" fmla="*/ 63500 w 444500"/>
                  <a:gd name="connsiteY18" fmla="*/ 190500 h 1299633"/>
                  <a:gd name="connsiteX19" fmla="*/ 42333 w 444500"/>
                  <a:gd name="connsiteY19" fmla="*/ 131233 h 1299633"/>
                  <a:gd name="connsiteX20" fmla="*/ 0 w 444500"/>
                  <a:gd name="connsiteY20" fmla="*/ 0 h 1299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44500" h="1299633">
                    <a:moveTo>
                      <a:pt x="427566" y="1299633"/>
                    </a:moveTo>
                    <a:lnTo>
                      <a:pt x="440266" y="1198033"/>
                    </a:lnTo>
                    <a:lnTo>
                      <a:pt x="444500" y="1155700"/>
                    </a:lnTo>
                    <a:lnTo>
                      <a:pt x="431800" y="1126067"/>
                    </a:lnTo>
                    <a:lnTo>
                      <a:pt x="431800" y="1087967"/>
                    </a:lnTo>
                    <a:lnTo>
                      <a:pt x="397933" y="1032933"/>
                    </a:lnTo>
                    <a:lnTo>
                      <a:pt x="364066" y="939800"/>
                    </a:lnTo>
                    <a:lnTo>
                      <a:pt x="351366" y="905933"/>
                    </a:lnTo>
                    <a:lnTo>
                      <a:pt x="317500" y="821267"/>
                    </a:lnTo>
                    <a:lnTo>
                      <a:pt x="279400" y="715433"/>
                    </a:lnTo>
                    <a:cubicBezTo>
                      <a:pt x="262009" y="641524"/>
                      <a:pt x="279890" y="660895"/>
                      <a:pt x="258233" y="639233"/>
                    </a:cubicBezTo>
                    <a:lnTo>
                      <a:pt x="207433" y="609600"/>
                    </a:lnTo>
                    <a:lnTo>
                      <a:pt x="220133" y="558800"/>
                    </a:lnTo>
                    <a:lnTo>
                      <a:pt x="190500" y="495300"/>
                    </a:lnTo>
                    <a:lnTo>
                      <a:pt x="190500" y="461433"/>
                    </a:lnTo>
                    <a:lnTo>
                      <a:pt x="143933" y="372533"/>
                    </a:lnTo>
                    <a:lnTo>
                      <a:pt x="114300" y="309033"/>
                    </a:lnTo>
                    <a:lnTo>
                      <a:pt x="63500" y="190500"/>
                    </a:lnTo>
                    <a:lnTo>
                      <a:pt x="63500" y="190500"/>
                    </a:lnTo>
                    <a:lnTo>
                      <a:pt x="42333" y="131233"/>
                    </a:lnTo>
                    <a:lnTo>
                      <a:pt x="0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9" name="Freihandform 168"/>
              <p:cNvSpPr/>
              <p:nvPr/>
            </p:nvSpPr>
            <p:spPr>
              <a:xfrm>
                <a:off x="4025900" y="2865967"/>
                <a:ext cx="29633" cy="76200"/>
              </a:xfrm>
              <a:custGeom>
                <a:avLst/>
                <a:gdLst>
                  <a:gd name="connsiteX0" fmla="*/ 29633 w 29633"/>
                  <a:gd name="connsiteY0" fmla="*/ 76200 h 76200"/>
                  <a:gd name="connsiteX1" fmla="*/ 0 w 29633"/>
                  <a:gd name="connsiteY1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633" h="76200">
                    <a:moveTo>
                      <a:pt x="29633" y="76200"/>
                    </a:moveTo>
                    <a:lnTo>
                      <a:pt x="0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0" name="Freihandform 169"/>
              <p:cNvSpPr/>
              <p:nvPr/>
            </p:nvSpPr>
            <p:spPr>
              <a:xfrm>
                <a:off x="4055533" y="2658533"/>
                <a:ext cx="215900" cy="296334"/>
              </a:xfrm>
              <a:custGeom>
                <a:avLst/>
                <a:gdLst>
                  <a:gd name="connsiteX0" fmla="*/ 0 w 215900"/>
                  <a:gd name="connsiteY0" fmla="*/ 296334 h 296334"/>
                  <a:gd name="connsiteX1" fmla="*/ 84667 w 215900"/>
                  <a:gd name="connsiteY1" fmla="*/ 249767 h 296334"/>
                  <a:gd name="connsiteX2" fmla="*/ 84667 w 215900"/>
                  <a:gd name="connsiteY2" fmla="*/ 182034 h 296334"/>
                  <a:gd name="connsiteX3" fmla="*/ 139700 w 215900"/>
                  <a:gd name="connsiteY3" fmla="*/ 131234 h 296334"/>
                  <a:gd name="connsiteX4" fmla="*/ 182034 w 215900"/>
                  <a:gd name="connsiteY4" fmla="*/ 80434 h 296334"/>
                  <a:gd name="connsiteX5" fmla="*/ 215900 w 215900"/>
                  <a:gd name="connsiteY5" fmla="*/ 76200 h 296334"/>
                  <a:gd name="connsiteX6" fmla="*/ 194734 w 215900"/>
                  <a:gd name="connsiteY6" fmla="*/ 33867 h 296334"/>
                  <a:gd name="connsiteX7" fmla="*/ 165100 w 215900"/>
                  <a:gd name="connsiteY7" fmla="*/ 0 h 296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5900" h="296334">
                    <a:moveTo>
                      <a:pt x="0" y="296334"/>
                    </a:moveTo>
                    <a:lnTo>
                      <a:pt x="84667" y="249767"/>
                    </a:lnTo>
                    <a:lnTo>
                      <a:pt x="84667" y="182034"/>
                    </a:lnTo>
                    <a:lnTo>
                      <a:pt x="139700" y="131234"/>
                    </a:lnTo>
                    <a:lnTo>
                      <a:pt x="182034" y="80434"/>
                    </a:lnTo>
                    <a:lnTo>
                      <a:pt x="215900" y="76200"/>
                    </a:lnTo>
                    <a:lnTo>
                      <a:pt x="194734" y="33867"/>
                    </a:lnTo>
                    <a:lnTo>
                      <a:pt x="165100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1" name="Freihandform 170"/>
              <p:cNvSpPr/>
              <p:nvPr/>
            </p:nvSpPr>
            <p:spPr>
              <a:xfrm>
                <a:off x="2620433" y="2929467"/>
                <a:ext cx="207434" cy="956733"/>
              </a:xfrm>
              <a:custGeom>
                <a:avLst/>
                <a:gdLst>
                  <a:gd name="connsiteX0" fmla="*/ 207434 w 207434"/>
                  <a:gd name="connsiteY0" fmla="*/ 956733 h 956733"/>
                  <a:gd name="connsiteX1" fmla="*/ 198967 w 207434"/>
                  <a:gd name="connsiteY1" fmla="*/ 884766 h 956733"/>
                  <a:gd name="connsiteX2" fmla="*/ 194734 w 207434"/>
                  <a:gd name="connsiteY2" fmla="*/ 787400 h 956733"/>
                  <a:gd name="connsiteX3" fmla="*/ 190500 w 207434"/>
                  <a:gd name="connsiteY3" fmla="*/ 757766 h 956733"/>
                  <a:gd name="connsiteX4" fmla="*/ 190500 w 207434"/>
                  <a:gd name="connsiteY4" fmla="*/ 728133 h 956733"/>
                  <a:gd name="connsiteX5" fmla="*/ 160867 w 207434"/>
                  <a:gd name="connsiteY5" fmla="*/ 715433 h 956733"/>
                  <a:gd name="connsiteX6" fmla="*/ 135467 w 207434"/>
                  <a:gd name="connsiteY6" fmla="*/ 706966 h 956733"/>
                  <a:gd name="connsiteX7" fmla="*/ 110067 w 207434"/>
                  <a:gd name="connsiteY7" fmla="*/ 698500 h 956733"/>
                  <a:gd name="connsiteX8" fmla="*/ 105834 w 207434"/>
                  <a:gd name="connsiteY8" fmla="*/ 664633 h 956733"/>
                  <a:gd name="connsiteX9" fmla="*/ 55034 w 207434"/>
                  <a:gd name="connsiteY9" fmla="*/ 609600 h 956733"/>
                  <a:gd name="connsiteX10" fmla="*/ 55034 w 207434"/>
                  <a:gd name="connsiteY10" fmla="*/ 609600 h 956733"/>
                  <a:gd name="connsiteX11" fmla="*/ 29634 w 207434"/>
                  <a:gd name="connsiteY11" fmla="*/ 558800 h 956733"/>
                  <a:gd name="connsiteX12" fmla="*/ 21167 w 207434"/>
                  <a:gd name="connsiteY12" fmla="*/ 520700 h 956733"/>
                  <a:gd name="connsiteX13" fmla="*/ 0 w 207434"/>
                  <a:gd name="connsiteY13" fmla="*/ 503766 h 956733"/>
                  <a:gd name="connsiteX14" fmla="*/ 21167 w 207434"/>
                  <a:gd name="connsiteY14" fmla="*/ 461433 h 956733"/>
                  <a:gd name="connsiteX15" fmla="*/ 42334 w 207434"/>
                  <a:gd name="connsiteY15" fmla="*/ 410633 h 956733"/>
                  <a:gd name="connsiteX16" fmla="*/ 46567 w 207434"/>
                  <a:gd name="connsiteY16" fmla="*/ 347133 h 956733"/>
                  <a:gd name="connsiteX17" fmla="*/ 29634 w 207434"/>
                  <a:gd name="connsiteY17" fmla="*/ 309033 h 956733"/>
                  <a:gd name="connsiteX18" fmla="*/ 21167 w 207434"/>
                  <a:gd name="connsiteY18" fmla="*/ 258233 h 956733"/>
                  <a:gd name="connsiteX19" fmla="*/ 21167 w 207434"/>
                  <a:gd name="connsiteY19" fmla="*/ 177800 h 956733"/>
                  <a:gd name="connsiteX20" fmla="*/ 16934 w 207434"/>
                  <a:gd name="connsiteY20" fmla="*/ 80433 h 956733"/>
                  <a:gd name="connsiteX21" fmla="*/ 21167 w 207434"/>
                  <a:gd name="connsiteY21" fmla="*/ 25400 h 956733"/>
                  <a:gd name="connsiteX22" fmla="*/ 38100 w 207434"/>
                  <a:gd name="connsiteY22" fmla="*/ 0 h 956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07434" h="956733">
                    <a:moveTo>
                      <a:pt x="207434" y="956733"/>
                    </a:moveTo>
                    <a:lnTo>
                      <a:pt x="198967" y="884766"/>
                    </a:lnTo>
                    <a:lnTo>
                      <a:pt x="194734" y="787400"/>
                    </a:lnTo>
                    <a:lnTo>
                      <a:pt x="190500" y="757766"/>
                    </a:lnTo>
                    <a:lnTo>
                      <a:pt x="190500" y="728133"/>
                    </a:lnTo>
                    <a:cubicBezTo>
                      <a:pt x="159510" y="719278"/>
                      <a:pt x="160867" y="729939"/>
                      <a:pt x="160867" y="715433"/>
                    </a:cubicBezTo>
                    <a:lnTo>
                      <a:pt x="135467" y="706966"/>
                    </a:lnTo>
                    <a:lnTo>
                      <a:pt x="110067" y="698500"/>
                    </a:lnTo>
                    <a:lnTo>
                      <a:pt x="105834" y="664633"/>
                    </a:lnTo>
                    <a:lnTo>
                      <a:pt x="55034" y="609600"/>
                    </a:lnTo>
                    <a:lnTo>
                      <a:pt x="55034" y="609600"/>
                    </a:lnTo>
                    <a:lnTo>
                      <a:pt x="29634" y="558800"/>
                    </a:lnTo>
                    <a:lnTo>
                      <a:pt x="21167" y="520700"/>
                    </a:lnTo>
                    <a:lnTo>
                      <a:pt x="0" y="503766"/>
                    </a:lnTo>
                    <a:lnTo>
                      <a:pt x="21167" y="461433"/>
                    </a:lnTo>
                    <a:lnTo>
                      <a:pt x="42334" y="410633"/>
                    </a:lnTo>
                    <a:lnTo>
                      <a:pt x="46567" y="347133"/>
                    </a:lnTo>
                    <a:cubicBezTo>
                      <a:pt x="29003" y="312004"/>
                      <a:pt x="29634" y="325887"/>
                      <a:pt x="29634" y="309033"/>
                    </a:cubicBezTo>
                    <a:lnTo>
                      <a:pt x="21167" y="258233"/>
                    </a:lnTo>
                    <a:lnTo>
                      <a:pt x="21167" y="177800"/>
                    </a:lnTo>
                    <a:lnTo>
                      <a:pt x="16934" y="80433"/>
                    </a:lnTo>
                    <a:lnTo>
                      <a:pt x="21167" y="25400"/>
                    </a:lnTo>
                    <a:lnTo>
                      <a:pt x="38100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2" name="Freihandform 171"/>
              <p:cNvSpPr/>
              <p:nvPr/>
            </p:nvSpPr>
            <p:spPr>
              <a:xfrm>
                <a:off x="4563533" y="2747433"/>
                <a:ext cx="385234" cy="1435100"/>
              </a:xfrm>
              <a:custGeom>
                <a:avLst/>
                <a:gdLst>
                  <a:gd name="connsiteX0" fmla="*/ 0 w 385234"/>
                  <a:gd name="connsiteY0" fmla="*/ 1435100 h 1435100"/>
                  <a:gd name="connsiteX1" fmla="*/ 63500 w 385234"/>
                  <a:gd name="connsiteY1" fmla="*/ 1363134 h 1435100"/>
                  <a:gd name="connsiteX2" fmla="*/ 46567 w 385234"/>
                  <a:gd name="connsiteY2" fmla="*/ 1346200 h 1435100"/>
                  <a:gd name="connsiteX3" fmla="*/ 63500 w 385234"/>
                  <a:gd name="connsiteY3" fmla="*/ 1299634 h 1435100"/>
                  <a:gd name="connsiteX4" fmla="*/ 71967 w 385234"/>
                  <a:gd name="connsiteY4" fmla="*/ 1223434 h 1435100"/>
                  <a:gd name="connsiteX5" fmla="*/ 93134 w 385234"/>
                  <a:gd name="connsiteY5" fmla="*/ 1176867 h 1435100"/>
                  <a:gd name="connsiteX6" fmla="*/ 93134 w 385234"/>
                  <a:gd name="connsiteY6" fmla="*/ 1113367 h 1435100"/>
                  <a:gd name="connsiteX7" fmla="*/ 110067 w 385234"/>
                  <a:gd name="connsiteY7" fmla="*/ 1062567 h 1435100"/>
                  <a:gd name="connsiteX8" fmla="*/ 156634 w 385234"/>
                  <a:gd name="connsiteY8" fmla="*/ 1007534 h 1435100"/>
                  <a:gd name="connsiteX9" fmla="*/ 131234 w 385234"/>
                  <a:gd name="connsiteY9" fmla="*/ 935567 h 1435100"/>
                  <a:gd name="connsiteX10" fmla="*/ 182034 w 385234"/>
                  <a:gd name="connsiteY10" fmla="*/ 846667 h 1435100"/>
                  <a:gd name="connsiteX11" fmla="*/ 143934 w 385234"/>
                  <a:gd name="connsiteY11" fmla="*/ 787400 h 1435100"/>
                  <a:gd name="connsiteX12" fmla="*/ 160867 w 385234"/>
                  <a:gd name="connsiteY12" fmla="*/ 740834 h 1435100"/>
                  <a:gd name="connsiteX13" fmla="*/ 190500 w 385234"/>
                  <a:gd name="connsiteY13" fmla="*/ 660400 h 1435100"/>
                  <a:gd name="connsiteX14" fmla="*/ 241300 w 385234"/>
                  <a:gd name="connsiteY14" fmla="*/ 592667 h 1435100"/>
                  <a:gd name="connsiteX15" fmla="*/ 241300 w 385234"/>
                  <a:gd name="connsiteY15" fmla="*/ 533400 h 1435100"/>
                  <a:gd name="connsiteX16" fmla="*/ 279400 w 385234"/>
                  <a:gd name="connsiteY16" fmla="*/ 491067 h 1435100"/>
                  <a:gd name="connsiteX17" fmla="*/ 279400 w 385234"/>
                  <a:gd name="connsiteY17" fmla="*/ 444500 h 1435100"/>
                  <a:gd name="connsiteX18" fmla="*/ 347134 w 385234"/>
                  <a:gd name="connsiteY18" fmla="*/ 393700 h 1435100"/>
                  <a:gd name="connsiteX19" fmla="*/ 355600 w 385234"/>
                  <a:gd name="connsiteY19" fmla="*/ 321734 h 1435100"/>
                  <a:gd name="connsiteX20" fmla="*/ 376767 w 385234"/>
                  <a:gd name="connsiteY20" fmla="*/ 258234 h 1435100"/>
                  <a:gd name="connsiteX21" fmla="*/ 317500 w 385234"/>
                  <a:gd name="connsiteY21" fmla="*/ 182034 h 1435100"/>
                  <a:gd name="connsiteX22" fmla="*/ 355600 w 385234"/>
                  <a:gd name="connsiteY22" fmla="*/ 122767 h 1435100"/>
                  <a:gd name="connsiteX23" fmla="*/ 381000 w 385234"/>
                  <a:gd name="connsiteY23" fmla="*/ 76200 h 1435100"/>
                  <a:gd name="connsiteX24" fmla="*/ 385234 w 385234"/>
                  <a:gd name="connsiteY24" fmla="*/ 0 h 1435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85234" h="1435100">
                    <a:moveTo>
                      <a:pt x="0" y="1435100"/>
                    </a:moveTo>
                    <a:lnTo>
                      <a:pt x="63500" y="1363134"/>
                    </a:lnTo>
                    <a:cubicBezTo>
                      <a:pt x="39404" y="1353495"/>
                      <a:pt x="38936" y="1361464"/>
                      <a:pt x="46567" y="1346200"/>
                    </a:cubicBezTo>
                    <a:lnTo>
                      <a:pt x="63500" y="1299634"/>
                    </a:lnTo>
                    <a:lnTo>
                      <a:pt x="71967" y="1223434"/>
                    </a:lnTo>
                    <a:lnTo>
                      <a:pt x="93134" y="1176867"/>
                    </a:lnTo>
                    <a:lnTo>
                      <a:pt x="93134" y="1113367"/>
                    </a:lnTo>
                    <a:lnTo>
                      <a:pt x="110067" y="1062567"/>
                    </a:lnTo>
                    <a:lnTo>
                      <a:pt x="156634" y="1007534"/>
                    </a:lnTo>
                    <a:lnTo>
                      <a:pt x="131234" y="935567"/>
                    </a:lnTo>
                    <a:lnTo>
                      <a:pt x="182034" y="846667"/>
                    </a:lnTo>
                    <a:lnTo>
                      <a:pt x="143934" y="787400"/>
                    </a:lnTo>
                    <a:lnTo>
                      <a:pt x="160867" y="740834"/>
                    </a:lnTo>
                    <a:lnTo>
                      <a:pt x="190500" y="660400"/>
                    </a:lnTo>
                    <a:lnTo>
                      <a:pt x="241300" y="592667"/>
                    </a:lnTo>
                    <a:lnTo>
                      <a:pt x="241300" y="533400"/>
                    </a:lnTo>
                    <a:lnTo>
                      <a:pt x="279400" y="491067"/>
                    </a:lnTo>
                    <a:lnTo>
                      <a:pt x="279400" y="444500"/>
                    </a:lnTo>
                    <a:lnTo>
                      <a:pt x="347134" y="393700"/>
                    </a:lnTo>
                    <a:lnTo>
                      <a:pt x="355600" y="321734"/>
                    </a:lnTo>
                    <a:lnTo>
                      <a:pt x="376767" y="258234"/>
                    </a:lnTo>
                    <a:lnTo>
                      <a:pt x="317500" y="182034"/>
                    </a:lnTo>
                    <a:lnTo>
                      <a:pt x="355600" y="122767"/>
                    </a:lnTo>
                    <a:lnTo>
                      <a:pt x="381000" y="76200"/>
                    </a:lnTo>
                    <a:lnTo>
                      <a:pt x="385234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3" name="Freihandform 172"/>
              <p:cNvSpPr/>
              <p:nvPr/>
            </p:nvSpPr>
            <p:spPr>
              <a:xfrm>
                <a:off x="4936067" y="2082800"/>
                <a:ext cx="88900" cy="660400"/>
              </a:xfrm>
              <a:custGeom>
                <a:avLst/>
                <a:gdLst>
                  <a:gd name="connsiteX0" fmla="*/ 12700 w 88900"/>
                  <a:gd name="connsiteY0" fmla="*/ 660400 h 660400"/>
                  <a:gd name="connsiteX1" fmla="*/ 0 w 88900"/>
                  <a:gd name="connsiteY1" fmla="*/ 613833 h 660400"/>
                  <a:gd name="connsiteX2" fmla="*/ 42333 w 88900"/>
                  <a:gd name="connsiteY2" fmla="*/ 516467 h 660400"/>
                  <a:gd name="connsiteX3" fmla="*/ 67733 w 88900"/>
                  <a:gd name="connsiteY3" fmla="*/ 457200 h 660400"/>
                  <a:gd name="connsiteX4" fmla="*/ 59266 w 88900"/>
                  <a:gd name="connsiteY4" fmla="*/ 406400 h 660400"/>
                  <a:gd name="connsiteX5" fmla="*/ 46566 w 88900"/>
                  <a:gd name="connsiteY5" fmla="*/ 359833 h 660400"/>
                  <a:gd name="connsiteX6" fmla="*/ 50800 w 88900"/>
                  <a:gd name="connsiteY6" fmla="*/ 309033 h 660400"/>
                  <a:gd name="connsiteX7" fmla="*/ 38100 w 88900"/>
                  <a:gd name="connsiteY7" fmla="*/ 275167 h 660400"/>
                  <a:gd name="connsiteX8" fmla="*/ 67733 w 88900"/>
                  <a:gd name="connsiteY8" fmla="*/ 194733 h 660400"/>
                  <a:gd name="connsiteX9" fmla="*/ 88900 w 88900"/>
                  <a:gd name="connsiteY9" fmla="*/ 131233 h 660400"/>
                  <a:gd name="connsiteX10" fmla="*/ 76200 w 88900"/>
                  <a:gd name="connsiteY10" fmla="*/ 76200 h 660400"/>
                  <a:gd name="connsiteX11" fmla="*/ 71966 w 88900"/>
                  <a:gd name="connsiteY11" fmla="*/ 46567 h 660400"/>
                  <a:gd name="connsiteX12" fmla="*/ 80433 w 88900"/>
                  <a:gd name="connsiteY12" fmla="*/ 0 h 66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8900" h="660400">
                    <a:moveTo>
                      <a:pt x="12700" y="660400"/>
                    </a:moveTo>
                    <a:lnTo>
                      <a:pt x="0" y="613833"/>
                    </a:lnTo>
                    <a:lnTo>
                      <a:pt x="42333" y="516467"/>
                    </a:lnTo>
                    <a:lnTo>
                      <a:pt x="67733" y="457200"/>
                    </a:lnTo>
                    <a:lnTo>
                      <a:pt x="59266" y="406400"/>
                    </a:lnTo>
                    <a:lnTo>
                      <a:pt x="46566" y="359833"/>
                    </a:lnTo>
                    <a:lnTo>
                      <a:pt x="50800" y="309033"/>
                    </a:lnTo>
                    <a:lnTo>
                      <a:pt x="38100" y="275167"/>
                    </a:lnTo>
                    <a:lnTo>
                      <a:pt x="67733" y="194733"/>
                    </a:lnTo>
                    <a:lnTo>
                      <a:pt x="88900" y="131233"/>
                    </a:lnTo>
                    <a:lnTo>
                      <a:pt x="76200" y="76200"/>
                    </a:lnTo>
                    <a:lnTo>
                      <a:pt x="71966" y="46567"/>
                    </a:lnTo>
                    <a:lnTo>
                      <a:pt x="80433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4" name="Freihandform 173"/>
              <p:cNvSpPr/>
              <p:nvPr/>
            </p:nvSpPr>
            <p:spPr>
              <a:xfrm>
                <a:off x="4504267" y="1985028"/>
                <a:ext cx="512233" cy="872472"/>
              </a:xfrm>
              <a:custGeom>
                <a:avLst/>
                <a:gdLst>
                  <a:gd name="connsiteX0" fmla="*/ 423333 w 512233"/>
                  <a:gd name="connsiteY0" fmla="*/ 766639 h 872472"/>
                  <a:gd name="connsiteX1" fmla="*/ 372533 w 512233"/>
                  <a:gd name="connsiteY1" fmla="*/ 770872 h 872472"/>
                  <a:gd name="connsiteX2" fmla="*/ 347133 w 512233"/>
                  <a:gd name="connsiteY2" fmla="*/ 804739 h 872472"/>
                  <a:gd name="connsiteX3" fmla="*/ 313266 w 512233"/>
                  <a:gd name="connsiteY3" fmla="*/ 821672 h 872472"/>
                  <a:gd name="connsiteX4" fmla="*/ 283633 w 512233"/>
                  <a:gd name="connsiteY4" fmla="*/ 842839 h 872472"/>
                  <a:gd name="connsiteX5" fmla="*/ 258233 w 512233"/>
                  <a:gd name="connsiteY5" fmla="*/ 859772 h 872472"/>
                  <a:gd name="connsiteX6" fmla="*/ 211666 w 512233"/>
                  <a:gd name="connsiteY6" fmla="*/ 868239 h 872472"/>
                  <a:gd name="connsiteX7" fmla="*/ 169333 w 512233"/>
                  <a:gd name="connsiteY7" fmla="*/ 868239 h 872472"/>
                  <a:gd name="connsiteX8" fmla="*/ 139700 w 512233"/>
                  <a:gd name="connsiteY8" fmla="*/ 864005 h 872472"/>
                  <a:gd name="connsiteX9" fmla="*/ 97366 w 512233"/>
                  <a:gd name="connsiteY9" fmla="*/ 864005 h 872472"/>
                  <a:gd name="connsiteX10" fmla="*/ 71966 w 512233"/>
                  <a:gd name="connsiteY10" fmla="*/ 872472 h 872472"/>
                  <a:gd name="connsiteX11" fmla="*/ 21166 w 512233"/>
                  <a:gd name="connsiteY11" fmla="*/ 872472 h 872472"/>
                  <a:gd name="connsiteX12" fmla="*/ 0 w 512233"/>
                  <a:gd name="connsiteY12" fmla="*/ 851305 h 872472"/>
                  <a:gd name="connsiteX13" fmla="*/ 0 w 512233"/>
                  <a:gd name="connsiteY13" fmla="*/ 851305 h 872472"/>
                  <a:gd name="connsiteX14" fmla="*/ 33866 w 512233"/>
                  <a:gd name="connsiteY14" fmla="*/ 800505 h 872472"/>
                  <a:gd name="connsiteX15" fmla="*/ 50800 w 512233"/>
                  <a:gd name="connsiteY15" fmla="*/ 770872 h 872472"/>
                  <a:gd name="connsiteX16" fmla="*/ 59266 w 512233"/>
                  <a:gd name="connsiteY16" fmla="*/ 741239 h 872472"/>
                  <a:gd name="connsiteX17" fmla="*/ 59266 w 512233"/>
                  <a:gd name="connsiteY17" fmla="*/ 703139 h 872472"/>
                  <a:gd name="connsiteX18" fmla="*/ 67733 w 512233"/>
                  <a:gd name="connsiteY18" fmla="*/ 669272 h 872472"/>
                  <a:gd name="connsiteX19" fmla="*/ 101600 w 512233"/>
                  <a:gd name="connsiteY19" fmla="*/ 652339 h 872472"/>
                  <a:gd name="connsiteX20" fmla="*/ 143933 w 512233"/>
                  <a:gd name="connsiteY20" fmla="*/ 635405 h 872472"/>
                  <a:gd name="connsiteX21" fmla="*/ 186266 w 512233"/>
                  <a:gd name="connsiteY21" fmla="*/ 601539 h 872472"/>
                  <a:gd name="connsiteX22" fmla="*/ 215900 w 512233"/>
                  <a:gd name="connsiteY22" fmla="*/ 588839 h 872472"/>
                  <a:gd name="connsiteX23" fmla="*/ 258233 w 512233"/>
                  <a:gd name="connsiteY23" fmla="*/ 584605 h 872472"/>
                  <a:gd name="connsiteX24" fmla="*/ 279400 w 512233"/>
                  <a:gd name="connsiteY24" fmla="*/ 563439 h 872472"/>
                  <a:gd name="connsiteX25" fmla="*/ 249766 w 512233"/>
                  <a:gd name="connsiteY25" fmla="*/ 538039 h 872472"/>
                  <a:gd name="connsiteX26" fmla="*/ 203200 w 512233"/>
                  <a:gd name="connsiteY26" fmla="*/ 538039 h 872472"/>
                  <a:gd name="connsiteX27" fmla="*/ 165100 w 512233"/>
                  <a:gd name="connsiteY27" fmla="*/ 525339 h 872472"/>
                  <a:gd name="connsiteX28" fmla="*/ 143933 w 512233"/>
                  <a:gd name="connsiteY28" fmla="*/ 504172 h 872472"/>
                  <a:gd name="connsiteX29" fmla="*/ 118533 w 512233"/>
                  <a:gd name="connsiteY29" fmla="*/ 533805 h 872472"/>
                  <a:gd name="connsiteX30" fmla="*/ 76200 w 512233"/>
                  <a:gd name="connsiteY30" fmla="*/ 521105 h 872472"/>
                  <a:gd name="connsiteX31" fmla="*/ 63500 w 512233"/>
                  <a:gd name="connsiteY31" fmla="*/ 508405 h 872472"/>
                  <a:gd name="connsiteX32" fmla="*/ 110066 w 512233"/>
                  <a:gd name="connsiteY32" fmla="*/ 487239 h 872472"/>
                  <a:gd name="connsiteX33" fmla="*/ 110066 w 512233"/>
                  <a:gd name="connsiteY33" fmla="*/ 487239 h 872472"/>
                  <a:gd name="connsiteX34" fmla="*/ 88900 w 512233"/>
                  <a:gd name="connsiteY34" fmla="*/ 432205 h 872472"/>
                  <a:gd name="connsiteX35" fmla="*/ 97366 w 512233"/>
                  <a:gd name="connsiteY35" fmla="*/ 389872 h 872472"/>
                  <a:gd name="connsiteX36" fmla="*/ 101600 w 512233"/>
                  <a:gd name="connsiteY36" fmla="*/ 356005 h 872472"/>
                  <a:gd name="connsiteX37" fmla="*/ 101600 w 512233"/>
                  <a:gd name="connsiteY37" fmla="*/ 305205 h 872472"/>
                  <a:gd name="connsiteX38" fmla="*/ 76200 w 512233"/>
                  <a:gd name="connsiteY38" fmla="*/ 267105 h 872472"/>
                  <a:gd name="connsiteX39" fmla="*/ 76200 w 512233"/>
                  <a:gd name="connsiteY39" fmla="*/ 220539 h 872472"/>
                  <a:gd name="connsiteX40" fmla="*/ 93133 w 512233"/>
                  <a:gd name="connsiteY40" fmla="*/ 203605 h 872472"/>
                  <a:gd name="connsiteX41" fmla="*/ 110066 w 512233"/>
                  <a:gd name="connsiteY41" fmla="*/ 169739 h 872472"/>
                  <a:gd name="connsiteX42" fmla="*/ 131233 w 512233"/>
                  <a:gd name="connsiteY42" fmla="*/ 131639 h 872472"/>
                  <a:gd name="connsiteX43" fmla="*/ 148166 w 512233"/>
                  <a:gd name="connsiteY43" fmla="*/ 85072 h 872472"/>
                  <a:gd name="connsiteX44" fmla="*/ 186266 w 512233"/>
                  <a:gd name="connsiteY44" fmla="*/ 38505 h 872472"/>
                  <a:gd name="connsiteX45" fmla="*/ 207433 w 512233"/>
                  <a:gd name="connsiteY45" fmla="*/ 13105 h 872472"/>
                  <a:gd name="connsiteX46" fmla="*/ 245533 w 512233"/>
                  <a:gd name="connsiteY46" fmla="*/ 405 h 872472"/>
                  <a:gd name="connsiteX47" fmla="*/ 283633 w 512233"/>
                  <a:gd name="connsiteY47" fmla="*/ 4639 h 872472"/>
                  <a:gd name="connsiteX48" fmla="*/ 313266 w 512233"/>
                  <a:gd name="connsiteY48" fmla="*/ 21572 h 872472"/>
                  <a:gd name="connsiteX49" fmla="*/ 359833 w 512233"/>
                  <a:gd name="connsiteY49" fmla="*/ 13105 h 872472"/>
                  <a:gd name="connsiteX50" fmla="*/ 393700 w 512233"/>
                  <a:gd name="connsiteY50" fmla="*/ 13105 h 872472"/>
                  <a:gd name="connsiteX51" fmla="*/ 402166 w 512233"/>
                  <a:gd name="connsiteY51" fmla="*/ 38505 h 872472"/>
                  <a:gd name="connsiteX52" fmla="*/ 414866 w 512233"/>
                  <a:gd name="connsiteY52" fmla="*/ 68139 h 872472"/>
                  <a:gd name="connsiteX53" fmla="*/ 427566 w 512233"/>
                  <a:gd name="connsiteY53" fmla="*/ 72372 h 872472"/>
                  <a:gd name="connsiteX54" fmla="*/ 465666 w 512233"/>
                  <a:gd name="connsiteY54" fmla="*/ 89305 h 872472"/>
                  <a:gd name="connsiteX55" fmla="*/ 512233 w 512233"/>
                  <a:gd name="connsiteY55" fmla="*/ 93539 h 872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512233" h="872472">
                    <a:moveTo>
                      <a:pt x="423333" y="766639"/>
                    </a:moveTo>
                    <a:lnTo>
                      <a:pt x="372533" y="770872"/>
                    </a:lnTo>
                    <a:lnTo>
                      <a:pt x="347133" y="804739"/>
                    </a:lnTo>
                    <a:cubicBezTo>
                      <a:pt x="314466" y="814072"/>
                      <a:pt x="322095" y="804017"/>
                      <a:pt x="313266" y="821672"/>
                    </a:cubicBezTo>
                    <a:lnTo>
                      <a:pt x="283633" y="842839"/>
                    </a:lnTo>
                    <a:lnTo>
                      <a:pt x="258233" y="859772"/>
                    </a:lnTo>
                    <a:lnTo>
                      <a:pt x="211666" y="868239"/>
                    </a:lnTo>
                    <a:lnTo>
                      <a:pt x="169333" y="868239"/>
                    </a:lnTo>
                    <a:lnTo>
                      <a:pt x="139700" y="864005"/>
                    </a:lnTo>
                    <a:lnTo>
                      <a:pt x="97366" y="864005"/>
                    </a:lnTo>
                    <a:lnTo>
                      <a:pt x="71966" y="872472"/>
                    </a:lnTo>
                    <a:lnTo>
                      <a:pt x="21166" y="872472"/>
                    </a:lnTo>
                    <a:lnTo>
                      <a:pt x="0" y="851305"/>
                    </a:lnTo>
                    <a:lnTo>
                      <a:pt x="0" y="851305"/>
                    </a:lnTo>
                    <a:cubicBezTo>
                      <a:pt x="34696" y="803598"/>
                      <a:pt x="33866" y="823932"/>
                      <a:pt x="33866" y="800505"/>
                    </a:cubicBezTo>
                    <a:lnTo>
                      <a:pt x="50800" y="770872"/>
                    </a:lnTo>
                    <a:cubicBezTo>
                      <a:pt x="59712" y="744133"/>
                      <a:pt x="59266" y="754397"/>
                      <a:pt x="59266" y="741239"/>
                    </a:cubicBezTo>
                    <a:lnTo>
                      <a:pt x="59266" y="703139"/>
                    </a:lnTo>
                    <a:lnTo>
                      <a:pt x="67733" y="669272"/>
                    </a:lnTo>
                    <a:lnTo>
                      <a:pt x="101600" y="652339"/>
                    </a:lnTo>
                    <a:lnTo>
                      <a:pt x="143933" y="635405"/>
                    </a:lnTo>
                    <a:lnTo>
                      <a:pt x="186266" y="601539"/>
                    </a:lnTo>
                    <a:lnTo>
                      <a:pt x="215900" y="588839"/>
                    </a:lnTo>
                    <a:cubicBezTo>
                      <a:pt x="263871" y="584477"/>
                      <a:pt x="278052" y="584605"/>
                      <a:pt x="258233" y="584605"/>
                    </a:cubicBezTo>
                    <a:cubicBezTo>
                      <a:pt x="284717" y="562536"/>
                      <a:pt x="294654" y="563439"/>
                      <a:pt x="279400" y="563439"/>
                    </a:cubicBezTo>
                    <a:cubicBezTo>
                      <a:pt x="256426" y="535871"/>
                      <a:pt x="269254" y="538039"/>
                      <a:pt x="249766" y="538039"/>
                    </a:cubicBezTo>
                    <a:lnTo>
                      <a:pt x="203200" y="538039"/>
                    </a:lnTo>
                    <a:lnTo>
                      <a:pt x="165100" y="525339"/>
                    </a:lnTo>
                    <a:cubicBezTo>
                      <a:pt x="143030" y="498855"/>
                      <a:pt x="143933" y="488918"/>
                      <a:pt x="143933" y="504172"/>
                    </a:cubicBezTo>
                    <a:lnTo>
                      <a:pt x="118533" y="533805"/>
                    </a:lnTo>
                    <a:lnTo>
                      <a:pt x="76200" y="521105"/>
                    </a:lnTo>
                    <a:cubicBezTo>
                      <a:pt x="52613" y="506953"/>
                      <a:pt x="46805" y="508405"/>
                      <a:pt x="63500" y="508405"/>
                    </a:cubicBezTo>
                    <a:lnTo>
                      <a:pt x="110066" y="487239"/>
                    </a:lnTo>
                    <a:lnTo>
                      <a:pt x="110066" y="487239"/>
                    </a:lnTo>
                    <a:lnTo>
                      <a:pt x="88900" y="432205"/>
                    </a:lnTo>
                    <a:cubicBezTo>
                      <a:pt x="97672" y="392728"/>
                      <a:pt x="97366" y="407115"/>
                      <a:pt x="97366" y="389872"/>
                    </a:cubicBezTo>
                    <a:lnTo>
                      <a:pt x="101600" y="356005"/>
                    </a:lnTo>
                    <a:lnTo>
                      <a:pt x="101600" y="305205"/>
                    </a:lnTo>
                    <a:lnTo>
                      <a:pt x="76200" y="267105"/>
                    </a:lnTo>
                    <a:lnTo>
                      <a:pt x="76200" y="220539"/>
                    </a:lnTo>
                    <a:lnTo>
                      <a:pt x="93133" y="203605"/>
                    </a:lnTo>
                    <a:lnTo>
                      <a:pt x="110066" y="169739"/>
                    </a:lnTo>
                    <a:lnTo>
                      <a:pt x="131233" y="131639"/>
                    </a:lnTo>
                    <a:lnTo>
                      <a:pt x="148166" y="85072"/>
                    </a:lnTo>
                    <a:lnTo>
                      <a:pt x="186266" y="38505"/>
                    </a:lnTo>
                    <a:lnTo>
                      <a:pt x="207433" y="13105"/>
                    </a:lnTo>
                    <a:cubicBezTo>
                      <a:pt x="251117" y="0"/>
                      <a:pt x="264498" y="405"/>
                      <a:pt x="245533" y="405"/>
                    </a:cubicBezTo>
                    <a:lnTo>
                      <a:pt x="283633" y="4639"/>
                    </a:lnTo>
                    <a:lnTo>
                      <a:pt x="313266" y="21572"/>
                    </a:lnTo>
                    <a:cubicBezTo>
                      <a:pt x="357586" y="17140"/>
                      <a:pt x="345573" y="27368"/>
                      <a:pt x="359833" y="13105"/>
                    </a:cubicBezTo>
                    <a:lnTo>
                      <a:pt x="393700" y="13105"/>
                    </a:lnTo>
                    <a:lnTo>
                      <a:pt x="402166" y="38505"/>
                    </a:lnTo>
                    <a:cubicBezTo>
                      <a:pt x="406399" y="48383"/>
                      <a:pt x="408418" y="59541"/>
                      <a:pt x="414866" y="68139"/>
                    </a:cubicBezTo>
                    <a:cubicBezTo>
                      <a:pt x="417543" y="71709"/>
                      <a:pt x="427566" y="72372"/>
                      <a:pt x="427566" y="72372"/>
                    </a:cubicBezTo>
                    <a:lnTo>
                      <a:pt x="465666" y="89305"/>
                    </a:lnTo>
                    <a:lnTo>
                      <a:pt x="512233" y="93539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5" name="Freihandform 174"/>
              <p:cNvSpPr/>
              <p:nvPr/>
            </p:nvSpPr>
            <p:spPr>
              <a:xfrm>
                <a:off x="5054600" y="1460500"/>
                <a:ext cx="50800" cy="414867"/>
              </a:xfrm>
              <a:custGeom>
                <a:avLst/>
                <a:gdLst>
                  <a:gd name="connsiteX0" fmla="*/ 29633 w 50800"/>
                  <a:gd name="connsiteY0" fmla="*/ 414867 h 414867"/>
                  <a:gd name="connsiteX1" fmla="*/ 12700 w 50800"/>
                  <a:gd name="connsiteY1" fmla="*/ 389467 h 414867"/>
                  <a:gd name="connsiteX2" fmla="*/ 12700 w 50800"/>
                  <a:gd name="connsiteY2" fmla="*/ 342900 h 414867"/>
                  <a:gd name="connsiteX3" fmla="*/ 25400 w 50800"/>
                  <a:gd name="connsiteY3" fmla="*/ 300567 h 414867"/>
                  <a:gd name="connsiteX4" fmla="*/ 0 w 50800"/>
                  <a:gd name="connsiteY4" fmla="*/ 262467 h 414867"/>
                  <a:gd name="connsiteX5" fmla="*/ 4233 w 50800"/>
                  <a:gd name="connsiteY5" fmla="*/ 232833 h 414867"/>
                  <a:gd name="connsiteX6" fmla="*/ 8467 w 50800"/>
                  <a:gd name="connsiteY6" fmla="*/ 177800 h 414867"/>
                  <a:gd name="connsiteX7" fmla="*/ 25400 w 50800"/>
                  <a:gd name="connsiteY7" fmla="*/ 139700 h 414867"/>
                  <a:gd name="connsiteX8" fmla="*/ 38100 w 50800"/>
                  <a:gd name="connsiteY8" fmla="*/ 105833 h 414867"/>
                  <a:gd name="connsiteX9" fmla="*/ 42333 w 50800"/>
                  <a:gd name="connsiteY9" fmla="*/ 63500 h 414867"/>
                  <a:gd name="connsiteX10" fmla="*/ 50800 w 50800"/>
                  <a:gd name="connsiteY10" fmla="*/ 33867 h 414867"/>
                  <a:gd name="connsiteX11" fmla="*/ 38100 w 50800"/>
                  <a:gd name="connsiteY11" fmla="*/ 4233 h 414867"/>
                  <a:gd name="connsiteX12" fmla="*/ 8467 w 50800"/>
                  <a:gd name="connsiteY12" fmla="*/ 0 h 414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0800" h="414867">
                    <a:moveTo>
                      <a:pt x="29633" y="414867"/>
                    </a:moveTo>
                    <a:cubicBezTo>
                      <a:pt x="11819" y="392598"/>
                      <a:pt x="12700" y="402736"/>
                      <a:pt x="12700" y="389467"/>
                    </a:cubicBezTo>
                    <a:lnTo>
                      <a:pt x="12700" y="342900"/>
                    </a:lnTo>
                    <a:lnTo>
                      <a:pt x="25400" y="300567"/>
                    </a:lnTo>
                    <a:lnTo>
                      <a:pt x="0" y="262467"/>
                    </a:lnTo>
                    <a:lnTo>
                      <a:pt x="4233" y="232833"/>
                    </a:lnTo>
                    <a:lnTo>
                      <a:pt x="8467" y="177800"/>
                    </a:lnTo>
                    <a:lnTo>
                      <a:pt x="25400" y="139700"/>
                    </a:lnTo>
                    <a:lnTo>
                      <a:pt x="38100" y="105833"/>
                    </a:lnTo>
                    <a:lnTo>
                      <a:pt x="42333" y="63500"/>
                    </a:lnTo>
                    <a:lnTo>
                      <a:pt x="50800" y="33867"/>
                    </a:lnTo>
                    <a:lnTo>
                      <a:pt x="38100" y="4233"/>
                    </a:lnTo>
                    <a:lnTo>
                      <a:pt x="8467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6" name="Freihandform 175"/>
              <p:cNvSpPr/>
              <p:nvPr/>
            </p:nvSpPr>
            <p:spPr>
              <a:xfrm>
                <a:off x="4673600" y="990600"/>
                <a:ext cx="935567" cy="618067"/>
              </a:xfrm>
              <a:custGeom>
                <a:avLst/>
                <a:gdLst>
                  <a:gd name="connsiteX0" fmla="*/ 0 w 935567"/>
                  <a:gd name="connsiteY0" fmla="*/ 588433 h 618067"/>
                  <a:gd name="connsiteX1" fmla="*/ 80433 w 935567"/>
                  <a:gd name="connsiteY1" fmla="*/ 588433 h 618067"/>
                  <a:gd name="connsiteX2" fmla="*/ 118533 w 935567"/>
                  <a:gd name="connsiteY2" fmla="*/ 584200 h 618067"/>
                  <a:gd name="connsiteX3" fmla="*/ 143933 w 935567"/>
                  <a:gd name="connsiteY3" fmla="*/ 584200 h 618067"/>
                  <a:gd name="connsiteX4" fmla="*/ 186267 w 935567"/>
                  <a:gd name="connsiteY4" fmla="*/ 618067 h 618067"/>
                  <a:gd name="connsiteX5" fmla="*/ 245533 w 935567"/>
                  <a:gd name="connsiteY5" fmla="*/ 609600 h 618067"/>
                  <a:gd name="connsiteX6" fmla="*/ 283633 w 935567"/>
                  <a:gd name="connsiteY6" fmla="*/ 592667 h 618067"/>
                  <a:gd name="connsiteX7" fmla="*/ 304800 w 935567"/>
                  <a:gd name="connsiteY7" fmla="*/ 571500 h 618067"/>
                  <a:gd name="connsiteX8" fmla="*/ 325967 w 935567"/>
                  <a:gd name="connsiteY8" fmla="*/ 516467 h 618067"/>
                  <a:gd name="connsiteX9" fmla="*/ 330200 w 935567"/>
                  <a:gd name="connsiteY9" fmla="*/ 478367 h 618067"/>
                  <a:gd name="connsiteX10" fmla="*/ 347133 w 935567"/>
                  <a:gd name="connsiteY10" fmla="*/ 452967 h 618067"/>
                  <a:gd name="connsiteX11" fmla="*/ 347133 w 935567"/>
                  <a:gd name="connsiteY11" fmla="*/ 452967 h 618067"/>
                  <a:gd name="connsiteX12" fmla="*/ 389467 w 935567"/>
                  <a:gd name="connsiteY12" fmla="*/ 465667 h 618067"/>
                  <a:gd name="connsiteX13" fmla="*/ 410633 w 935567"/>
                  <a:gd name="connsiteY13" fmla="*/ 448733 h 618067"/>
                  <a:gd name="connsiteX14" fmla="*/ 444500 w 935567"/>
                  <a:gd name="connsiteY14" fmla="*/ 431800 h 618067"/>
                  <a:gd name="connsiteX15" fmla="*/ 478367 w 935567"/>
                  <a:gd name="connsiteY15" fmla="*/ 414867 h 618067"/>
                  <a:gd name="connsiteX16" fmla="*/ 512233 w 935567"/>
                  <a:gd name="connsiteY16" fmla="*/ 414867 h 618067"/>
                  <a:gd name="connsiteX17" fmla="*/ 541867 w 935567"/>
                  <a:gd name="connsiteY17" fmla="*/ 372533 h 618067"/>
                  <a:gd name="connsiteX18" fmla="*/ 575733 w 935567"/>
                  <a:gd name="connsiteY18" fmla="*/ 351367 h 618067"/>
                  <a:gd name="connsiteX19" fmla="*/ 618067 w 935567"/>
                  <a:gd name="connsiteY19" fmla="*/ 313267 h 618067"/>
                  <a:gd name="connsiteX20" fmla="*/ 647700 w 935567"/>
                  <a:gd name="connsiteY20" fmla="*/ 287867 h 618067"/>
                  <a:gd name="connsiteX21" fmla="*/ 673100 w 935567"/>
                  <a:gd name="connsiteY21" fmla="*/ 262467 h 618067"/>
                  <a:gd name="connsiteX22" fmla="*/ 698500 w 935567"/>
                  <a:gd name="connsiteY22" fmla="*/ 245533 h 618067"/>
                  <a:gd name="connsiteX23" fmla="*/ 698500 w 935567"/>
                  <a:gd name="connsiteY23" fmla="*/ 215900 h 618067"/>
                  <a:gd name="connsiteX24" fmla="*/ 651933 w 935567"/>
                  <a:gd name="connsiteY24" fmla="*/ 198967 h 618067"/>
                  <a:gd name="connsiteX25" fmla="*/ 622300 w 935567"/>
                  <a:gd name="connsiteY25" fmla="*/ 177800 h 618067"/>
                  <a:gd name="connsiteX26" fmla="*/ 647700 w 935567"/>
                  <a:gd name="connsiteY26" fmla="*/ 135467 h 618067"/>
                  <a:gd name="connsiteX27" fmla="*/ 677333 w 935567"/>
                  <a:gd name="connsiteY27" fmla="*/ 105833 h 618067"/>
                  <a:gd name="connsiteX28" fmla="*/ 715433 w 935567"/>
                  <a:gd name="connsiteY28" fmla="*/ 71967 h 618067"/>
                  <a:gd name="connsiteX29" fmla="*/ 766233 w 935567"/>
                  <a:gd name="connsiteY29" fmla="*/ 55033 h 618067"/>
                  <a:gd name="connsiteX30" fmla="*/ 783167 w 935567"/>
                  <a:gd name="connsiteY30" fmla="*/ 33867 h 618067"/>
                  <a:gd name="connsiteX31" fmla="*/ 829733 w 935567"/>
                  <a:gd name="connsiteY31" fmla="*/ 50800 h 618067"/>
                  <a:gd name="connsiteX32" fmla="*/ 863600 w 935567"/>
                  <a:gd name="connsiteY32" fmla="*/ 38100 h 618067"/>
                  <a:gd name="connsiteX33" fmla="*/ 863600 w 935567"/>
                  <a:gd name="connsiteY33" fmla="*/ 38100 h 618067"/>
                  <a:gd name="connsiteX34" fmla="*/ 901700 w 935567"/>
                  <a:gd name="connsiteY34" fmla="*/ 50800 h 618067"/>
                  <a:gd name="connsiteX35" fmla="*/ 935567 w 935567"/>
                  <a:gd name="connsiteY35" fmla="*/ 50800 h 618067"/>
                  <a:gd name="connsiteX36" fmla="*/ 935567 w 935567"/>
                  <a:gd name="connsiteY36" fmla="*/ 50800 h 618067"/>
                  <a:gd name="connsiteX37" fmla="*/ 918633 w 935567"/>
                  <a:gd name="connsiteY37" fmla="*/ 21167 h 618067"/>
                  <a:gd name="connsiteX38" fmla="*/ 901700 w 935567"/>
                  <a:gd name="connsiteY38" fmla="*/ 0 h 618067"/>
                  <a:gd name="connsiteX39" fmla="*/ 901700 w 935567"/>
                  <a:gd name="connsiteY39" fmla="*/ 4233 h 618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935567" h="618067">
                    <a:moveTo>
                      <a:pt x="0" y="588433"/>
                    </a:moveTo>
                    <a:lnTo>
                      <a:pt x="80433" y="588433"/>
                    </a:lnTo>
                    <a:lnTo>
                      <a:pt x="118533" y="584200"/>
                    </a:lnTo>
                    <a:lnTo>
                      <a:pt x="143933" y="584200"/>
                    </a:lnTo>
                    <a:lnTo>
                      <a:pt x="186267" y="618067"/>
                    </a:lnTo>
                    <a:lnTo>
                      <a:pt x="245533" y="609600"/>
                    </a:lnTo>
                    <a:cubicBezTo>
                      <a:pt x="284972" y="596454"/>
                      <a:pt x="283633" y="610287"/>
                      <a:pt x="283633" y="592667"/>
                    </a:cubicBezTo>
                    <a:lnTo>
                      <a:pt x="304800" y="571500"/>
                    </a:lnTo>
                    <a:cubicBezTo>
                      <a:pt x="326510" y="519398"/>
                      <a:pt x="325967" y="539044"/>
                      <a:pt x="325967" y="516467"/>
                    </a:cubicBezTo>
                    <a:lnTo>
                      <a:pt x="330200" y="478367"/>
                    </a:lnTo>
                    <a:cubicBezTo>
                      <a:pt x="343531" y="451705"/>
                      <a:pt x="333434" y="452967"/>
                      <a:pt x="347133" y="452967"/>
                    </a:cubicBezTo>
                    <a:lnTo>
                      <a:pt x="347133" y="452967"/>
                    </a:lnTo>
                    <a:lnTo>
                      <a:pt x="389467" y="465667"/>
                    </a:lnTo>
                    <a:lnTo>
                      <a:pt x="410633" y="448733"/>
                    </a:lnTo>
                    <a:cubicBezTo>
                      <a:pt x="445821" y="435538"/>
                      <a:pt x="444500" y="448090"/>
                      <a:pt x="444500" y="431800"/>
                    </a:cubicBezTo>
                    <a:lnTo>
                      <a:pt x="478367" y="414867"/>
                    </a:lnTo>
                    <a:lnTo>
                      <a:pt x="512233" y="414867"/>
                    </a:lnTo>
                    <a:lnTo>
                      <a:pt x="541867" y="372533"/>
                    </a:lnTo>
                    <a:lnTo>
                      <a:pt x="575733" y="351367"/>
                    </a:lnTo>
                    <a:lnTo>
                      <a:pt x="618067" y="313267"/>
                    </a:lnTo>
                    <a:lnTo>
                      <a:pt x="647700" y="287867"/>
                    </a:lnTo>
                    <a:cubicBezTo>
                      <a:pt x="674018" y="257161"/>
                      <a:pt x="673100" y="245223"/>
                      <a:pt x="673100" y="262467"/>
                    </a:cubicBezTo>
                    <a:lnTo>
                      <a:pt x="698500" y="245533"/>
                    </a:lnTo>
                    <a:lnTo>
                      <a:pt x="698500" y="215900"/>
                    </a:lnTo>
                    <a:cubicBezTo>
                      <a:pt x="650572" y="202829"/>
                      <a:pt x="651933" y="219289"/>
                      <a:pt x="651933" y="198967"/>
                    </a:cubicBezTo>
                    <a:lnTo>
                      <a:pt x="622300" y="177800"/>
                    </a:lnTo>
                    <a:lnTo>
                      <a:pt x="647700" y="135467"/>
                    </a:lnTo>
                    <a:lnTo>
                      <a:pt x="677333" y="105833"/>
                    </a:lnTo>
                    <a:lnTo>
                      <a:pt x="715433" y="71967"/>
                    </a:lnTo>
                    <a:lnTo>
                      <a:pt x="766233" y="55033"/>
                    </a:lnTo>
                    <a:lnTo>
                      <a:pt x="783167" y="33867"/>
                    </a:lnTo>
                    <a:lnTo>
                      <a:pt x="829733" y="50800"/>
                    </a:lnTo>
                    <a:cubicBezTo>
                      <a:pt x="860664" y="37544"/>
                      <a:pt x="848620" y="38100"/>
                      <a:pt x="863600" y="38100"/>
                    </a:cubicBezTo>
                    <a:lnTo>
                      <a:pt x="863600" y="38100"/>
                    </a:lnTo>
                    <a:cubicBezTo>
                      <a:pt x="898788" y="51295"/>
                      <a:pt x="885410" y="50800"/>
                      <a:pt x="901700" y="50800"/>
                    </a:cubicBezTo>
                    <a:lnTo>
                      <a:pt x="935567" y="50800"/>
                    </a:lnTo>
                    <a:lnTo>
                      <a:pt x="935567" y="50800"/>
                    </a:lnTo>
                    <a:lnTo>
                      <a:pt x="918633" y="21167"/>
                    </a:lnTo>
                    <a:lnTo>
                      <a:pt x="901700" y="0"/>
                    </a:lnTo>
                    <a:lnTo>
                      <a:pt x="901700" y="4233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7" name="Freihandform 176"/>
              <p:cNvSpPr/>
              <p:nvPr/>
            </p:nvSpPr>
            <p:spPr>
              <a:xfrm>
                <a:off x="5177367" y="994833"/>
                <a:ext cx="2992966" cy="1155700"/>
              </a:xfrm>
              <a:custGeom>
                <a:avLst/>
                <a:gdLst>
                  <a:gd name="connsiteX0" fmla="*/ 0 w 2992966"/>
                  <a:gd name="connsiteY0" fmla="*/ 829734 h 1155700"/>
                  <a:gd name="connsiteX1" fmla="*/ 21166 w 2992966"/>
                  <a:gd name="connsiteY1" fmla="*/ 855134 h 1155700"/>
                  <a:gd name="connsiteX2" fmla="*/ 63500 w 2992966"/>
                  <a:gd name="connsiteY2" fmla="*/ 850900 h 1155700"/>
                  <a:gd name="connsiteX3" fmla="*/ 63500 w 2992966"/>
                  <a:gd name="connsiteY3" fmla="*/ 850900 h 1155700"/>
                  <a:gd name="connsiteX4" fmla="*/ 110066 w 2992966"/>
                  <a:gd name="connsiteY4" fmla="*/ 855134 h 1155700"/>
                  <a:gd name="connsiteX5" fmla="*/ 122766 w 2992966"/>
                  <a:gd name="connsiteY5" fmla="*/ 889000 h 1155700"/>
                  <a:gd name="connsiteX6" fmla="*/ 148166 w 2992966"/>
                  <a:gd name="connsiteY6" fmla="*/ 897467 h 1155700"/>
                  <a:gd name="connsiteX7" fmla="*/ 173566 w 2992966"/>
                  <a:gd name="connsiteY7" fmla="*/ 901700 h 1155700"/>
                  <a:gd name="connsiteX8" fmla="*/ 186266 w 2992966"/>
                  <a:gd name="connsiteY8" fmla="*/ 944034 h 1155700"/>
                  <a:gd name="connsiteX9" fmla="*/ 207433 w 2992966"/>
                  <a:gd name="connsiteY9" fmla="*/ 960967 h 1155700"/>
                  <a:gd name="connsiteX10" fmla="*/ 228600 w 2992966"/>
                  <a:gd name="connsiteY10" fmla="*/ 1003300 h 1155700"/>
                  <a:gd name="connsiteX11" fmla="*/ 275166 w 2992966"/>
                  <a:gd name="connsiteY11" fmla="*/ 1003300 h 1155700"/>
                  <a:gd name="connsiteX12" fmla="*/ 309033 w 2992966"/>
                  <a:gd name="connsiteY12" fmla="*/ 999067 h 1155700"/>
                  <a:gd name="connsiteX13" fmla="*/ 351366 w 2992966"/>
                  <a:gd name="connsiteY13" fmla="*/ 1024467 h 1155700"/>
                  <a:gd name="connsiteX14" fmla="*/ 414866 w 2992966"/>
                  <a:gd name="connsiteY14" fmla="*/ 1071034 h 1155700"/>
                  <a:gd name="connsiteX15" fmla="*/ 444500 w 2992966"/>
                  <a:gd name="connsiteY15" fmla="*/ 1104900 h 1155700"/>
                  <a:gd name="connsiteX16" fmla="*/ 495300 w 2992966"/>
                  <a:gd name="connsiteY16" fmla="*/ 1104900 h 1155700"/>
                  <a:gd name="connsiteX17" fmla="*/ 537633 w 2992966"/>
                  <a:gd name="connsiteY17" fmla="*/ 1121834 h 1155700"/>
                  <a:gd name="connsiteX18" fmla="*/ 588433 w 2992966"/>
                  <a:gd name="connsiteY18" fmla="*/ 1130300 h 1155700"/>
                  <a:gd name="connsiteX19" fmla="*/ 740833 w 2992966"/>
                  <a:gd name="connsiteY19" fmla="*/ 1151467 h 1155700"/>
                  <a:gd name="connsiteX20" fmla="*/ 774700 w 2992966"/>
                  <a:gd name="connsiteY20" fmla="*/ 1155700 h 1155700"/>
                  <a:gd name="connsiteX21" fmla="*/ 795866 w 2992966"/>
                  <a:gd name="connsiteY21" fmla="*/ 1126067 h 1155700"/>
                  <a:gd name="connsiteX22" fmla="*/ 2197100 w 2992966"/>
                  <a:gd name="connsiteY22" fmla="*/ 385234 h 1155700"/>
                  <a:gd name="connsiteX23" fmla="*/ 2992966 w 2992966"/>
                  <a:gd name="connsiteY23" fmla="*/ 0 h 1155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992966" h="1155700">
                    <a:moveTo>
                      <a:pt x="0" y="829734"/>
                    </a:moveTo>
                    <a:lnTo>
                      <a:pt x="21166" y="855134"/>
                    </a:lnTo>
                    <a:lnTo>
                      <a:pt x="63500" y="850900"/>
                    </a:lnTo>
                    <a:lnTo>
                      <a:pt x="63500" y="850900"/>
                    </a:lnTo>
                    <a:lnTo>
                      <a:pt x="110066" y="855134"/>
                    </a:lnTo>
                    <a:lnTo>
                      <a:pt x="122766" y="889000"/>
                    </a:lnTo>
                    <a:lnTo>
                      <a:pt x="148166" y="897467"/>
                    </a:lnTo>
                    <a:lnTo>
                      <a:pt x="173566" y="901700"/>
                    </a:lnTo>
                    <a:lnTo>
                      <a:pt x="186266" y="944034"/>
                    </a:lnTo>
                    <a:lnTo>
                      <a:pt x="207433" y="960967"/>
                    </a:lnTo>
                    <a:lnTo>
                      <a:pt x="228600" y="1003300"/>
                    </a:lnTo>
                    <a:lnTo>
                      <a:pt x="275166" y="1003300"/>
                    </a:lnTo>
                    <a:lnTo>
                      <a:pt x="309033" y="999067"/>
                    </a:lnTo>
                    <a:lnTo>
                      <a:pt x="351366" y="1024467"/>
                    </a:lnTo>
                    <a:lnTo>
                      <a:pt x="414866" y="1071034"/>
                    </a:lnTo>
                    <a:lnTo>
                      <a:pt x="444500" y="1104900"/>
                    </a:lnTo>
                    <a:lnTo>
                      <a:pt x="495300" y="1104900"/>
                    </a:lnTo>
                    <a:lnTo>
                      <a:pt x="537633" y="1121834"/>
                    </a:lnTo>
                    <a:lnTo>
                      <a:pt x="588433" y="1130300"/>
                    </a:lnTo>
                    <a:lnTo>
                      <a:pt x="740833" y="1151467"/>
                    </a:lnTo>
                    <a:lnTo>
                      <a:pt x="774700" y="1155700"/>
                    </a:lnTo>
                    <a:lnTo>
                      <a:pt x="795866" y="1126067"/>
                    </a:lnTo>
                    <a:lnTo>
                      <a:pt x="2197100" y="385234"/>
                    </a:lnTo>
                    <a:lnTo>
                      <a:pt x="2992966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8" name="Freihandform 177"/>
              <p:cNvSpPr/>
              <p:nvPr/>
            </p:nvSpPr>
            <p:spPr>
              <a:xfrm>
                <a:off x="7374467" y="1384300"/>
                <a:ext cx="1312333" cy="1096433"/>
              </a:xfrm>
              <a:custGeom>
                <a:avLst/>
                <a:gdLst>
                  <a:gd name="connsiteX0" fmla="*/ 1312333 w 1312333"/>
                  <a:gd name="connsiteY0" fmla="*/ 1096433 h 1096433"/>
                  <a:gd name="connsiteX1" fmla="*/ 1261533 w 1312333"/>
                  <a:gd name="connsiteY1" fmla="*/ 1083733 h 1096433"/>
                  <a:gd name="connsiteX2" fmla="*/ 1219200 w 1312333"/>
                  <a:gd name="connsiteY2" fmla="*/ 1037167 h 1096433"/>
                  <a:gd name="connsiteX3" fmla="*/ 296333 w 1312333"/>
                  <a:gd name="connsiteY3" fmla="*/ 872067 h 1096433"/>
                  <a:gd name="connsiteX4" fmla="*/ 368300 w 1312333"/>
                  <a:gd name="connsiteY4" fmla="*/ 825500 h 1096433"/>
                  <a:gd name="connsiteX5" fmla="*/ 334433 w 1312333"/>
                  <a:gd name="connsiteY5" fmla="*/ 745067 h 1096433"/>
                  <a:gd name="connsiteX6" fmla="*/ 190500 w 1312333"/>
                  <a:gd name="connsiteY6" fmla="*/ 770467 h 1096433"/>
                  <a:gd name="connsiteX7" fmla="*/ 148166 w 1312333"/>
                  <a:gd name="connsiteY7" fmla="*/ 723900 h 1096433"/>
                  <a:gd name="connsiteX8" fmla="*/ 139700 w 1312333"/>
                  <a:gd name="connsiteY8" fmla="*/ 651933 h 1096433"/>
                  <a:gd name="connsiteX9" fmla="*/ 207433 w 1312333"/>
                  <a:gd name="connsiteY9" fmla="*/ 618067 h 1096433"/>
                  <a:gd name="connsiteX10" fmla="*/ 0 w 1312333"/>
                  <a:gd name="connsiteY10" fmla="*/ 0 h 10964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12333" h="1096433">
                    <a:moveTo>
                      <a:pt x="1312333" y="1096433"/>
                    </a:moveTo>
                    <a:lnTo>
                      <a:pt x="1261533" y="1083733"/>
                    </a:lnTo>
                    <a:lnTo>
                      <a:pt x="1219200" y="1037167"/>
                    </a:lnTo>
                    <a:lnTo>
                      <a:pt x="296333" y="872067"/>
                    </a:lnTo>
                    <a:lnTo>
                      <a:pt x="368300" y="825500"/>
                    </a:lnTo>
                    <a:lnTo>
                      <a:pt x="334433" y="745067"/>
                    </a:lnTo>
                    <a:lnTo>
                      <a:pt x="190500" y="770467"/>
                    </a:lnTo>
                    <a:lnTo>
                      <a:pt x="148166" y="723900"/>
                    </a:lnTo>
                    <a:lnTo>
                      <a:pt x="139700" y="651933"/>
                    </a:lnTo>
                    <a:lnTo>
                      <a:pt x="207433" y="618067"/>
                    </a:lnTo>
                    <a:lnTo>
                      <a:pt x="0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9" name="Freihandform 178"/>
              <p:cNvSpPr/>
              <p:nvPr/>
            </p:nvSpPr>
            <p:spPr>
              <a:xfrm>
                <a:off x="4559300" y="2254250"/>
                <a:ext cx="3130550" cy="2184400"/>
              </a:xfrm>
              <a:custGeom>
                <a:avLst/>
                <a:gdLst>
                  <a:gd name="connsiteX0" fmla="*/ 0 w 3130550"/>
                  <a:gd name="connsiteY0" fmla="*/ 2063750 h 2184400"/>
                  <a:gd name="connsiteX1" fmla="*/ 76200 w 3130550"/>
                  <a:gd name="connsiteY1" fmla="*/ 2063750 h 2184400"/>
                  <a:gd name="connsiteX2" fmla="*/ 819150 w 3130550"/>
                  <a:gd name="connsiteY2" fmla="*/ 2184400 h 2184400"/>
                  <a:gd name="connsiteX3" fmla="*/ 1155700 w 3130550"/>
                  <a:gd name="connsiteY3" fmla="*/ 1943100 h 2184400"/>
                  <a:gd name="connsiteX4" fmla="*/ 1320800 w 3130550"/>
                  <a:gd name="connsiteY4" fmla="*/ 1689100 h 2184400"/>
                  <a:gd name="connsiteX5" fmla="*/ 1879600 w 3130550"/>
                  <a:gd name="connsiteY5" fmla="*/ 1593850 h 2184400"/>
                  <a:gd name="connsiteX6" fmla="*/ 2006600 w 3130550"/>
                  <a:gd name="connsiteY6" fmla="*/ 1346200 h 2184400"/>
                  <a:gd name="connsiteX7" fmla="*/ 2228850 w 3130550"/>
                  <a:gd name="connsiteY7" fmla="*/ 1231900 h 2184400"/>
                  <a:gd name="connsiteX8" fmla="*/ 1504950 w 3130550"/>
                  <a:gd name="connsiteY8" fmla="*/ 501650 h 2184400"/>
                  <a:gd name="connsiteX9" fmla="*/ 3028950 w 3130550"/>
                  <a:gd name="connsiteY9" fmla="*/ 107950 h 2184400"/>
                  <a:gd name="connsiteX10" fmla="*/ 3130550 w 3130550"/>
                  <a:gd name="connsiteY10" fmla="*/ 0 h 2184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30550" h="2184400">
                    <a:moveTo>
                      <a:pt x="0" y="2063750"/>
                    </a:moveTo>
                    <a:lnTo>
                      <a:pt x="76200" y="2063750"/>
                    </a:lnTo>
                    <a:lnTo>
                      <a:pt x="819150" y="2184400"/>
                    </a:lnTo>
                    <a:lnTo>
                      <a:pt x="1155700" y="1943100"/>
                    </a:lnTo>
                    <a:lnTo>
                      <a:pt x="1320800" y="1689100"/>
                    </a:lnTo>
                    <a:lnTo>
                      <a:pt x="1879600" y="1593850"/>
                    </a:lnTo>
                    <a:lnTo>
                      <a:pt x="2006600" y="1346200"/>
                    </a:lnTo>
                    <a:lnTo>
                      <a:pt x="2228850" y="1231900"/>
                    </a:lnTo>
                    <a:lnTo>
                      <a:pt x="1504950" y="501650"/>
                    </a:lnTo>
                    <a:lnTo>
                      <a:pt x="3028950" y="107950"/>
                    </a:lnTo>
                    <a:lnTo>
                      <a:pt x="3130550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0" name="Textfeld 179"/>
              <p:cNvSpPr txBox="1"/>
              <p:nvPr/>
            </p:nvSpPr>
            <p:spPr>
              <a:xfrm>
                <a:off x="3479800" y="1898418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1200" dirty="0" smtClean="0">
                    <a:solidFill>
                      <a:srgbClr val="143C78"/>
                    </a:solidFill>
                  </a:rPr>
                  <a:t>Israel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sp>
            <p:nvSpPr>
              <p:cNvPr id="181" name="Textfeld 180"/>
              <p:cNvSpPr txBox="1"/>
              <p:nvPr/>
            </p:nvSpPr>
            <p:spPr>
              <a:xfrm>
                <a:off x="3958167" y="982133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1200" dirty="0" smtClean="0">
                    <a:solidFill>
                      <a:srgbClr val="143C78"/>
                    </a:solidFill>
                  </a:rPr>
                  <a:t>Libanon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sp>
            <p:nvSpPr>
              <p:cNvPr id="182" name="Textfeld 181"/>
              <p:cNvSpPr txBox="1"/>
              <p:nvPr/>
            </p:nvSpPr>
            <p:spPr>
              <a:xfrm>
                <a:off x="5791200" y="1463016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1200" dirty="0" smtClean="0">
                    <a:solidFill>
                      <a:srgbClr val="143C78"/>
                    </a:solidFill>
                  </a:rPr>
                  <a:t>Syrien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sp>
            <p:nvSpPr>
              <p:cNvPr id="183" name="Textfeld 182"/>
              <p:cNvSpPr txBox="1"/>
              <p:nvPr/>
            </p:nvSpPr>
            <p:spPr>
              <a:xfrm>
                <a:off x="5126567" y="3283065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1200" dirty="0" smtClean="0">
                    <a:solidFill>
                      <a:srgbClr val="143C78"/>
                    </a:solidFill>
                  </a:rPr>
                  <a:t>Jordanien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sp>
            <p:nvSpPr>
              <p:cNvPr id="184" name="Textfeld 183"/>
              <p:cNvSpPr txBox="1"/>
              <p:nvPr/>
            </p:nvSpPr>
            <p:spPr>
              <a:xfrm>
                <a:off x="6790267" y="4438650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1200" dirty="0" smtClean="0">
                    <a:solidFill>
                      <a:srgbClr val="143C78"/>
                    </a:solidFill>
                  </a:rPr>
                  <a:t>Saudi-Arabien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sp>
            <p:nvSpPr>
              <p:cNvPr id="185" name="Textfeld 184"/>
              <p:cNvSpPr txBox="1"/>
              <p:nvPr/>
            </p:nvSpPr>
            <p:spPr>
              <a:xfrm>
                <a:off x="749300" y="4142433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1200" dirty="0" smtClean="0">
                    <a:solidFill>
                      <a:srgbClr val="143C78"/>
                    </a:solidFill>
                  </a:rPr>
                  <a:t>Ägypten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sp>
            <p:nvSpPr>
              <p:cNvPr id="186" name="Oval 185"/>
              <p:cNvSpPr/>
              <p:nvPr/>
            </p:nvSpPr>
            <p:spPr>
              <a:xfrm>
                <a:off x="4724400" y="2476566"/>
                <a:ext cx="108000" cy="108000"/>
              </a:xfrm>
              <a:prstGeom prst="ellipse">
                <a:avLst/>
              </a:prstGeom>
              <a:solidFill>
                <a:srgbClr val="143C78"/>
              </a:solidFill>
              <a:ln w="3175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87" name="Textfeld 186"/>
              <p:cNvSpPr txBox="1"/>
              <p:nvPr/>
            </p:nvSpPr>
            <p:spPr>
              <a:xfrm>
                <a:off x="4781600" y="2369866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de-DE" sz="1200" dirty="0" smtClean="0">
                    <a:solidFill>
                      <a:srgbClr val="143C78"/>
                    </a:solidFill>
                  </a:rPr>
                  <a:t>Jerusalem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grpSp>
            <p:nvGrpSpPr>
              <p:cNvPr id="188" name="Gruppierung 28"/>
              <p:cNvGrpSpPr/>
              <p:nvPr/>
            </p:nvGrpSpPr>
            <p:grpSpPr>
              <a:xfrm>
                <a:off x="5226100" y="2237667"/>
                <a:ext cx="1231900" cy="276999"/>
                <a:chOff x="5734100" y="2758367"/>
                <a:chExt cx="1231900" cy="276999"/>
              </a:xfrm>
            </p:grpSpPr>
            <p:sp>
              <p:nvSpPr>
                <p:cNvPr id="205" name="Oval 204"/>
                <p:cNvSpPr/>
                <p:nvPr/>
              </p:nvSpPr>
              <p:spPr>
                <a:xfrm>
                  <a:off x="5734100" y="2859868"/>
                  <a:ext cx="108000" cy="108000"/>
                </a:xfrm>
                <a:prstGeom prst="ellipse">
                  <a:avLst/>
                </a:prstGeom>
                <a:solidFill>
                  <a:srgbClr val="143C78"/>
                </a:solidFill>
                <a:ln w="3175" cap="flat" cmpd="sng" algn="ctr">
                  <a:solidFill>
                    <a:srgbClr val="143C78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206" name="Textfeld 205"/>
                <p:cNvSpPr txBox="1"/>
                <p:nvPr/>
              </p:nvSpPr>
              <p:spPr>
                <a:xfrm>
                  <a:off x="5797600" y="2758367"/>
                  <a:ext cx="1168400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de-DE" sz="1200" dirty="0" smtClean="0">
                      <a:solidFill>
                        <a:srgbClr val="143C78"/>
                      </a:solidFill>
                    </a:rPr>
                    <a:t>Amman</a:t>
                  </a:r>
                  <a:endParaRPr lang="de-DE" sz="1200" dirty="0">
                    <a:solidFill>
                      <a:srgbClr val="143C78"/>
                    </a:solidFill>
                  </a:endParaRPr>
                </a:p>
              </p:txBody>
            </p:sp>
          </p:grpSp>
          <p:grpSp>
            <p:nvGrpSpPr>
              <p:cNvPr id="189" name="Gruppierung 31"/>
              <p:cNvGrpSpPr/>
              <p:nvPr/>
            </p:nvGrpSpPr>
            <p:grpSpPr>
              <a:xfrm>
                <a:off x="3257600" y="2213517"/>
                <a:ext cx="1231900" cy="276999"/>
                <a:chOff x="3384600" y="2575467"/>
                <a:chExt cx="1231900" cy="276999"/>
              </a:xfrm>
            </p:grpSpPr>
            <p:sp>
              <p:nvSpPr>
                <p:cNvPr id="203" name="Oval 32"/>
                <p:cNvSpPr/>
                <p:nvPr/>
              </p:nvSpPr>
              <p:spPr>
                <a:xfrm>
                  <a:off x="4508500" y="2679766"/>
                  <a:ext cx="108000" cy="108000"/>
                </a:xfrm>
                <a:prstGeom prst="ellipse">
                  <a:avLst/>
                </a:prstGeom>
                <a:solidFill>
                  <a:srgbClr val="143C78"/>
                </a:solidFill>
                <a:ln w="3175" cap="flat" cmpd="sng" algn="ctr">
                  <a:solidFill>
                    <a:srgbClr val="143C78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204" name="Textfeld 33"/>
                <p:cNvSpPr txBox="1"/>
                <p:nvPr/>
              </p:nvSpPr>
              <p:spPr>
                <a:xfrm>
                  <a:off x="3384600" y="2575467"/>
                  <a:ext cx="1168400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r"/>
                  <a:r>
                    <a:rPr lang="de-DE" sz="1200" dirty="0" smtClean="0">
                      <a:solidFill>
                        <a:srgbClr val="143C78"/>
                      </a:solidFill>
                    </a:rPr>
                    <a:t>Tel Aviv</a:t>
                  </a:r>
                  <a:endParaRPr lang="de-DE" sz="1200" dirty="0">
                    <a:solidFill>
                      <a:srgbClr val="143C78"/>
                    </a:solidFill>
                  </a:endParaRPr>
                </a:p>
              </p:txBody>
            </p:sp>
          </p:grpSp>
          <p:grpSp>
            <p:nvGrpSpPr>
              <p:cNvPr id="190" name="Gruppierung 34"/>
              <p:cNvGrpSpPr/>
              <p:nvPr/>
            </p:nvGrpSpPr>
            <p:grpSpPr>
              <a:xfrm>
                <a:off x="3460750" y="1626916"/>
                <a:ext cx="1225600" cy="276999"/>
                <a:chOff x="3651250" y="1804716"/>
                <a:chExt cx="1225600" cy="276999"/>
              </a:xfrm>
            </p:grpSpPr>
            <p:sp>
              <p:nvSpPr>
                <p:cNvPr id="201" name="Oval 200"/>
                <p:cNvSpPr/>
                <p:nvPr/>
              </p:nvSpPr>
              <p:spPr>
                <a:xfrm>
                  <a:off x="4768850" y="1911416"/>
                  <a:ext cx="108000" cy="108000"/>
                </a:xfrm>
                <a:prstGeom prst="ellipse">
                  <a:avLst/>
                </a:prstGeom>
                <a:solidFill>
                  <a:srgbClr val="143C78"/>
                </a:solidFill>
                <a:ln w="3175" cap="flat" cmpd="sng" algn="ctr">
                  <a:solidFill>
                    <a:srgbClr val="143C78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202" name="Textfeld 201"/>
                <p:cNvSpPr txBox="1"/>
                <p:nvPr/>
              </p:nvSpPr>
              <p:spPr>
                <a:xfrm>
                  <a:off x="3651250" y="1804716"/>
                  <a:ext cx="1168400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r"/>
                  <a:r>
                    <a:rPr lang="de-DE" sz="1200" dirty="0" smtClean="0">
                      <a:solidFill>
                        <a:srgbClr val="143C78"/>
                      </a:solidFill>
                    </a:rPr>
                    <a:t>Haifa</a:t>
                  </a:r>
                  <a:endParaRPr lang="de-DE" sz="1200" dirty="0">
                    <a:solidFill>
                      <a:srgbClr val="143C78"/>
                    </a:solidFill>
                  </a:endParaRPr>
                </a:p>
              </p:txBody>
            </p:sp>
          </p:grpSp>
          <p:grpSp>
            <p:nvGrpSpPr>
              <p:cNvPr id="191" name="Gruppierung 37"/>
              <p:cNvGrpSpPr/>
              <p:nvPr/>
            </p:nvGrpSpPr>
            <p:grpSpPr>
              <a:xfrm>
                <a:off x="5505550" y="1126351"/>
                <a:ext cx="1231900" cy="276999"/>
                <a:chOff x="6153250" y="1062851"/>
                <a:chExt cx="1231900" cy="276999"/>
              </a:xfrm>
            </p:grpSpPr>
            <p:sp>
              <p:nvSpPr>
                <p:cNvPr id="199" name="Oval 198"/>
                <p:cNvSpPr/>
                <p:nvPr/>
              </p:nvSpPr>
              <p:spPr>
                <a:xfrm>
                  <a:off x="6153250" y="1164352"/>
                  <a:ext cx="108000" cy="108000"/>
                </a:xfrm>
                <a:prstGeom prst="ellipse">
                  <a:avLst/>
                </a:prstGeom>
                <a:solidFill>
                  <a:srgbClr val="143C78"/>
                </a:solidFill>
                <a:ln w="3175" cap="flat" cmpd="sng" algn="ctr">
                  <a:solidFill>
                    <a:srgbClr val="143C78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200" name="Textfeld 199"/>
                <p:cNvSpPr txBox="1"/>
                <p:nvPr/>
              </p:nvSpPr>
              <p:spPr>
                <a:xfrm>
                  <a:off x="6216750" y="1062851"/>
                  <a:ext cx="1168400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de-DE" sz="1200" dirty="0" smtClean="0">
                      <a:solidFill>
                        <a:srgbClr val="143C78"/>
                      </a:solidFill>
                    </a:rPr>
                    <a:t>Damaskus</a:t>
                  </a:r>
                  <a:endParaRPr lang="de-DE" sz="1200" dirty="0">
                    <a:solidFill>
                      <a:srgbClr val="143C78"/>
                    </a:solidFill>
                  </a:endParaRPr>
                </a:p>
              </p:txBody>
            </p:sp>
          </p:grpSp>
          <p:sp>
            <p:nvSpPr>
              <p:cNvPr id="192" name="Oval 191"/>
              <p:cNvSpPr/>
              <p:nvPr/>
            </p:nvSpPr>
            <p:spPr>
              <a:xfrm>
                <a:off x="1799167" y="3736102"/>
                <a:ext cx="108000" cy="108000"/>
              </a:xfrm>
              <a:prstGeom prst="ellipse">
                <a:avLst/>
              </a:prstGeom>
              <a:solidFill>
                <a:srgbClr val="143C78"/>
              </a:solidFill>
              <a:ln w="3175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93" name="Textfeld 192"/>
              <p:cNvSpPr txBox="1"/>
              <p:nvPr/>
            </p:nvSpPr>
            <p:spPr>
              <a:xfrm>
                <a:off x="1862667" y="3634601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de-DE" sz="1200" dirty="0" smtClean="0">
                    <a:solidFill>
                      <a:srgbClr val="143C78"/>
                    </a:solidFill>
                  </a:rPr>
                  <a:t>Kairo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4502100" y="4093092"/>
                <a:ext cx="108000" cy="108000"/>
              </a:xfrm>
              <a:prstGeom prst="ellipse">
                <a:avLst/>
              </a:prstGeom>
              <a:solidFill>
                <a:srgbClr val="143C78"/>
              </a:solidFill>
              <a:ln w="3175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95" name="Textfeld 194"/>
              <p:cNvSpPr txBox="1"/>
              <p:nvPr/>
            </p:nvSpPr>
            <p:spPr>
              <a:xfrm>
                <a:off x="4559300" y="3986392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de-DE" sz="1200" dirty="0" smtClean="0">
                    <a:solidFill>
                      <a:srgbClr val="143C78"/>
                    </a:solidFill>
                  </a:rPr>
                  <a:t>Eilat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sp>
            <p:nvSpPr>
              <p:cNvPr id="196" name="Oval 195"/>
              <p:cNvSpPr/>
              <p:nvPr/>
            </p:nvSpPr>
            <p:spPr>
              <a:xfrm>
                <a:off x="4121100" y="2723015"/>
                <a:ext cx="108000" cy="108000"/>
              </a:xfrm>
              <a:prstGeom prst="ellipse">
                <a:avLst/>
              </a:prstGeom>
              <a:solidFill>
                <a:srgbClr val="143C78"/>
              </a:solidFill>
              <a:ln w="3175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97" name="Textfeld 196"/>
              <p:cNvSpPr txBox="1"/>
              <p:nvPr/>
            </p:nvSpPr>
            <p:spPr>
              <a:xfrm>
                <a:off x="3009900" y="2616315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de-DE" sz="1200" dirty="0" smtClean="0">
                    <a:solidFill>
                      <a:srgbClr val="143C78"/>
                    </a:solidFill>
                  </a:rPr>
                  <a:t>Gaza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sp>
            <p:nvSpPr>
              <p:cNvPr id="198" name="Freihandform 197"/>
              <p:cNvSpPr/>
              <p:nvPr/>
            </p:nvSpPr>
            <p:spPr>
              <a:xfrm>
                <a:off x="5008033" y="1875367"/>
                <a:ext cx="67734" cy="203200"/>
              </a:xfrm>
              <a:custGeom>
                <a:avLst/>
                <a:gdLst>
                  <a:gd name="connsiteX0" fmla="*/ 4234 w 67734"/>
                  <a:gd name="connsiteY0" fmla="*/ 203200 h 203200"/>
                  <a:gd name="connsiteX1" fmla="*/ 12700 w 67734"/>
                  <a:gd name="connsiteY1" fmla="*/ 173566 h 203200"/>
                  <a:gd name="connsiteX2" fmla="*/ 16934 w 67734"/>
                  <a:gd name="connsiteY2" fmla="*/ 139700 h 203200"/>
                  <a:gd name="connsiteX3" fmla="*/ 0 w 67734"/>
                  <a:gd name="connsiteY3" fmla="*/ 122766 h 203200"/>
                  <a:gd name="connsiteX4" fmla="*/ 21167 w 67734"/>
                  <a:gd name="connsiteY4" fmla="*/ 97366 h 203200"/>
                  <a:gd name="connsiteX5" fmla="*/ 21167 w 67734"/>
                  <a:gd name="connsiteY5" fmla="*/ 97366 h 203200"/>
                  <a:gd name="connsiteX6" fmla="*/ 12700 w 67734"/>
                  <a:gd name="connsiteY6" fmla="*/ 67733 h 203200"/>
                  <a:gd name="connsiteX7" fmla="*/ 8467 w 67734"/>
                  <a:gd name="connsiteY7" fmla="*/ 33866 h 203200"/>
                  <a:gd name="connsiteX8" fmla="*/ 33867 w 67734"/>
                  <a:gd name="connsiteY8" fmla="*/ 29633 h 203200"/>
                  <a:gd name="connsiteX9" fmla="*/ 33867 w 67734"/>
                  <a:gd name="connsiteY9" fmla="*/ 29633 h 203200"/>
                  <a:gd name="connsiteX10" fmla="*/ 67734 w 67734"/>
                  <a:gd name="connsiteY10" fmla="*/ 0 h 20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7734" h="203200">
                    <a:moveTo>
                      <a:pt x="4234" y="203200"/>
                    </a:moveTo>
                    <a:lnTo>
                      <a:pt x="12700" y="173566"/>
                    </a:lnTo>
                    <a:lnTo>
                      <a:pt x="16934" y="139700"/>
                    </a:lnTo>
                    <a:lnTo>
                      <a:pt x="0" y="122766"/>
                    </a:lnTo>
                    <a:cubicBezTo>
                      <a:pt x="22165" y="100602"/>
                      <a:pt x="21167" y="111578"/>
                      <a:pt x="21167" y="97366"/>
                    </a:cubicBezTo>
                    <a:lnTo>
                      <a:pt x="21167" y="97366"/>
                    </a:lnTo>
                    <a:lnTo>
                      <a:pt x="12700" y="67733"/>
                    </a:lnTo>
                    <a:lnTo>
                      <a:pt x="8467" y="33866"/>
                    </a:lnTo>
                    <a:lnTo>
                      <a:pt x="33867" y="29633"/>
                    </a:lnTo>
                    <a:lnTo>
                      <a:pt x="33867" y="29633"/>
                    </a:lnTo>
                    <a:lnTo>
                      <a:pt x="67734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61" name="Oval 160"/>
            <p:cNvSpPr/>
            <p:nvPr/>
          </p:nvSpPr>
          <p:spPr>
            <a:xfrm>
              <a:off x="2743200" y="3825002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62" name="Textfeld 161"/>
            <p:cNvSpPr txBox="1"/>
            <p:nvPr/>
          </p:nvSpPr>
          <p:spPr>
            <a:xfrm>
              <a:off x="2216200" y="3894901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Sues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>
              <a:off x="2546300" y="2928964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64" name="Textfeld 163"/>
            <p:cNvSpPr txBox="1"/>
            <p:nvPr/>
          </p:nvSpPr>
          <p:spPr>
            <a:xfrm>
              <a:off x="2019300" y="2656701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Port Said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Verlauf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9E608-B3AA-6545-8BED-BAF9E85E37AB}" type="slidenum">
              <a:rPr lang="de-DE" smtClean="0"/>
              <a:pPr/>
              <a:t>5</a:t>
            </a:fld>
            <a:endParaRPr lang="de-DE" dirty="0"/>
          </a:p>
        </p:txBody>
      </p:sp>
      <p:grpSp>
        <p:nvGrpSpPr>
          <p:cNvPr id="55" name="Gruppierung 54"/>
          <p:cNvGrpSpPr/>
          <p:nvPr/>
        </p:nvGrpSpPr>
        <p:grpSpPr>
          <a:xfrm>
            <a:off x="5505550" y="1116087"/>
            <a:ext cx="3042783" cy="868941"/>
            <a:chOff x="3925483" y="1497086"/>
            <a:chExt cx="3042783" cy="868941"/>
          </a:xfrm>
        </p:grpSpPr>
        <p:sp>
          <p:nvSpPr>
            <p:cNvPr id="56" name="Abgerundetes Rechteck 55"/>
            <p:cNvSpPr/>
            <p:nvPr/>
          </p:nvSpPr>
          <p:spPr>
            <a:xfrm>
              <a:off x="4877933" y="1497086"/>
              <a:ext cx="2090333" cy="868941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006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006632"/>
                  </a:solidFill>
                </a:rPr>
                <a:t>06. – 07. Okt. 1973: Syrische Truppen, insb. Panzer rücken auf dem Golan vor</a:t>
              </a:r>
            </a:p>
          </p:txBody>
        </p:sp>
        <p:cxnSp>
          <p:nvCxnSpPr>
            <p:cNvPr id="57" name="Gerade Verbindung mit Pfeil 56"/>
            <p:cNvCxnSpPr>
              <a:stCxn id="56" idx="1"/>
            </p:cNvCxnSpPr>
            <p:nvPr/>
          </p:nvCxnSpPr>
          <p:spPr>
            <a:xfrm rot="10800000" flipV="1">
              <a:off x="3925483" y="1931557"/>
              <a:ext cx="952450" cy="76358"/>
            </a:xfrm>
            <a:prstGeom prst="straightConnector1">
              <a:avLst/>
            </a:prstGeom>
            <a:ln w="12700" cap="flat" cmpd="sng" algn="ctr">
              <a:solidFill>
                <a:srgbClr val="006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uppierung 76"/>
          <p:cNvGrpSpPr/>
          <p:nvPr/>
        </p:nvGrpSpPr>
        <p:grpSpPr>
          <a:xfrm>
            <a:off x="5016500" y="1875367"/>
            <a:ext cx="3614234" cy="1163584"/>
            <a:chOff x="1366248" y="-3811746"/>
            <a:chExt cx="3614234" cy="1163584"/>
          </a:xfrm>
        </p:grpSpPr>
        <p:sp>
          <p:nvSpPr>
            <p:cNvPr id="78" name="Abgerundetes Rechteck 77"/>
            <p:cNvSpPr/>
            <p:nvPr/>
          </p:nvSpPr>
          <p:spPr>
            <a:xfrm>
              <a:off x="1703882" y="-3343358"/>
              <a:ext cx="3276600" cy="695196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660032"/>
                  </a:solidFill>
                </a:rPr>
                <a:t>08. – 10. Okt. 1973: Israelischer Gegenangriff mit Panzern &amp; Luftwaffe drängt syrische Kräfte aus dem Golan</a:t>
              </a:r>
            </a:p>
          </p:txBody>
        </p:sp>
        <p:cxnSp>
          <p:nvCxnSpPr>
            <p:cNvPr id="79" name="Gerade Verbindung mit Pfeil 78"/>
            <p:cNvCxnSpPr>
              <a:endCxn id="78" idx="0"/>
            </p:cNvCxnSpPr>
            <p:nvPr/>
          </p:nvCxnSpPr>
          <p:spPr>
            <a:xfrm>
              <a:off x="1366248" y="-3811746"/>
              <a:ext cx="1975934" cy="468388"/>
            </a:xfrm>
            <a:prstGeom prst="straightConnector1">
              <a:avLst/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Abgerundetes Rechteck 79"/>
          <p:cNvSpPr/>
          <p:nvPr/>
        </p:nvSpPr>
        <p:spPr>
          <a:xfrm>
            <a:off x="4953000" y="4246033"/>
            <a:ext cx="3530600" cy="1040671"/>
          </a:xfrm>
          <a:prstGeom prst="roundRect">
            <a:avLst/>
          </a:prstGeom>
          <a:solidFill>
            <a:srgbClr val="660032">
              <a:alpha val="75000"/>
            </a:srgbClr>
          </a:solidFill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1400" dirty="0" smtClean="0">
                <a:solidFill>
                  <a:schemeClr val="bg1"/>
                </a:solidFill>
              </a:rPr>
              <a:t>Ab 14. Okt. 1973 : Syrische Bedrohung ist gebannt, auch wenn weitere  Kämpfe folgen</a:t>
            </a:r>
          </a:p>
          <a:p>
            <a:pPr algn="ctr">
              <a:spcAft>
                <a:spcPts val="600"/>
              </a:spcAft>
            </a:pPr>
            <a:r>
              <a:rPr lang="de-DE" sz="1400" dirty="0" smtClean="0">
                <a:solidFill>
                  <a:schemeClr val="bg1"/>
                </a:solidFill>
                <a:sym typeface="Wingdings"/>
              </a:rPr>
              <a:t> Israelische Truppen, insb. die Luftwaffe kann verstärkt auf dem Sinai operieren</a:t>
            </a:r>
            <a:endParaRPr lang="de-DE" sz="1400" dirty="0" smtClean="0">
              <a:solidFill>
                <a:schemeClr val="bg1"/>
              </a:solidFill>
            </a:endParaRPr>
          </a:p>
        </p:txBody>
      </p:sp>
      <p:sp>
        <p:nvSpPr>
          <p:cNvPr id="83" name="Bogen 82"/>
          <p:cNvSpPr/>
          <p:nvPr/>
        </p:nvSpPr>
        <p:spPr>
          <a:xfrm rot="1915246">
            <a:off x="2150195" y="2879965"/>
            <a:ext cx="606133" cy="848983"/>
          </a:xfrm>
          <a:prstGeom prst="arc">
            <a:avLst>
              <a:gd name="adj1" fmla="val 16200000"/>
              <a:gd name="adj2" fmla="val 21161699"/>
            </a:avLst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Bogen 83"/>
          <p:cNvSpPr/>
          <p:nvPr/>
        </p:nvSpPr>
        <p:spPr>
          <a:xfrm rot="1351010">
            <a:off x="2303566" y="3454731"/>
            <a:ext cx="545704" cy="811245"/>
          </a:xfrm>
          <a:prstGeom prst="arc">
            <a:avLst>
              <a:gd name="adj1" fmla="val 16200000"/>
              <a:gd name="adj2" fmla="val 21161699"/>
            </a:avLst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9" name="Gruppierung 76"/>
          <p:cNvGrpSpPr/>
          <p:nvPr/>
        </p:nvGrpSpPr>
        <p:grpSpPr>
          <a:xfrm>
            <a:off x="498414" y="1031512"/>
            <a:ext cx="4787986" cy="708503"/>
            <a:chOff x="-2853487" y="-5811035"/>
            <a:chExt cx="4787986" cy="708503"/>
          </a:xfrm>
        </p:grpSpPr>
        <p:sp>
          <p:nvSpPr>
            <p:cNvPr id="98" name="Abgerundetes Rechteck 97"/>
            <p:cNvSpPr/>
            <p:nvPr/>
          </p:nvSpPr>
          <p:spPr>
            <a:xfrm>
              <a:off x="-2853487" y="-5811035"/>
              <a:ext cx="3527486" cy="708503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660032"/>
                  </a:solidFill>
                </a:rPr>
                <a:t>11. – 14. Okt. 1973: Israelische Armee überrennt syrische Verteidigungsstellungen &amp; rückt bis auf 40 km an Damaskus heran</a:t>
              </a:r>
            </a:p>
          </p:txBody>
        </p:sp>
        <p:cxnSp>
          <p:nvCxnSpPr>
            <p:cNvPr id="99" name="Gerade Verbindung mit Pfeil 98"/>
            <p:cNvCxnSpPr>
              <a:stCxn id="98" idx="3"/>
            </p:cNvCxnSpPr>
            <p:nvPr/>
          </p:nvCxnSpPr>
          <p:spPr>
            <a:xfrm>
              <a:off x="673999" y="-5456783"/>
              <a:ext cx="1260500" cy="17586"/>
            </a:xfrm>
            <a:prstGeom prst="straightConnector1">
              <a:avLst/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uppierung 76"/>
          <p:cNvGrpSpPr/>
          <p:nvPr/>
        </p:nvGrpSpPr>
        <p:grpSpPr>
          <a:xfrm>
            <a:off x="590500" y="3860801"/>
            <a:ext cx="3968800" cy="1623056"/>
            <a:chOff x="495300" y="716768"/>
            <a:chExt cx="3968800" cy="1623056"/>
          </a:xfrm>
        </p:grpSpPr>
        <p:sp>
          <p:nvSpPr>
            <p:cNvPr id="81" name="Abgerundetes Rechteck 80"/>
            <p:cNvSpPr/>
            <p:nvPr/>
          </p:nvSpPr>
          <p:spPr>
            <a:xfrm>
              <a:off x="495300" y="1403350"/>
              <a:ext cx="3968800" cy="936474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006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006632"/>
                  </a:solidFill>
                </a:rPr>
                <a:t>06. – 07. Okt. 1973: Ägypten erobert fast die gesamte Bar-Lew-Linie &amp; bezieht defensive Stellungen, insb. mit Luft- &amp; Panzerabwehrraketen</a:t>
              </a:r>
            </a:p>
          </p:txBody>
        </p:sp>
        <p:cxnSp>
          <p:nvCxnSpPr>
            <p:cNvPr id="82" name="Gerade Verbindung mit Pfeil 81"/>
            <p:cNvCxnSpPr>
              <a:endCxn id="81" idx="0"/>
            </p:cNvCxnSpPr>
            <p:nvPr/>
          </p:nvCxnSpPr>
          <p:spPr>
            <a:xfrm rot="16200000" flipH="1">
              <a:off x="2024510" y="948160"/>
              <a:ext cx="686582" cy="223797"/>
            </a:xfrm>
            <a:prstGeom prst="straightConnector1">
              <a:avLst/>
            </a:prstGeom>
            <a:ln w="12700" cap="flat" cmpd="sng" algn="ctr">
              <a:solidFill>
                <a:srgbClr val="006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uppierung 94"/>
          <p:cNvGrpSpPr/>
          <p:nvPr/>
        </p:nvGrpSpPr>
        <p:grpSpPr>
          <a:xfrm>
            <a:off x="3244900" y="3226503"/>
            <a:ext cx="5294988" cy="767654"/>
            <a:chOff x="3661933" y="1316989"/>
            <a:chExt cx="5294988" cy="767654"/>
          </a:xfrm>
        </p:grpSpPr>
        <p:sp>
          <p:nvSpPr>
            <p:cNvPr id="96" name="Abgerundetes Rechteck 95"/>
            <p:cNvSpPr/>
            <p:nvPr/>
          </p:nvSpPr>
          <p:spPr>
            <a:xfrm>
              <a:off x="5847144" y="1316989"/>
              <a:ext cx="3109777" cy="767654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660032"/>
                  </a:solidFill>
                </a:rPr>
                <a:t>06. – 08. Okt. 1973: Gegenangriffe der israelischen Luft- &amp; Panzerwaffe scheitern unter hohen Verlusten </a:t>
              </a:r>
            </a:p>
          </p:txBody>
        </p:sp>
        <p:cxnSp>
          <p:nvCxnSpPr>
            <p:cNvPr id="97" name="Gerade Verbindung mit Pfeil 96"/>
            <p:cNvCxnSpPr>
              <a:endCxn id="96" idx="1"/>
            </p:cNvCxnSpPr>
            <p:nvPr/>
          </p:nvCxnSpPr>
          <p:spPr>
            <a:xfrm>
              <a:off x="3661933" y="1599750"/>
              <a:ext cx="2185211" cy="101066"/>
            </a:xfrm>
            <a:prstGeom prst="straightConnector1">
              <a:avLst/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9" name="Gerade Verbindung mit Pfeil 128"/>
          <p:cNvCxnSpPr/>
          <p:nvPr/>
        </p:nvCxnSpPr>
        <p:spPr>
          <a:xfrm>
            <a:off x="2184400" y="3117176"/>
            <a:ext cx="562001" cy="1588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mit Pfeil 129"/>
          <p:cNvCxnSpPr/>
          <p:nvPr/>
        </p:nvCxnSpPr>
        <p:spPr>
          <a:xfrm>
            <a:off x="2211400" y="3260052"/>
            <a:ext cx="562001" cy="1588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Gerade Verbindung mit Pfeil 130"/>
          <p:cNvCxnSpPr/>
          <p:nvPr/>
        </p:nvCxnSpPr>
        <p:spPr>
          <a:xfrm>
            <a:off x="2173300" y="3409276"/>
            <a:ext cx="562001" cy="1588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mit Pfeil 131"/>
          <p:cNvCxnSpPr/>
          <p:nvPr/>
        </p:nvCxnSpPr>
        <p:spPr>
          <a:xfrm>
            <a:off x="2209800" y="3558476"/>
            <a:ext cx="562001" cy="1588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Gerade Verbindung mit Pfeil 132"/>
          <p:cNvCxnSpPr/>
          <p:nvPr/>
        </p:nvCxnSpPr>
        <p:spPr>
          <a:xfrm>
            <a:off x="2300300" y="3734514"/>
            <a:ext cx="562001" cy="1588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Gerade Verbindung mit Pfeil 134"/>
          <p:cNvCxnSpPr/>
          <p:nvPr/>
        </p:nvCxnSpPr>
        <p:spPr>
          <a:xfrm rot="10800000">
            <a:off x="5170034" y="1550556"/>
            <a:ext cx="328132" cy="1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mit Pfeil 137"/>
          <p:cNvCxnSpPr/>
          <p:nvPr/>
        </p:nvCxnSpPr>
        <p:spPr>
          <a:xfrm rot="10800000">
            <a:off x="5125534" y="1740015"/>
            <a:ext cx="328132" cy="1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mit Pfeil 138"/>
          <p:cNvCxnSpPr/>
          <p:nvPr/>
        </p:nvCxnSpPr>
        <p:spPr>
          <a:xfrm rot="10800000">
            <a:off x="2890190" y="3191702"/>
            <a:ext cx="328132" cy="1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mit Pfeil 139"/>
          <p:cNvCxnSpPr/>
          <p:nvPr/>
        </p:nvCxnSpPr>
        <p:spPr>
          <a:xfrm rot="10800000">
            <a:off x="2845690" y="3381161"/>
            <a:ext cx="328132" cy="1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Gerade Verbindung mit Pfeil 140"/>
          <p:cNvCxnSpPr/>
          <p:nvPr/>
        </p:nvCxnSpPr>
        <p:spPr>
          <a:xfrm rot="10800000">
            <a:off x="2973968" y="3657506"/>
            <a:ext cx="328132" cy="1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Gerade Verbindung mit Pfeil 141"/>
          <p:cNvCxnSpPr/>
          <p:nvPr/>
        </p:nvCxnSpPr>
        <p:spPr>
          <a:xfrm rot="10800000">
            <a:off x="2929468" y="3846965"/>
            <a:ext cx="328132" cy="1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mit Pfeil 145"/>
          <p:cNvCxnSpPr/>
          <p:nvPr/>
        </p:nvCxnSpPr>
        <p:spPr>
          <a:xfrm flipV="1">
            <a:off x="4694767" y="1789616"/>
            <a:ext cx="328133" cy="81112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Gerade Verbindung mit Pfeil 147"/>
          <p:cNvCxnSpPr/>
          <p:nvPr/>
        </p:nvCxnSpPr>
        <p:spPr>
          <a:xfrm flipV="1">
            <a:off x="4732867" y="1624516"/>
            <a:ext cx="328133" cy="81112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Gerade Verbindung mit Pfeil 148"/>
          <p:cNvCxnSpPr/>
          <p:nvPr/>
        </p:nvCxnSpPr>
        <p:spPr>
          <a:xfrm flipV="1">
            <a:off x="5042934" y="1693060"/>
            <a:ext cx="243466" cy="81112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Gerade Verbindung mit Pfeil 150"/>
          <p:cNvCxnSpPr/>
          <p:nvPr/>
        </p:nvCxnSpPr>
        <p:spPr>
          <a:xfrm flipV="1">
            <a:off x="5073601" y="1527555"/>
            <a:ext cx="243466" cy="81112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Gerade Verbindung mit Pfeil 151"/>
          <p:cNvCxnSpPr/>
          <p:nvPr/>
        </p:nvCxnSpPr>
        <p:spPr>
          <a:xfrm rot="5400000" flipH="1" flipV="1">
            <a:off x="5243578" y="1443026"/>
            <a:ext cx="270658" cy="178611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Bogen 153"/>
          <p:cNvSpPr/>
          <p:nvPr/>
        </p:nvSpPr>
        <p:spPr>
          <a:xfrm rot="4592252">
            <a:off x="5061566" y="1339805"/>
            <a:ext cx="606133" cy="655445"/>
          </a:xfrm>
          <a:prstGeom prst="arc">
            <a:avLst>
              <a:gd name="adj1" fmla="val 10858659"/>
              <a:gd name="adj2" fmla="val 16390521"/>
            </a:avLst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1" animBg="1"/>
      <p:bldP spid="83" grpId="0" animBg="1"/>
      <p:bldP spid="84" grpId="0" animBg="1"/>
      <p:bldP spid="1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Verlauf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9E608-B3AA-6545-8BED-BAF9E85E37AB}" type="slidenum">
              <a:rPr lang="de-DE" smtClean="0"/>
              <a:pPr/>
              <a:t>6</a:t>
            </a:fld>
            <a:endParaRPr lang="de-DE" dirty="0"/>
          </a:p>
        </p:txBody>
      </p:sp>
      <p:grpSp>
        <p:nvGrpSpPr>
          <p:cNvPr id="3" name="Gruppierung 53"/>
          <p:cNvGrpSpPr/>
          <p:nvPr/>
        </p:nvGrpSpPr>
        <p:grpSpPr>
          <a:xfrm>
            <a:off x="457200" y="982133"/>
            <a:ext cx="8343900" cy="4554667"/>
            <a:chOff x="457200" y="982133"/>
            <a:chExt cx="8343900" cy="4554667"/>
          </a:xfrm>
        </p:grpSpPr>
        <p:sp>
          <p:nvSpPr>
            <p:cNvPr id="26" name="Textfeld 25"/>
            <p:cNvSpPr txBox="1"/>
            <p:nvPr/>
          </p:nvSpPr>
          <p:spPr>
            <a:xfrm>
              <a:off x="7632700" y="1617133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Irak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grpSp>
          <p:nvGrpSpPr>
            <p:cNvPr id="29" name="Gruppierung 47"/>
            <p:cNvGrpSpPr/>
            <p:nvPr/>
          </p:nvGrpSpPr>
          <p:grpSpPr>
            <a:xfrm>
              <a:off x="457200" y="982133"/>
              <a:ext cx="8232644" cy="4554667"/>
              <a:chOff x="457200" y="982133"/>
              <a:chExt cx="8232644" cy="4554667"/>
            </a:xfrm>
          </p:grpSpPr>
          <p:pic>
            <p:nvPicPr>
              <p:cNvPr id="5" name="Bild 4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457200" y="993600"/>
                <a:ext cx="8232644" cy="4543200"/>
              </a:xfrm>
              <a:prstGeom prst="rect">
                <a:avLst/>
              </a:prstGeom>
              <a:ln>
                <a:solidFill>
                  <a:srgbClr val="143C78"/>
                </a:solidFill>
              </a:ln>
            </p:spPr>
          </p:pic>
          <p:sp>
            <p:nvSpPr>
              <p:cNvPr id="6" name="Freihandform 5"/>
              <p:cNvSpPr/>
              <p:nvPr/>
            </p:nvSpPr>
            <p:spPr>
              <a:xfrm>
                <a:off x="5080000" y="1828800"/>
                <a:ext cx="93133" cy="46567"/>
              </a:xfrm>
              <a:custGeom>
                <a:avLst/>
                <a:gdLst>
                  <a:gd name="connsiteX0" fmla="*/ 0 w 93133"/>
                  <a:gd name="connsiteY0" fmla="*/ 46567 h 46567"/>
                  <a:gd name="connsiteX1" fmla="*/ 59267 w 93133"/>
                  <a:gd name="connsiteY1" fmla="*/ 16933 h 46567"/>
                  <a:gd name="connsiteX2" fmla="*/ 59267 w 93133"/>
                  <a:gd name="connsiteY2" fmla="*/ 16933 h 46567"/>
                  <a:gd name="connsiteX3" fmla="*/ 93133 w 93133"/>
                  <a:gd name="connsiteY3" fmla="*/ 0 h 46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3133" h="46567">
                    <a:moveTo>
                      <a:pt x="0" y="46567"/>
                    </a:moveTo>
                    <a:lnTo>
                      <a:pt x="59267" y="16933"/>
                    </a:lnTo>
                    <a:lnTo>
                      <a:pt x="59267" y="16933"/>
                    </a:lnTo>
                    <a:lnTo>
                      <a:pt x="93133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" name="Freihandform 6"/>
              <p:cNvSpPr/>
              <p:nvPr/>
            </p:nvSpPr>
            <p:spPr>
              <a:xfrm>
                <a:off x="5173133" y="1401233"/>
                <a:ext cx="63500" cy="419100"/>
              </a:xfrm>
              <a:custGeom>
                <a:avLst/>
                <a:gdLst>
                  <a:gd name="connsiteX0" fmla="*/ 12700 w 63500"/>
                  <a:gd name="connsiteY0" fmla="*/ 0 h 419100"/>
                  <a:gd name="connsiteX1" fmla="*/ 33867 w 63500"/>
                  <a:gd name="connsiteY1" fmla="*/ 29634 h 419100"/>
                  <a:gd name="connsiteX2" fmla="*/ 4234 w 63500"/>
                  <a:gd name="connsiteY2" fmla="*/ 50800 h 419100"/>
                  <a:gd name="connsiteX3" fmla="*/ 42334 w 63500"/>
                  <a:gd name="connsiteY3" fmla="*/ 101600 h 419100"/>
                  <a:gd name="connsiteX4" fmla="*/ 42334 w 63500"/>
                  <a:gd name="connsiteY4" fmla="*/ 101600 h 419100"/>
                  <a:gd name="connsiteX5" fmla="*/ 46567 w 63500"/>
                  <a:gd name="connsiteY5" fmla="*/ 127000 h 419100"/>
                  <a:gd name="connsiteX6" fmla="*/ 12700 w 63500"/>
                  <a:gd name="connsiteY6" fmla="*/ 165100 h 419100"/>
                  <a:gd name="connsiteX7" fmla="*/ 46567 w 63500"/>
                  <a:gd name="connsiteY7" fmla="*/ 190500 h 419100"/>
                  <a:gd name="connsiteX8" fmla="*/ 63500 w 63500"/>
                  <a:gd name="connsiteY8" fmla="*/ 211667 h 419100"/>
                  <a:gd name="connsiteX9" fmla="*/ 63500 w 63500"/>
                  <a:gd name="connsiteY9" fmla="*/ 364067 h 419100"/>
                  <a:gd name="connsiteX10" fmla="*/ 25400 w 63500"/>
                  <a:gd name="connsiteY10" fmla="*/ 406400 h 419100"/>
                  <a:gd name="connsiteX11" fmla="*/ 0 w 63500"/>
                  <a:gd name="connsiteY11" fmla="*/ 419100 h 419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3500" h="419100">
                    <a:moveTo>
                      <a:pt x="12700" y="0"/>
                    </a:moveTo>
                    <a:lnTo>
                      <a:pt x="33867" y="29634"/>
                    </a:lnTo>
                    <a:lnTo>
                      <a:pt x="4234" y="50800"/>
                    </a:lnTo>
                    <a:lnTo>
                      <a:pt x="42334" y="101600"/>
                    </a:lnTo>
                    <a:lnTo>
                      <a:pt x="42334" y="101600"/>
                    </a:lnTo>
                    <a:lnTo>
                      <a:pt x="46567" y="127000"/>
                    </a:lnTo>
                    <a:lnTo>
                      <a:pt x="12700" y="165100"/>
                    </a:lnTo>
                    <a:lnTo>
                      <a:pt x="46567" y="190500"/>
                    </a:lnTo>
                    <a:lnTo>
                      <a:pt x="63500" y="211667"/>
                    </a:lnTo>
                    <a:lnTo>
                      <a:pt x="63500" y="364067"/>
                    </a:lnTo>
                    <a:lnTo>
                      <a:pt x="25400" y="406400"/>
                    </a:lnTo>
                    <a:lnTo>
                      <a:pt x="0" y="41910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" name="Freihandform 7"/>
              <p:cNvSpPr/>
              <p:nvPr/>
            </p:nvSpPr>
            <p:spPr>
              <a:xfrm>
                <a:off x="4059767" y="2946400"/>
                <a:ext cx="444500" cy="1299633"/>
              </a:xfrm>
              <a:custGeom>
                <a:avLst/>
                <a:gdLst>
                  <a:gd name="connsiteX0" fmla="*/ 427566 w 444500"/>
                  <a:gd name="connsiteY0" fmla="*/ 1299633 h 1299633"/>
                  <a:gd name="connsiteX1" fmla="*/ 440266 w 444500"/>
                  <a:gd name="connsiteY1" fmla="*/ 1198033 h 1299633"/>
                  <a:gd name="connsiteX2" fmla="*/ 444500 w 444500"/>
                  <a:gd name="connsiteY2" fmla="*/ 1155700 h 1299633"/>
                  <a:gd name="connsiteX3" fmla="*/ 431800 w 444500"/>
                  <a:gd name="connsiteY3" fmla="*/ 1126067 h 1299633"/>
                  <a:gd name="connsiteX4" fmla="*/ 431800 w 444500"/>
                  <a:gd name="connsiteY4" fmla="*/ 1087967 h 1299633"/>
                  <a:gd name="connsiteX5" fmla="*/ 397933 w 444500"/>
                  <a:gd name="connsiteY5" fmla="*/ 1032933 h 1299633"/>
                  <a:gd name="connsiteX6" fmla="*/ 364066 w 444500"/>
                  <a:gd name="connsiteY6" fmla="*/ 939800 h 1299633"/>
                  <a:gd name="connsiteX7" fmla="*/ 351366 w 444500"/>
                  <a:gd name="connsiteY7" fmla="*/ 905933 h 1299633"/>
                  <a:gd name="connsiteX8" fmla="*/ 317500 w 444500"/>
                  <a:gd name="connsiteY8" fmla="*/ 821267 h 1299633"/>
                  <a:gd name="connsiteX9" fmla="*/ 279400 w 444500"/>
                  <a:gd name="connsiteY9" fmla="*/ 715433 h 1299633"/>
                  <a:gd name="connsiteX10" fmla="*/ 258233 w 444500"/>
                  <a:gd name="connsiteY10" fmla="*/ 639233 h 1299633"/>
                  <a:gd name="connsiteX11" fmla="*/ 207433 w 444500"/>
                  <a:gd name="connsiteY11" fmla="*/ 609600 h 1299633"/>
                  <a:gd name="connsiteX12" fmla="*/ 220133 w 444500"/>
                  <a:gd name="connsiteY12" fmla="*/ 558800 h 1299633"/>
                  <a:gd name="connsiteX13" fmla="*/ 190500 w 444500"/>
                  <a:gd name="connsiteY13" fmla="*/ 495300 h 1299633"/>
                  <a:gd name="connsiteX14" fmla="*/ 190500 w 444500"/>
                  <a:gd name="connsiteY14" fmla="*/ 461433 h 1299633"/>
                  <a:gd name="connsiteX15" fmla="*/ 143933 w 444500"/>
                  <a:gd name="connsiteY15" fmla="*/ 372533 h 1299633"/>
                  <a:gd name="connsiteX16" fmla="*/ 114300 w 444500"/>
                  <a:gd name="connsiteY16" fmla="*/ 309033 h 1299633"/>
                  <a:gd name="connsiteX17" fmla="*/ 63500 w 444500"/>
                  <a:gd name="connsiteY17" fmla="*/ 190500 h 1299633"/>
                  <a:gd name="connsiteX18" fmla="*/ 63500 w 444500"/>
                  <a:gd name="connsiteY18" fmla="*/ 190500 h 1299633"/>
                  <a:gd name="connsiteX19" fmla="*/ 42333 w 444500"/>
                  <a:gd name="connsiteY19" fmla="*/ 131233 h 1299633"/>
                  <a:gd name="connsiteX20" fmla="*/ 0 w 444500"/>
                  <a:gd name="connsiteY20" fmla="*/ 0 h 1299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44500" h="1299633">
                    <a:moveTo>
                      <a:pt x="427566" y="1299633"/>
                    </a:moveTo>
                    <a:lnTo>
                      <a:pt x="440266" y="1198033"/>
                    </a:lnTo>
                    <a:lnTo>
                      <a:pt x="444500" y="1155700"/>
                    </a:lnTo>
                    <a:lnTo>
                      <a:pt x="431800" y="1126067"/>
                    </a:lnTo>
                    <a:lnTo>
                      <a:pt x="431800" y="1087967"/>
                    </a:lnTo>
                    <a:lnTo>
                      <a:pt x="397933" y="1032933"/>
                    </a:lnTo>
                    <a:lnTo>
                      <a:pt x="364066" y="939800"/>
                    </a:lnTo>
                    <a:lnTo>
                      <a:pt x="351366" y="905933"/>
                    </a:lnTo>
                    <a:lnTo>
                      <a:pt x="317500" y="821267"/>
                    </a:lnTo>
                    <a:lnTo>
                      <a:pt x="279400" y="715433"/>
                    </a:lnTo>
                    <a:cubicBezTo>
                      <a:pt x="262009" y="641524"/>
                      <a:pt x="279890" y="660895"/>
                      <a:pt x="258233" y="639233"/>
                    </a:cubicBezTo>
                    <a:lnTo>
                      <a:pt x="207433" y="609600"/>
                    </a:lnTo>
                    <a:lnTo>
                      <a:pt x="220133" y="558800"/>
                    </a:lnTo>
                    <a:lnTo>
                      <a:pt x="190500" y="495300"/>
                    </a:lnTo>
                    <a:lnTo>
                      <a:pt x="190500" y="461433"/>
                    </a:lnTo>
                    <a:lnTo>
                      <a:pt x="143933" y="372533"/>
                    </a:lnTo>
                    <a:lnTo>
                      <a:pt x="114300" y="309033"/>
                    </a:lnTo>
                    <a:lnTo>
                      <a:pt x="63500" y="190500"/>
                    </a:lnTo>
                    <a:lnTo>
                      <a:pt x="63500" y="190500"/>
                    </a:lnTo>
                    <a:lnTo>
                      <a:pt x="42333" y="131233"/>
                    </a:lnTo>
                    <a:lnTo>
                      <a:pt x="0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" name="Freihandform 8"/>
              <p:cNvSpPr/>
              <p:nvPr/>
            </p:nvSpPr>
            <p:spPr>
              <a:xfrm>
                <a:off x="4025900" y="2865967"/>
                <a:ext cx="29633" cy="76200"/>
              </a:xfrm>
              <a:custGeom>
                <a:avLst/>
                <a:gdLst>
                  <a:gd name="connsiteX0" fmla="*/ 29633 w 29633"/>
                  <a:gd name="connsiteY0" fmla="*/ 76200 h 76200"/>
                  <a:gd name="connsiteX1" fmla="*/ 0 w 29633"/>
                  <a:gd name="connsiteY1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633" h="76200">
                    <a:moveTo>
                      <a:pt x="29633" y="76200"/>
                    </a:moveTo>
                    <a:lnTo>
                      <a:pt x="0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" name="Freihandform 9"/>
              <p:cNvSpPr/>
              <p:nvPr/>
            </p:nvSpPr>
            <p:spPr>
              <a:xfrm>
                <a:off x="4055533" y="2658533"/>
                <a:ext cx="215900" cy="296334"/>
              </a:xfrm>
              <a:custGeom>
                <a:avLst/>
                <a:gdLst>
                  <a:gd name="connsiteX0" fmla="*/ 0 w 215900"/>
                  <a:gd name="connsiteY0" fmla="*/ 296334 h 296334"/>
                  <a:gd name="connsiteX1" fmla="*/ 84667 w 215900"/>
                  <a:gd name="connsiteY1" fmla="*/ 249767 h 296334"/>
                  <a:gd name="connsiteX2" fmla="*/ 84667 w 215900"/>
                  <a:gd name="connsiteY2" fmla="*/ 182034 h 296334"/>
                  <a:gd name="connsiteX3" fmla="*/ 139700 w 215900"/>
                  <a:gd name="connsiteY3" fmla="*/ 131234 h 296334"/>
                  <a:gd name="connsiteX4" fmla="*/ 182034 w 215900"/>
                  <a:gd name="connsiteY4" fmla="*/ 80434 h 296334"/>
                  <a:gd name="connsiteX5" fmla="*/ 215900 w 215900"/>
                  <a:gd name="connsiteY5" fmla="*/ 76200 h 296334"/>
                  <a:gd name="connsiteX6" fmla="*/ 194734 w 215900"/>
                  <a:gd name="connsiteY6" fmla="*/ 33867 h 296334"/>
                  <a:gd name="connsiteX7" fmla="*/ 165100 w 215900"/>
                  <a:gd name="connsiteY7" fmla="*/ 0 h 296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5900" h="296334">
                    <a:moveTo>
                      <a:pt x="0" y="296334"/>
                    </a:moveTo>
                    <a:lnTo>
                      <a:pt x="84667" y="249767"/>
                    </a:lnTo>
                    <a:lnTo>
                      <a:pt x="84667" y="182034"/>
                    </a:lnTo>
                    <a:lnTo>
                      <a:pt x="139700" y="131234"/>
                    </a:lnTo>
                    <a:lnTo>
                      <a:pt x="182034" y="80434"/>
                    </a:lnTo>
                    <a:lnTo>
                      <a:pt x="215900" y="76200"/>
                    </a:lnTo>
                    <a:lnTo>
                      <a:pt x="194734" y="33867"/>
                    </a:lnTo>
                    <a:lnTo>
                      <a:pt x="165100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" name="Freihandform 10"/>
              <p:cNvSpPr/>
              <p:nvPr/>
            </p:nvSpPr>
            <p:spPr>
              <a:xfrm>
                <a:off x="2620433" y="2929467"/>
                <a:ext cx="207434" cy="956733"/>
              </a:xfrm>
              <a:custGeom>
                <a:avLst/>
                <a:gdLst>
                  <a:gd name="connsiteX0" fmla="*/ 207434 w 207434"/>
                  <a:gd name="connsiteY0" fmla="*/ 956733 h 956733"/>
                  <a:gd name="connsiteX1" fmla="*/ 198967 w 207434"/>
                  <a:gd name="connsiteY1" fmla="*/ 884766 h 956733"/>
                  <a:gd name="connsiteX2" fmla="*/ 194734 w 207434"/>
                  <a:gd name="connsiteY2" fmla="*/ 787400 h 956733"/>
                  <a:gd name="connsiteX3" fmla="*/ 190500 w 207434"/>
                  <a:gd name="connsiteY3" fmla="*/ 757766 h 956733"/>
                  <a:gd name="connsiteX4" fmla="*/ 190500 w 207434"/>
                  <a:gd name="connsiteY4" fmla="*/ 728133 h 956733"/>
                  <a:gd name="connsiteX5" fmla="*/ 160867 w 207434"/>
                  <a:gd name="connsiteY5" fmla="*/ 715433 h 956733"/>
                  <a:gd name="connsiteX6" fmla="*/ 135467 w 207434"/>
                  <a:gd name="connsiteY6" fmla="*/ 706966 h 956733"/>
                  <a:gd name="connsiteX7" fmla="*/ 110067 w 207434"/>
                  <a:gd name="connsiteY7" fmla="*/ 698500 h 956733"/>
                  <a:gd name="connsiteX8" fmla="*/ 105834 w 207434"/>
                  <a:gd name="connsiteY8" fmla="*/ 664633 h 956733"/>
                  <a:gd name="connsiteX9" fmla="*/ 55034 w 207434"/>
                  <a:gd name="connsiteY9" fmla="*/ 609600 h 956733"/>
                  <a:gd name="connsiteX10" fmla="*/ 55034 w 207434"/>
                  <a:gd name="connsiteY10" fmla="*/ 609600 h 956733"/>
                  <a:gd name="connsiteX11" fmla="*/ 29634 w 207434"/>
                  <a:gd name="connsiteY11" fmla="*/ 558800 h 956733"/>
                  <a:gd name="connsiteX12" fmla="*/ 21167 w 207434"/>
                  <a:gd name="connsiteY12" fmla="*/ 520700 h 956733"/>
                  <a:gd name="connsiteX13" fmla="*/ 0 w 207434"/>
                  <a:gd name="connsiteY13" fmla="*/ 503766 h 956733"/>
                  <a:gd name="connsiteX14" fmla="*/ 21167 w 207434"/>
                  <a:gd name="connsiteY14" fmla="*/ 461433 h 956733"/>
                  <a:gd name="connsiteX15" fmla="*/ 42334 w 207434"/>
                  <a:gd name="connsiteY15" fmla="*/ 410633 h 956733"/>
                  <a:gd name="connsiteX16" fmla="*/ 46567 w 207434"/>
                  <a:gd name="connsiteY16" fmla="*/ 347133 h 956733"/>
                  <a:gd name="connsiteX17" fmla="*/ 29634 w 207434"/>
                  <a:gd name="connsiteY17" fmla="*/ 309033 h 956733"/>
                  <a:gd name="connsiteX18" fmla="*/ 21167 w 207434"/>
                  <a:gd name="connsiteY18" fmla="*/ 258233 h 956733"/>
                  <a:gd name="connsiteX19" fmla="*/ 21167 w 207434"/>
                  <a:gd name="connsiteY19" fmla="*/ 177800 h 956733"/>
                  <a:gd name="connsiteX20" fmla="*/ 16934 w 207434"/>
                  <a:gd name="connsiteY20" fmla="*/ 80433 h 956733"/>
                  <a:gd name="connsiteX21" fmla="*/ 21167 w 207434"/>
                  <a:gd name="connsiteY21" fmla="*/ 25400 h 956733"/>
                  <a:gd name="connsiteX22" fmla="*/ 38100 w 207434"/>
                  <a:gd name="connsiteY22" fmla="*/ 0 h 956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07434" h="956733">
                    <a:moveTo>
                      <a:pt x="207434" y="956733"/>
                    </a:moveTo>
                    <a:lnTo>
                      <a:pt x="198967" y="884766"/>
                    </a:lnTo>
                    <a:lnTo>
                      <a:pt x="194734" y="787400"/>
                    </a:lnTo>
                    <a:lnTo>
                      <a:pt x="190500" y="757766"/>
                    </a:lnTo>
                    <a:lnTo>
                      <a:pt x="190500" y="728133"/>
                    </a:lnTo>
                    <a:cubicBezTo>
                      <a:pt x="159510" y="719278"/>
                      <a:pt x="160867" y="729939"/>
                      <a:pt x="160867" y="715433"/>
                    </a:cubicBezTo>
                    <a:lnTo>
                      <a:pt x="135467" y="706966"/>
                    </a:lnTo>
                    <a:lnTo>
                      <a:pt x="110067" y="698500"/>
                    </a:lnTo>
                    <a:lnTo>
                      <a:pt x="105834" y="664633"/>
                    </a:lnTo>
                    <a:lnTo>
                      <a:pt x="55034" y="609600"/>
                    </a:lnTo>
                    <a:lnTo>
                      <a:pt x="55034" y="609600"/>
                    </a:lnTo>
                    <a:lnTo>
                      <a:pt x="29634" y="558800"/>
                    </a:lnTo>
                    <a:lnTo>
                      <a:pt x="21167" y="520700"/>
                    </a:lnTo>
                    <a:lnTo>
                      <a:pt x="0" y="503766"/>
                    </a:lnTo>
                    <a:lnTo>
                      <a:pt x="21167" y="461433"/>
                    </a:lnTo>
                    <a:lnTo>
                      <a:pt x="42334" y="410633"/>
                    </a:lnTo>
                    <a:lnTo>
                      <a:pt x="46567" y="347133"/>
                    </a:lnTo>
                    <a:cubicBezTo>
                      <a:pt x="29003" y="312004"/>
                      <a:pt x="29634" y="325887"/>
                      <a:pt x="29634" y="309033"/>
                    </a:cubicBezTo>
                    <a:lnTo>
                      <a:pt x="21167" y="258233"/>
                    </a:lnTo>
                    <a:lnTo>
                      <a:pt x="21167" y="177800"/>
                    </a:lnTo>
                    <a:lnTo>
                      <a:pt x="16934" y="80433"/>
                    </a:lnTo>
                    <a:lnTo>
                      <a:pt x="21167" y="25400"/>
                    </a:lnTo>
                    <a:lnTo>
                      <a:pt x="38100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" name="Freihandform 11"/>
              <p:cNvSpPr/>
              <p:nvPr/>
            </p:nvSpPr>
            <p:spPr>
              <a:xfrm>
                <a:off x="4563533" y="2747433"/>
                <a:ext cx="385234" cy="1435100"/>
              </a:xfrm>
              <a:custGeom>
                <a:avLst/>
                <a:gdLst>
                  <a:gd name="connsiteX0" fmla="*/ 0 w 385234"/>
                  <a:gd name="connsiteY0" fmla="*/ 1435100 h 1435100"/>
                  <a:gd name="connsiteX1" fmla="*/ 63500 w 385234"/>
                  <a:gd name="connsiteY1" fmla="*/ 1363134 h 1435100"/>
                  <a:gd name="connsiteX2" fmla="*/ 46567 w 385234"/>
                  <a:gd name="connsiteY2" fmla="*/ 1346200 h 1435100"/>
                  <a:gd name="connsiteX3" fmla="*/ 63500 w 385234"/>
                  <a:gd name="connsiteY3" fmla="*/ 1299634 h 1435100"/>
                  <a:gd name="connsiteX4" fmla="*/ 71967 w 385234"/>
                  <a:gd name="connsiteY4" fmla="*/ 1223434 h 1435100"/>
                  <a:gd name="connsiteX5" fmla="*/ 93134 w 385234"/>
                  <a:gd name="connsiteY5" fmla="*/ 1176867 h 1435100"/>
                  <a:gd name="connsiteX6" fmla="*/ 93134 w 385234"/>
                  <a:gd name="connsiteY6" fmla="*/ 1113367 h 1435100"/>
                  <a:gd name="connsiteX7" fmla="*/ 110067 w 385234"/>
                  <a:gd name="connsiteY7" fmla="*/ 1062567 h 1435100"/>
                  <a:gd name="connsiteX8" fmla="*/ 156634 w 385234"/>
                  <a:gd name="connsiteY8" fmla="*/ 1007534 h 1435100"/>
                  <a:gd name="connsiteX9" fmla="*/ 131234 w 385234"/>
                  <a:gd name="connsiteY9" fmla="*/ 935567 h 1435100"/>
                  <a:gd name="connsiteX10" fmla="*/ 182034 w 385234"/>
                  <a:gd name="connsiteY10" fmla="*/ 846667 h 1435100"/>
                  <a:gd name="connsiteX11" fmla="*/ 143934 w 385234"/>
                  <a:gd name="connsiteY11" fmla="*/ 787400 h 1435100"/>
                  <a:gd name="connsiteX12" fmla="*/ 160867 w 385234"/>
                  <a:gd name="connsiteY12" fmla="*/ 740834 h 1435100"/>
                  <a:gd name="connsiteX13" fmla="*/ 190500 w 385234"/>
                  <a:gd name="connsiteY13" fmla="*/ 660400 h 1435100"/>
                  <a:gd name="connsiteX14" fmla="*/ 241300 w 385234"/>
                  <a:gd name="connsiteY14" fmla="*/ 592667 h 1435100"/>
                  <a:gd name="connsiteX15" fmla="*/ 241300 w 385234"/>
                  <a:gd name="connsiteY15" fmla="*/ 533400 h 1435100"/>
                  <a:gd name="connsiteX16" fmla="*/ 279400 w 385234"/>
                  <a:gd name="connsiteY16" fmla="*/ 491067 h 1435100"/>
                  <a:gd name="connsiteX17" fmla="*/ 279400 w 385234"/>
                  <a:gd name="connsiteY17" fmla="*/ 444500 h 1435100"/>
                  <a:gd name="connsiteX18" fmla="*/ 347134 w 385234"/>
                  <a:gd name="connsiteY18" fmla="*/ 393700 h 1435100"/>
                  <a:gd name="connsiteX19" fmla="*/ 355600 w 385234"/>
                  <a:gd name="connsiteY19" fmla="*/ 321734 h 1435100"/>
                  <a:gd name="connsiteX20" fmla="*/ 376767 w 385234"/>
                  <a:gd name="connsiteY20" fmla="*/ 258234 h 1435100"/>
                  <a:gd name="connsiteX21" fmla="*/ 317500 w 385234"/>
                  <a:gd name="connsiteY21" fmla="*/ 182034 h 1435100"/>
                  <a:gd name="connsiteX22" fmla="*/ 355600 w 385234"/>
                  <a:gd name="connsiteY22" fmla="*/ 122767 h 1435100"/>
                  <a:gd name="connsiteX23" fmla="*/ 381000 w 385234"/>
                  <a:gd name="connsiteY23" fmla="*/ 76200 h 1435100"/>
                  <a:gd name="connsiteX24" fmla="*/ 385234 w 385234"/>
                  <a:gd name="connsiteY24" fmla="*/ 0 h 1435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85234" h="1435100">
                    <a:moveTo>
                      <a:pt x="0" y="1435100"/>
                    </a:moveTo>
                    <a:lnTo>
                      <a:pt x="63500" y="1363134"/>
                    </a:lnTo>
                    <a:cubicBezTo>
                      <a:pt x="39404" y="1353495"/>
                      <a:pt x="38936" y="1361464"/>
                      <a:pt x="46567" y="1346200"/>
                    </a:cubicBezTo>
                    <a:lnTo>
                      <a:pt x="63500" y="1299634"/>
                    </a:lnTo>
                    <a:lnTo>
                      <a:pt x="71967" y="1223434"/>
                    </a:lnTo>
                    <a:lnTo>
                      <a:pt x="93134" y="1176867"/>
                    </a:lnTo>
                    <a:lnTo>
                      <a:pt x="93134" y="1113367"/>
                    </a:lnTo>
                    <a:lnTo>
                      <a:pt x="110067" y="1062567"/>
                    </a:lnTo>
                    <a:lnTo>
                      <a:pt x="156634" y="1007534"/>
                    </a:lnTo>
                    <a:lnTo>
                      <a:pt x="131234" y="935567"/>
                    </a:lnTo>
                    <a:lnTo>
                      <a:pt x="182034" y="846667"/>
                    </a:lnTo>
                    <a:lnTo>
                      <a:pt x="143934" y="787400"/>
                    </a:lnTo>
                    <a:lnTo>
                      <a:pt x="160867" y="740834"/>
                    </a:lnTo>
                    <a:lnTo>
                      <a:pt x="190500" y="660400"/>
                    </a:lnTo>
                    <a:lnTo>
                      <a:pt x="241300" y="592667"/>
                    </a:lnTo>
                    <a:lnTo>
                      <a:pt x="241300" y="533400"/>
                    </a:lnTo>
                    <a:lnTo>
                      <a:pt x="279400" y="491067"/>
                    </a:lnTo>
                    <a:lnTo>
                      <a:pt x="279400" y="444500"/>
                    </a:lnTo>
                    <a:lnTo>
                      <a:pt x="347134" y="393700"/>
                    </a:lnTo>
                    <a:lnTo>
                      <a:pt x="355600" y="321734"/>
                    </a:lnTo>
                    <a:lnTo>
                      <a:pt x="376767" y="258234"/>
                    </a:lnTo>
                    <a:lnTo>
                      <a:pt x="317500" y="182034"/>
                    </a:lnTo>
                    <a:lnTo>
                      <a:pt x="355600" y="122767"/>
                    </a:lnTo>
                    <a:lnTo>
                      <a:pt x="381000" y="76200"/>
                    </a:lnTo>
                    <a:lnTo>
                      <a:pt x="385234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" name="Freihandform 12"/>
              <p:cNvSpPr/>
              <p:nvPr/>
            </p:nvSpPr>
            <p:spPr>
              <a:xfrm>
                <a:off x="4936067" y="2082800"/>
                <a:ext cx="88900" cy="660400"/>
              </a:xfrm>
              <a:custGeom>
                <a:avLst/>
                <a:gdLst>
                  <a:gd name="connsiteX0" fmla="*/ 12700 w 88900"/>
                  <a:gd name="connsiteY0" fmla="*/ 660400 h 660400"/>
                  <a:gd name="connsiteX1" fmla="*/ 0 w 88900"/>
                  <a:gd name="connsiteY1" fmla="*/ 613833 h 660400"/>
                  <a:gd name="connsiteX2" fmla="*/ 42333 w 88900"/>
                  <a:gd name="connsiteY2" fmla="*/ 516467 h 660400"/>
                  <a:gd name="connsiteX3" fmla="*/ 67733 w 88900"/>
                  <a:gd name="connsiteY3" fmla="*/ 457200 h 660400"/>
                  <a:gd name="connsiteX4" fmla="*/ 59266 w 88900"/>
                  <a:gd name="connsiteY4" fmla="*/ 406400 h 660400"/>
                  <a:gd name="connsiteX5" fmla="*/ 46566 w 88900"/>
                  <a:gd name="connsiteY5" fmla="*/ 359833 h 660400"/>
                  <a:gd name="connsiteX6" fmla="*/ 50800 w 88900"/>
                  <a:gd name="connsiteY6" fmla="*/ 309033 h 660400"/>
                  <a:gd name="connsiteX7" fmla="*/ 38100 w 88900"/>
                  <a:gd name="connsiteY7" fmla="*/ 275167 h 660400"/>
                  <a:gd name="connsiteX8" fmla="*/ 67733 w 88900"/>
                  <a:gd name="connsiteY8" fmla="*/ 194733 h 660400"/>
                  <a:gd name="connsiteX9" fmla="*/ 88900 w 88900"/>
                  <a:gd name="connsiteY9" fmla="*/ 131233 h 660400"/>
                  <a:gd name="connsiteX10" fmla="*/ 76200 w 88900"/>
                  <a:gd name="connsiteY10" fmla="*/ 76200 h 660400"/>
                  <a:gd name="connsiteX11" fmla="*/ 71966 w 88900"/>
                  <a:gd name="connsiteY11" fmla="*/ 46567 h 660400"/>
                  <a:gd name="connsiteX12" fmla="*/ 80433 w 88900"/>
                  <a:gd name="connsiteY12" fmla="*/ 0 h 66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8900" h="660400">
                    <a:moveTo>
                      <a:pt x="12700" y="660400"/>
                    </a:moveTo>
                    <a:lnTo>
                      <a:pt x="0" y="613833"/>
                    </a:lnTo>
                    <a:lnTo>
                      <a:pt x="42333" y="516467"/>
                    </a:lnTo>
                    <a:lnTo>
                      <a:pt x="67733" y="457200"/>
                    </a:lnTo>
                    <a:lnTo>
                      <a:pt x="59266" y="406400"/>
                    </a:lnTo>
                    <a:lnTo>
                      <a:pt x="46566" y="359833"/>
                    </a:lnTo>
                    <a:lnTo>
                      <a:pt x="50800" y="309033"/>
                    </a:lnTo>
                    <a:lnTo>
                      <a:pt x="38100" y="275167"/>
                    </a:lnTo>
                    <a:lnTo>
                      <a:pt x="67733" y="194733"/>
                    </a:lnTo>
                    <a:lnTo>
                      <a:pt x="88900" y="131233"/>
                    </a:lnTo>
                    <a:lnTo>
                      <a:pt x="76200" y="76200"/>
                    </a:lnTo>
                    <a:lnTo>
                      <a:pt x="71966" y="46567"/>
                    </a:lnTo>
                    <a:lnTo>
                      <a:pt x="80433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" name="Freihandform 13"/>
              <p:cNvSpPr/>
              <p:nvPr/>
            </p:nvSpPr>
            <p:spPr>
              <a:xfrm>
                <a:off x="4504267" y="1985028"/>
                <a:ext cx="512233" cy="872472"/>
              </a:xfrm>
              <a:custGeom>
                <a:avLst/>
                <a:gdLst>
                  <a:gd name="connsiteX0" fmla="*/ 423333 w 512233"/>
                  <a:gd name="connsiteY0" fmla="*/ 766639 h 872472"/>
                  <a:gd name="connsiteX1" fmla="*/ 372533 w 512233"/>
                  <a:gd name="connsiteY1" fmla="*/ 770872 h 872472"/>
                  <a:gd name="connsiteX2" fmla="*/ 347133 w 512233"/>
                  <a:gd name="connsiteY2" fmla="*/ 804739 h 872472"/>
                  <a:gd name="connsiteX3" fmla="*/ 313266 w 512233"/>
                  <a:gd name="connsiteY3" fmla="*/ 821672 h 872472"/>
                  <a:gd name="connsiteX4" fmla="*/ 283633 w 512233"/>
                  <a:gd name="connsiteY4" fmla="*/ 842839 h 872472"/>
                  <a:gd name="connsiteX5" fmla="*/ 258233 w 512233"/>
                  <a:gd name="connsiteY5" fmla="*/ 859772 h 872472"/>
                  <a:gd name="connsiteX6" fmla="*/ 211666 w 512233"/>
                  <a:gd name="connsiteY6" fmla="*/ 868239 h 872472"/>
                  <a:gd name="connsiteX7" fmla="*/ 169333 w 512233"/>
                  <a:gd name="connsiteY7" fmla="*/ 868239 h 872472"/>
                  <a:gd name="connsiteX8" fmla="*/ 139700 w 512233"/>
                  <a:gd name="connsiteY8" fmla="*/ 864005 h 872472"/>
                  <a:gd name="connsiteX9" fmla="*/ 97366 w 512233"/>
                  <a:gd name="connsiteY9" fmla="*/ 864005 h 872472"/>
                  <a:gd name="connsiteX10" fmla="*/ 71966 w 512233"/>
                  <a:gd name="connsiteY10" fmla="*/ 872472 h 872472"/>
                  <a:gd name="connsiteX11" fmla="*/ 21166 w 512233"/>
                  <a:gd name="connsiteY11" fmla="*/ 872472 h 872472"/>
                  <a:gd name="connsiteX12" fmla="*/ 0 w 512233"/>
                  <a:gd name="connsiteY12" fmla="*/ 851305 h 872472"/>
                  <a:gd name="connsiteX13" fmla="*/ 0 w 512233"/>
                  <a:gd name="connsiteY13" fmla="*/ 851305 h 872472"/>
                  <a:gd name="connsiteX14" fmla="*/ 33866 w 512233"/>
                  <a:gd name="connsiteY14" fmla="*/ 800505 h 872472"/>
                  <a:gd name="connsiteX15" fmla="*/ 50800 w 512233"/>
                  <a:gd name="connsiteY15" fmla="*/ 770872 h 872472"/>
                  <a:gd name="connsiteX16" fmla="*/ 59266 w 512233"/>
                  <a:gd name="connsiteY16" fmla="*/ 741239 h 872472"/>
                  <a:gd name="connsiteX17" fmla="*/ 59266 w 512233"/>
                  <a:gd name="connsiteY17" fmla="*/ 703139 h 872472"/>
                  <a:gd name="connsiteX18" fmla="*/ 67733 w 512233"/>
                  <a:gd name="connsiteY18" fmla="*/ 669272 h 872472"/>
                  <a:gd name="connsiteX19" fmla="*/ 101600 w 512233"/>
                  <a:gd name="connsiteY19" fmla="*/ 652339 h 872472"/>
                  <a:gd name="connsiteX20" fmla="*/ 143933 w 512233"/>
                  <a:gd name="connsiteY20" fmla="*/ 635405 h 872472"/>
                  <a:gd name="connsiteX21" fmla="*/ 186266 w 512233"/>
                  <a:gd name="connsiteY21" fmla="*/ 601539 h 872472"/>
                  <a:gd name="connsiteX22" fmla="*/ 215900 w 512233"/>
                  <a:gd name="connsiteY22" fmla="*/ 588839 h 872472"/>
                  <a:gd name="connsiteX23" fmla="*/ 258233 w 512233"/>
                  <a:gd name="connsiteY23" fmla="*/ 584605 h 872472"/>
                  <a:gd name="connsiteX24" fmla="*/ 279400 w 512233"/>
                  <a:gd name="connsiteY24" fmla="*/ 563439 h 872472"/>
                  <a:gd name="connsiteX25" fmla="*/ 249766 w 512233"/>
                  <a:gd name="connsiteY25" fmla="*/ 538039 h 872472"/>
                  <a:gd name="connsiteX26" fmla="*/ 203200 w 512233"/>
                  <a:gd name="connsiteY26" fmla="*/ 538039 h 872472"/>
                  <a:gd name="connsiteX27" fmla="*/ 165100 w 512233"/>
                  <a:gd name="connsiteY27" fmla="*/ 525339 h 872472"/>
                  <a:gd name="connsiteX28" fmla="*/ 143933 w 512233"/>
                  <a:gd name="connsiteY28" fmla="*/ 504172 h 872472"/>
                  <a:gd name="connsiteX29" fmla="*/ 118533 w 512233"/>
                  <a:gd name="connsiteY29" fmla="*/ 533805 h 872472"/>
                  <a:gd name="connsiteX30" fmla="*/ 76200 w 512233"/>
                  <a:gd name="connsiteY30" fmla="*/ 521105 h 872472"/>
                  <a:gd name="connsiteX31" fmla="*/ 63500 w 512233"/>
                  <a:gd name="connsiteY31" fmla="*/ 508405 h 872472"/>
                  <a:gd name="connsiteX32" fmla="*/ 110066 w 512233"/>
                  <a:gd name="connsiteY32" fmla="*/ 487239 h 872472"/>
                  <a:gd name="connsiteX33" fmla="*/ 110066 w 512233"/>
                  <a:gd name="connsiteY33" fmla="*/ 487239 h 872472"/>
                  <a:gd name="connsiteX34" fmla="*/ 88900 w 512233"/>
                  <a:gd name="connsiteY34" fmla="*/ 432205 h 872472"/>
                  <a:gd name="connsiteX35" fmla="*/ 97366 w 512233"/>
                  <a:gd name="connsiteY35" fmla="*/ 389872 h 872472"/>
                  <a:gd name="connsiteX36" fmla="*/ 101600 w 512233"/>
                  <a:gd name="connsiteY36" fmla="*/ 356005 h 872472"/>
                  <a:gd name="connsiteX37" fmla="*/ 101600 w 512233"/>
                  <a:gd name="connsiteY37" fmla="*/ 305205 h 872472"/>
                  <a:gd name="connsiteX38" fmla="*/ 76200 w 512233"/>
                  <a:gd name="connsiteY38" fmla="*/ 267105 h 872472"/>
                  <a:gd name="connsiteX39" fmla="*/ 76200 w 512233"/>
                  <a:gd name="connsiteY39" fmla="*/ 220539 h 872472"/>
                  <a:gd name="connsiteX40" fmla="*/ 93133 w 512233"/>
                  <a:gd name="connsiteY40" fmla="*/ 203605 h 872472"/>
                  <a:gd name="connsiteX41" fmla="*/ 110066 w 512233"/>
                  <a:gd name="connsiteY41" fmla="*/ 169739 h 872472"/>
                  <a:gd name="connsiteX42" fmla="*/ 131233 w 512233"/>
                  <a:gd name="connsiteY42" fmla="*/ 131639 h 872472"/>
                  <a:gd name="connsiteX43" fmla="*/ 148166 w 512233"/>
                  <a:gd name="connsiteY43" fmla="*/ 85072 h 872472"/>
                  <a:gd name="connsiteX44" fmla="*/ 186266 w 512233"/>
                  <a:gd name="connsiteY44" fmla="*/ 38505 h 872472"/>
                  <a:gd name="connsiteX45" fmla="*/ 207433 w 512233"/>
                  <a:gd name="connsiteY45" fmla="*/ 13105 h 872472"/>
                  <a:gd name="connsiteX46" fmla="*/ 245533 w 512233"/>
                  <a:gd name="connsiteY46" fmla="*/ 405 h 872472"/>
                  <a:gd name="connsiteX47" fmla="*/ 283633 w 512233"/>
                  <a:gd name="connsiteY47" fmla="*/ 4639 h 872472"/>
                  <a:gd name="connsiteX48" fmla="*/ 313266 w 512233"/>
                  <a:gd name="connsiteY48" fmla="*/ 21572 h 872472"/>
                  <a:gd name="connsiteX49" fmla="*/ 359833 w 512233"/>
                  <a:gd name="connsiteY49" fmla="*/ 13105 h 872472"/>
                  <a:gd name="connsiteX50" fmla="*/ 393700 w 512233"/>
                  <a:gd name="connsiteY50" fmla="*/ 13105 h 872472"/>
                  <a:gd name="connsiteX51" fmla="*/ 402166 w 512233"/>
                  <a:gd name="connsiteY51" fmla="*/ 38505 h 872472"/>
                  <a:gd name="connsiteX52" fmla="*/ 414866 w 512233"/>
                  <a:gd name="connsiteY52" fmla="*/ 68139 h 872472"/>
                  <a:gd name="connsiteX53" fmla="*/ 427566 w 512233"/>
                  <a:gd name="connsiteY53" fmla="*/ 72372 h 872472"/>
                  <a:gd name="connsiteX54" fmla="*/ 465666 w 512233"/>
                  <a:gd name="connsiteY54" fmla="*/ 89305 h 872472"/>
                  <a:gd name="connsiteX55" fmla="*/ 512233 w 512233"/>
                  <a:gd name="connsiteY55" fmla="*/ 93539 h 872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512233" h="872472">
                    <a:moveTo>
                      <a:pt x="423333" y="766639"/>
                    </a:moveTo>
                    <a:lnTo>
                      <a:pt x="372533" y="770872"/>
                    </a:lnTo>
                    <a:lnTo>
                      <a:pt x="347133" y="804739"/>
                    </a:lnTo>
                    <a:cubicBezTo>
                      <a:pt x="314466" y="814072"/>
                      <a:pt x="322095" y="804017"/>
                      <a:pt x="313266" y="821672"/>
                    </a:cubicBezTo>
                    <a:lnTo>
                      <a:pt x="283633" y="842839"/>
                    </a:lnTo>
                    <a:lnTo>
                      <a:pt x="258233" y="859772"/>
                    </a:lnTo>
                    <a:lnTo>
                      <a:pt x="211666" y="868239"/>
                    </a:lnTo>
                    <a:lnTo>
                      <a:pt x="169333" y="868239"/>
                    </a:lnTo>
                    <a:lnTo>
                      <a:pt x="139700" y="864005"/>
                    </a:lnTo>
                    <a:lnTo>
                      <a:pt x="97366" y="864005"/>
                    </a:lnTo>
                    <a:lnTo>
                      <a:pt x="71966" y="872472"/>
                    </a:lnTo>
                    <a:lnTo>
                      <a:pt x="21166" y="872472"/>
                    </a:lnTo>
                    <a:lnTo>
                      <a:pt x="0" y="851305"/>
                    </a:lnTo>
                    <a:lnTo>
                      <a:pt x="0" y="851305"/>
                    </a:lnTo>
                    <a:cubicBezTo>
                      <a:pt x="34696" y="803598"/>
                      <a:pt x="33866" y="823932"/>
                      <a:pt x="33866" y="800505"/>
                    </a:cubicBezTo>
                    <a:lnTo>
                      <a:pt x="50800" y="770872"/>
                    </a:lnTo>
                    <a:cubicBezTo>
                      <a:pt x="59712" y="744133"/>
                      <a:pt x="59266" y="754397"/>
                      <a:pt x="59266" y="741239"/>
                    </a:cubicBezTo>
                    <a:lnTo>
                      <a:pt x="59266" y="703139"/>
                    </a:lnTo>
                    <a:lnTo>
                      <a:pt x="67733" y="669272"/>
                    </a:lnTo>
                    <a:lnTo>
                      <a:pt x="101600" y="652339"/>
                    </a:lnTo>
                    <a:lnTo>
                      <a:pt x="143933" y="635405"/>
                    </a:lnTo>
                    <a:lnTo>
                      <a:pt x="186266" y="601539"/>
                    </a:lnTo>
                    <a:lnTo>
                      <a:pt x="215900" y="588839"/>
                    </a:lnTo>
                    <a:cubicBezTo>
                      <a:pt x="263871" y="584477"/>
                      <a:pt x="278052" y="584605"/>
                      <a:pt x="258233" y="584605"/>
                    </a:cubicBezTo>
                    <a:cubicBezTo>
                      <a:pt x="284717" y="562536"/>
                      <a:pt x="294654" y="563439"/>
                      <a:pt x="279400" y="563439"/>
                    </a:cubicBezTo>
                    <a:cubicBezTo>
                      <a:pt x="256426" y="535871"/>
                      <a:pt x="269254" y="538039"/>
                      <a:pt x="249766" y="538039"/>
                    </a:cubicBezTo>
                    <a:lnTo>
                      <a:pt x="203200" y="538039"/>
                    </a:lnTo>
                    <a:lnTo>
                      <a:pt x="165100" y="525339"/>
                    </a:lnTo>
                    <a:cubicBezTo>
                      <a:pt x="143030" y="498855"/>
                      <a:pt x="143933" y="488918"/>
                      <a:pt x="143933" y="504172"/>
                    </a:cubicBezTo>
                    <a:lnTo>
                      <a:pt x="118533" y="533805"/>
                    </a:lnTo>
                    <a:lnTo>
                      <a:pt x="76200" y="521105"/>
                    </a:lnTo>
                    <a:cubicBezTo>
                      <a:pt x="52613" y="506953"/>
                      <a:pt x="46805" y="508405"/>
                      <a:pt x="63500" y="508405"/>
                    </a:cubicBezTo>
                    <a:lnTo>
                      <a:pt x="110066" y="487239"/>
                    </a:lnTo>
                    <a:lnTo>
                      <a:pt x="110066" y="487239"/>
                    </a:lnTo>
                    <a:lnTo>
                      <a:pt x="88900" y="432205"/>
                    </a:lnTo>
                    <a:cubicBezTo>
                      <a:pt x="97672" y="392728"/>
                      <a:pt x="97366" y="407115"/>
                      <a:pt x="97366" y="389872"/>
                    </a:cubicBezTo>
                    <a:lnTo>
                      <a:pt x="101600" y="356005"/>
                    </a:lnTo>
                    <a:lnTo>
                      <a:pt x="101600" y="305205"/>
                    </a:lnTo>
                    <a:lnTo>
                      <a:pt x="76200" y="267105"/>
                    </a:lnTo>
                    <a:lnTo>
                      <a:pt x="76200" y="220539"/>
                    </a:lnTo>
                    <a:lnTo>
                      <a:pt x="93133" y="203605"/>
                    </a:lnTo>
                    <a:lnTo>
                      <a:pt x="110066" y="169739"/>
                    </a:lnTo>
                    <a:lnTo>
                      <a:pt x="131233" y="131639"/>
                    </a:lnTo>
                    <a:lnTo>
                      <a:pt x="148166" y="85072"/>
                    </a:lnTo>
                    <a:lnTo>
                      <a:pt x="186266" y="38505"/>
                    </a:lnTo>
                    <a:lnTo>
                      <a:pt x="207433" y="13105"/>
                    </a:lnTo>
                    <a:cubicBezTo>
                      <a:pt x="251117" y="0"/>
                      <a:pt x="264498" y="405"/>
                      <a:pt x="245533" y="405"/>
                    </a:cubicBezTo>
                    <a:lnTo>
                      <a:pt x="283633" y="4639"/>
                    </a:lnTo>
                    <a:lnTo>
                      <a:pt x="313266" y="21572"/>
                    </a:lnTo>
                    <a:cubicBezTo>
                      <a:pt x="357586" y="17140"/>
                      <a:pt x="345573" y="27368"/>
                      <a:pt x="359833" y="13105"/>
                    </a:cubicBezTo>
                    <a:lnTo>
                      <a:pt x="393700" y="13105"/>
                    </a:lnTo>
                    <a:lnTo>
                      <a:pt x="402166" y="38505"/>
                    </a:lnTo>
                    <a:cubicBezTo>
                      <a:pt x="406399" y="48383"/>
                      <a:pt x="408418" y="59541"/>
                      <a:pt x="414866" y="68139"/>
                    </a:cubicBezTo>
                    <a:cubicBezTo>
                      <a:pt x="417543" y="71709"/>
                      <a:pt x="427566" y="72372"/>
                      <a:pt x="427566" y="72372"/>
                    </a:cubicBezTo>
                    <a:lnTo>
                      <a:pt x="465666" y="89305"/>
                    </a:lnTo>
                    <a:lnTo>
                      <a:pt x="512233" y="93539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" name="Freihandform 14"/>
              <p:cNvSpPr/>
              <p:nvPr/>
            </p:nvSpPr>
            <p:spPr>
              <a:xfrm>
                <a:off x="5054600" y="1460500"/>
                <a:ext cx="50800" cy="414867"/>
              </a:xfrm>
              <a:custGeom>
                <a:avLst/>
                <a:gdLst>
                  <a:gd name="connsiteX0" fmla="*/ 29633 w 50800"/>
                  <a:gd name="connsiteY0" fmla="*/ 414867 h 414867"/>
                  <a:gd name="connsiteX1" fmla="*/ 12700 w 50800"/>
                  <a:gd name="connsiteY1" fmla="*/ 389467 h 414867"/>
                  <a:gd name="connsiteX2" fmla="*/ 12700 w 50800"/>
                  <a:gd name="connsiteY2" fmla="*/ 342900 h 414867"/>
                  <a:gd name="connsiteX3" fmla="*/ 25400 w 50800"/>
                  <a:gd name="connsiteY3" fmla="*/ 300567 h 414867"/>
                  <a:gd name="connsiteX4" fmla="*/ 0 w 50800"/>
                  <a:gd name="connsiteY4" fmla="*/ 262467 h 414867"/>
                  <a:gd name="connsiteX5" fmla="*/ 4233 w 50800"/>
                  <a:gd name="connsiteY5" fmla="*/ 232833 h 414867"/>
                  <a:gd name="connsiteX6" fmla="*/ 8467 w 50800"/>
                  <a:gd name="connsiteY6" fmla="*/ 177800 h 414867"/>
                  <a:gd name="connsiteX7" fmla="*/ 25400 w 50800"/>
                  <a:gd name="connsiteY7" fmla="*/ 139700 h 414867"/>
                  <a:gd name="connsiteX8" fmla="*/ 38100 w 50800"/>
                  <a:gd name="connsiteY8" fmla="*/ 105833 h 414867"/>
                  <a:gd name="connsiteX9" fmla="*/ 42333 w 50800"/>
                  <a:gd name="connsiteY9" fmla="*/ 63500 h 414867"/>
                  <a:gd name="connsiteX10" fmla="*/ 50800 w 50800"/>
                  <a:gd name="connsiteY10" fmla="*/ 33867 h 414867"/>
                  <a:gd name="connsiteX11" fmla="*/ 38100 w 50800"/>
                  <a:gd name="connsiteY11" fmla="*/ 4233 h 414867"/>
                  <a:gd name="connsiteX12" fmla="*/ 8467 w 50800"/>
                  <a:gd name="connsiteY12" fmla="*/ 0 h 414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0800" h="414867">
                    <a:moveTo>
                      <a:pt x="29633" y="414867"/>
                    </a:moveTo>
                    <a:cubicBezTo>
                      <a:pt x="11819" y="392598"/>
                      <a:pt x="12700" y="402736"/>
                      <a:pt x="12700" y="389467"/>
                    </a:cubicBezTo>
                    <a:lnTo>
                      <a:pt x="12700" y="342900"/>
                    </a:lnTo>
                    <a:lnTo>
                      <a:pt x="25400" y="300567"/>
                    </a:lnTo>
                    <a:lnTo>
                      <a:pt x="0" y="262467"/>
                    </a:lnTo>
                    <a:lnTo>
                      <a:pt x="4233" y="232833"/>
                    </a:lnTo>
                    <a:lnTo>
                      <a:pt x="8467" y="177800"/>
                    </a:lnTo>
                    <a:lnTo>
                      <a:pt x="25400" y="139700"/>
                    </a:lnTo>
                    <a:lnTo>
                      <a:pt x="38100" y="105833"/>
                    </a:lnTo>
                    <a:lnTo>
                      <a:pt x="42333" y="63500"/>
                    </a:lnTo>
                    <a:lnTo>
                      <a:pt x="50800" y="33867"/>
                    </a:lnTo>
                    <a:lnTo>
                      <a:pt x="38100" y="4233"/>
                    </a:lnTo>
                    <a:lnTo>
                      <a:pt x="8467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" name="Freihandform 15"/>
              <p:cNvSpPr/>
              <p:nvPr/>
            </p:nvSpPr>
            <p:spPr>
              <a:xfrm>
                <a:off x="4673600" y="990600"/>
                <a:ext cx="935567" cy="618067"/>
              </a:xfrm>
              <a:custGeom>
                <a:avLst/>
                <a:gdLst>
                  <a:gd name="connsiteX0" fmla="*/ 0 w 935567"/>
                  <a:gd name="connsiteY0" fmla="*/ 588433 h 618067"/>
                  <a:gd name="connsiteX1" fmla="*/ 80433 w 935567"/>
                  <a:gd name="connsiteY1" fmla="*/ 588433 h 618067"/>
                  <a:gd name="connsiteX2" fmla="*/ 118533 w 935567"/>
                  <a:gd name="connsiteY2" fmla="*/ 584200 h 618067"/>
                  <a:gd name="connsiteX3" fmla="*/ 143933 w 935567"/>
                  <a:gd name="connsiteY3" fmla="*/ 584200 h 618067"/>
                  <a:gd name="connsiteX4" fmla="*/ 186267 w 935567"/>
                  <a:gd name="connsiteY4" fmla="*/ 618067 h 618067"/>
                  <a:gd name="connsiteX5" fmla="*/ 245533 w 935567"/>
                  <a:gd name="connsiteY5" fmla="*/ 609600 h 618067"/>
                  <a:gd name="connsiteX6" fmla="*/ 283633 w 935567"/>
                  <a:gd name="connsiteY6" fmla="*/ 592667 h 618067"/>
                  <a:gd name="connsiteX7" fmla="*/ 304800 w 935567"/>
                  <a:gd name="connsiteY7" fmla="*/ 571500 h 618067"/>
                  <a:gd name="connsiteX8" fmla="*/ 325967 w 935567"/>
                  <a:gd name="connsiteY8" fmla="*/ 516467 h 618067"/>
                  <a:gd name="connsiteX9" fmla="*/ 330200 w 935567"/>
                  <a:gd name="connsiteY9" fmla="*/ 478367 h 618067"/>
                  <a:gd name="connsiteX10" fmla="*/ 347133 w 935567"/>
                  <a:gd name="connsiteY10" fmla="*/ 452967 h 618067"/>
                  <a:gd name="connsiteX11" fmla="*/ 347133 w 935567"/>
                  <a:gd name="connsiteY11" fmla="*/ 452967 h 618067"/>
                  <a:gd name="connsiteX12" fmla="*/ 389467 w 935567"/>
                  <a:gd name="connsiteY12" fmla="*/ 465667 h 618067"/>
                  <a:gd name="connsiteX13" fmla="*/ 410633 w 935567"/>
                  <a:gd name="connsiteY13" fmla="*/ 448733 h 618067"/>
                  <a:gd name="connsiteX14" fmla="*/ 444500 w 935567"/>
                  <a:gd name="connsiteY14" fmla="*/ 431800 h 618067"/>
                  <a:gd name="connsiteX15" fmla="*/ 478367 w 935567"/>
                  <a:gd name="connsiteY15" fmla="*/ 414867 h 618067"/>
                  <a:gd name="connsiteX16" fmla="*/ 512233 w 935567"/>
                  <a:gd name="connsiteY16" fmla="*/ 414867 h 618067"/>
                  <a:gd name="connsiteX17" fmla="*/ 541867 w 935567"/>
                  <a:gd name="connsiteY17" fmla="*/ 372533 h 618067"/>
                  <a:gd name="connsiteX18" fmla="*/ 575733 w 935567"/>
                  <a:gd name="connsiteY18" fmla="*/ 351367 h 618067"/>
                  <a:gd name="connsiteX19" fmla="*/ 618067 w 935567"/>
                  <a:gd name="connsiteY19" fmla="*/ 313267 h 618067"/>
                  <a:gd name="connsiteX20" fmla="*/ 647700 w 935567"/>
                  <a:gd name="connsiteY20" fmla="*/ 287867 h 618067"/>
                  <a:gd name="connsiteX21" fmla="*/ 673100 w 935567"/>
                  <a:gd name="connsiteY21" fmla="*/ 262467 h 618067"/>
                  <a:gd name="connsiteX22" fmla="*/ 698500 w 935567"/>
                  <a:gd name="connsiteY22" fmla="*/ 245533 h 618067"/>
                  <a:gd name="connsiteX23" fmla="*/ 698500 w 935567"/>
                  <a:gd name="connsiteY23" fmla="*/ 215900 h 618067"/>
                  <a:gd name="connsiteX24" fmla="*/ 651933 w 935567"/>
                  <a:gd name="connsiteY24" fmla="*/ 198967 h 618067"/>
                  <a:gd name="connsiteX25" fmla="*/ 622300 w 935567"/>
                  <a:gd name="connsiteY25" fmla="*/ 177800 h 618067"/>
                  <a:gd name="connsiteX26" fmla="*/ 647700 w 935567"/>
                  <a:gd name="connsiteY26" fmla="*/ 135467 h 618067"/>
                  <a:gd name="connsiteX27" fmla="*/ 677333 w 935567"/>
                  <a:gd name="connsiteY27" fmla="*/ 105833 h 618067"/>
                  <a:gd name="connsiteX28" fmla="*/ 715433 w 935567"/>
                  <a:gd name="connsiteY28" fmla="*/ 71967 h 618067"/>
                  <a:gd name="connsiteX29" fmla="*/ 766233 w 935567"/>
                  <a:gd name="connsiteY29" fmla="*/ 55033 h 618067"/>
                  <a:gd name="connsiteX30" fmla="*/ 783167 w 935567"/>
                  <a:gd name="connsiteY30" fmla="*/ 33867 h 618067"/>
                  <a:gd name="connsiteX31" fmla="*/ 829733 w 935567"/>
                  <a:gd name="connsiteY31" fmla="*/ 50800 h 618067"/>
                  <a:gd name="connsiteX32" fmla="*/ 863600 w 935567"/>
                  <a:gd name="connsiteY32" fmla="*/ 38100 h 618067"/>
                  <a:gd name="connsiteX33" fmla="*/ 863600 w 935567"/>
                  <a:gd name="connsiteY33" fmla="*/ 38100 h 618067"/>
                  <a:gd name="connsiteX34" fmla="*/ 901700 w 935567"/>
                  <a:gd name="connsiteY34" fmla="*/ 50800 h 618067"/>
                  <a:gd name="connsiteX35" fmla="*/ 935567 w 935567"/>
                  <a:gd name="connsiteY35" fmla="*/ 50800 h 618067"/>
                  <a:gd name="connsiteX36" fmla="*/ 935567 w 935567"/>
                  <a:gd name="connsiteY36" fmla="*/ 50800 h 618067"/>
                  <a:gd name="connsiteX37" fmla="*/ 918633 w 935567"/>
                  <a:gd name="connsiteY37" fmla="*/ 21167 h 618067"/>
                  <a:gd name="connsiteX38" fmla="*/ 901700 w 935567"/>
                  <a:gd name="connsiteY38" fmla="*/ 0 h 618067"/>
                  <a:gd name="connsiteX39" fmla="*/ 901700 w 935567"/>
                  <a:gd name="connsiteY39" fmla="*/ 4233 h 618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935567" h="618067">
                    <a:moveTo>
                      <a:pt x="0" y="588433"/>
                    </a:moveTo>
                    <a:lnTo>
                      <a:pt x="80433" y="588433"/>
                    </a:lnTo>
                    <a:lnTo>
                      <a:pt x="118533" y="584200"/>
                    </a:lnTo>
                    <a:lnTo>
                      <a:pt x="143933" y="584200"/>
                    </a:lnTo>
                    <a:lnTo>
                      <a:pt x="186267" y="618067"/>
                    </a:lnTo>
                    <a:lnTo>
                      <a:pt x="245533" y="609600"/>
                    </a:lnTo>
                    <a:cubicBezTo>
                      <a:pt x="284972" y="596454"/>
                      <a:pt x="283633" y="610287"/>
                      <a:pt x="283633" y="592667"/>
                    </a:cubicBezTo>
                    <a:lnTo>
                      <a:pt x="304800" y="571500"/>
                    </a:lnTo>
                    <a:cubicBezTo>
                      <a:pt x="326510" y="519398"/>
                      <a:pt x="325967" y="539044"/>
                      <a:pt x="325967" y="516467"/>
                    </a:cubicBezTo>
                    <a:lnTo>
                      <a:pt x="330200" y="478367"/>
                    </a:lnTo>
                    <a:cubicBezTo>
                      <a:pt x="343531" y="451705"/>
                      <a:pt x="333434" y="452967"/>
                      <a:pt x="347133" y="452967"/>
                    </a:cubicBezTo>
                    <a:lnTo>
                      <a:pt x="347133" y="452967"/>
                    </a:lnTo>
                    <a:lnTo>
                      <a:pt x="389467" y="465667"/>
                    </a:lnTo>
                    <a:lnTo>
                      <a:pt x="410633" y="448733"/>
                    </a:lnTo>
                    <a:cubicBezTo>
                      <a:pt x="445821" y="435538"/>
                      <a:pt x="444500" y="448090"/>
                      <a:pt x="444500" y="431800"/>
                    </a:cubicBezTo>
                    <a:lnTo>
                      <a:pt x="478367" y="414867"/>
                    </a:lnTo>
                    <a:lnTo>
                      <a:pt x="512233" y="414867"/>
                    </a:lnTo>
                    <a:lnTo>
                      <a:pt x="541867" y="372533"/>
                    </a:lnTo>
                    <a:lnTo>
                      <a:pt x="575733" y="351367"/>
                    </a:lnTo>
                    <a:lnTo>
                      <a:pt x="618067" y="313267"/>
                    </a:lnTo>
                    <a:lnTo>
                      <a:pt x="647700" y="287867"/>
                    </a:lnTo>
                    <a:cubicBezTo>
                      <a:pt x="674018" y="257161"/>
                      <a:pt x="673100" y="245223"/>
                      <a:pt x="673100" y="262467"/>
                    </a:cubicBezTo>
                    <a:lnTo>
                      <a:pt x="698500" y="245533"/>
                    </a:lnTo>
                    <a:lnTo>
                      <a:pt x="698500" y="215900"/>
                    </a:lnTo>
                    <a:cubicBezTo>
                      <a:pt x="650572" y="202829"/>
                      <a:pt x="651933" y="219289"/>
                      <a:pt x="651933" y="198967"/>
                    </a:cubicBezTo>
                    <a:lnTo>
                      <a:pt x="622300" y="177800"/>
                    </a:lnTo>
                    <a:lnTo>
                      <a:pt x="647700" y="135467"/>
                    </a:lnTo>
                    <a:lnTo>
                      <a:pt x="677333" y="105833"/>
                    </a:lnTo>
                    <a:lnTo>
                      <a:pt x="715433" y="71967"/>
                    </a:lnTo>
                    <a:lnTo>
                      <a:pt x="766233" y="55033"/>
                    </a:lnTo>
                    <a:lnTo>
                      <a:pt x="783167" y="33867"/>
                    </a:lnTo>
                    <a:lnTo>
                      <a:pt x="829733" y="50800"/>
                    </a:lnTo>
                    <a:cubicBezTo>
                      <a:pt x="860664" y="37544"/>
                      <a:pt x="848620" y="38100"/>
                      <a:pt x="863600" y="38100"/>
                    </a:cubicBezTo>
                    <a:lnTo>
                      <a:pt x="863600" y="38100"/>
                    </a:lnTo>
                    <a:cubicBezTo>
                      <a:pt x="898788" y="51295"/>
                      <a:pt x="885410" y="50800"/>
                      <a:pt x="901700" y="50800"/>
                    </a:cubicBezTo>
                    <a:lnTo>
                      <a:pt x="935567" y="50800"/>
                    </a:lnTo>
                    <a:lnTo>
                      <a:pt x="935567" y="50800"/>
                    </a:lnTo>
                    <a:lnTo>
                      <a:pt x="918633" y="21167"/>
                    </a:lnTo>
                    <a:lnTo>
                      <a:pt x="901700" y="0"/>
                    </a:lnTo>
                    <a:lnTo>
                      <a:pt x="901700" y="4233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" name="Freihandform 16"/>
              <p:cNvSpPr/>
              <p:nvPr/>
            </p:nvSpPr>
            <p:spPr>
              <a:xfrm>
                <a:off x="5177367" y="994833"/>
                <a:ext cx="2992966" cy="1155700"/>
              </a:xfrm>
              <a:custGeom>
                <a:avLst/>
                <a:gdLst>
                  <a:gd name="connsiteX0" fmla="*/ 0 w 2992966"/>
                  <a:gd name="connsiteY0" fmla="*/ 829734 h 1155700"/>
                  <a:gd name="connsiteX1" fmla="*/ 21166 w 2992966"/>
                  <a:gd name="connsiteY1" fmla="*/ 855134 h 1155700"/>
                  <a:gd name="connsiteX2" fmla="*/ 63500 w 2992966"/>
                  <a:gd name="connsiteY2" fmla="*/ 850900 h 1155700"/>
                  <a:gd name="connsiteX3" fmla="*/ 63500 w 2992966"/>
                  <a:gd name="connsiteY3" fmla="*/ 850900 h 1155700"/>
                  <a:gd name="connsiteX4" fmla="*/ 110066 w 2992966"/>
                  <a:gd name="connsiteY4" fmla="*/ 855134 h 1155700"/>
                  <a:gd name="connsiteX5" fmla="*/ 122766 w 2992966"/>
                  <a:gd name="connsiteY5" fmla="*/ 889000 h 1155700"/>
                  <a:gd name="connsiteX6" fmla="*/ 148166 w 2992966"/>
                  <a:gd name="connsiteY6" fmla="*/ 897467 h 1155700"/>
                  <a:gd name="connsiteX7" fmla="*/ 173566 w 2992966"/>
                  <a:gd name="connsiteY7" fmla="*/ 901700 h 1155700"/>
                  <a:gd name="connsiteX8" fmla="*/ 186266 w 2992966"/>
                  <a:gd name="connsiteY8" fmla="*/ 944034 h 1155700"/>
                  <a:gd name="connsiteX9" fmla="*/ 207433 w 2992966"/>
                  <a:gd name="connsiteY9" fmla="*/ 960967 h 1155700"/>
                  <a:gd name="connsiteX10" fmla="*/ 228600 w 2992966"/>
                  <a:gd name="connsiteY10" fmla="*/ 1003300 h 1155700"/>
                  <a:gd name="connsiteX11" fmla="*/ 275166 w 2992966"/>
                  <a:gd name="connsiteY11" fmla="*/ 1003300 h 1155700"/>
                  <a:gd name="connsiteX12" fmla="*/ 309033 w 2992966"/>
                  <a:gd name="connsiteY12" fmla="*/ 999067 h 1155700"/>
                  <a:gd name="connsiteX13" fmla="*/ 351366 w 2992966"/>
                  <a:gd name="connsiteY13" fmla="*/ 1024467 h 1155700"/>
                  <a:gd name="connsiteX14" fmla="*/ 414866 w 2992966"/>
                  <a:gd name="connsiteY14" fmla="*/ 1071034 h 1155700"/>
                  <a:gd name="connsiteX15" fmla="*/ 444500 w 2992966"/>
                  <a:gd name="connsiteY15" fmla="*/ 1104900 h 1155700"/>
                  <a:gd name="connsiteX16" fmla="*/ 495300 w 2992966"/>
                  <a:gd name="connsiteY16" fmla="*/ 1104900 h 1155700"/>
                  <a:gd name="connsiteX17" fmla="*/ 537633 w 2992966"/>
                  <a:gd name="connsiteY17" fmla="*/ 1121834 h 1155700"/>
                  <a:gd name="connsiteX18" fmla="*/ 588433 w 2992966"/>
                  <a:gd name="connsiteY18" fmla="*/ 1130300 h 1155700"/>
                  <a:gd name="connsiteX19" fmla="*/ 740833 w 2992966"/>
                  <a:gd name="connsiteY19" fmla="*/ 1151467 h 1155700"/>
                  <a:gd name="connsiteX20" fmla="*/ 774700 w 2992966"/>
                  <a:gd name="connsiteY20" fmla="*/ 1155700 h 1155700"/>
                  <a:gd name="connsiteX21" fmla="*/ 795866 w 2992966"/>
                  <a:gd name="connsiteY21" fmla="*/ 1126067 h 1155700"/>
                  <a:gd name="connsiteX22" fmla="*/ 2197100 w 2992966"/>
                  <a:gd name="connsiteY22" fmla="*/ 385234 h 1155700"/>
                  <a:gd name="connsiteX23" fmla="*/ 2992966 w 2992966"/>
                  <a:gd name="connsiteY23" fmla="*/ 0 h 1155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992966" h="1155700">
                    <a:moveTo>
                      <a:pt x="0" y="829734"/>
                    </a:moveTo>
                    <a:lnTo>
                      <a:pt x="21166" y="855134"/>
                    </a:lnTo>
                    <a:lnTo>
                      <a:pt x="63500" y="850900"/>
                    </a:lnTo>
                    <a:lnTo>
                      <a:pt x="63500" y="850900"/>
                    </a:lnTo>
                    <a:lnTo>
                      <a:pt x="110066" y="855134"/>
                    </a:lnTo>
                    <a:lnTo>
                      <a:pt x="122766" y="889000"/>
                    </a:lnTo>
                    <a:lnTo>
                      <a:pt x="148166" y="897467"/>
                    </a:lnTo>
                    <a:lnTo>
                      <a:pt x="173566" y="901700"/>
                    </a:lnTo>
                    <a:lnTo>
                      <a:pt x="186266" y="944034"/>
                    </a:lnTo>
                    <a:lnTo>
                      <a:pt x="207433" y="960967"/>
                    </a:lnTo>
                    <a:lnTo>
                      <a:pt x="228600" y="1003300"/>
                    </a:lnTo>
                    <a:lnTo>
                      <a:pt x="275166" y="1003300"/>
                    </a:lnTo>
                    <a:lnTo>
                      <a:pt x="309033" y="999067"/>
                    </a:lnTo>
                    <a:lnTo>
                      <a:pt x="351366" y="1024467"/>
                    </a:lnTo>
                    <a:lnTo>
                      <a:pt x="414866" y="1071034"/>
                    </a:lnTo>
                    <a:lnTo>
                      <a:pt x="444500" y="1104900"/>
                    </a:lnTo>
                    <a:lnTo>
                      <a:pt x="495300" y="1104900"/>
                    </a:lnTo>
                    <a:lnTo>
                      <a:pt x="537633" y="1121834"/>
                    </a:lnTo>
                    <a:lnTo>
                      <a:pt x="588433" y="1130300"/>
                    </a:lnTo>
                    <a:lnTo>
                      <a:pt x="740833" y="1151467"/>
                    </a:lnTo>
                    <a:lnTo>
                      <a:pt x="774700" y="1155700"/>
                    </a:lnTo>
                    <a:lnTo>
                      <a:pt x="795866" y="1126067"/>
                    </a:lnTo>
                    <a:lnTo>
                      <a:pt x="2197100" y="385234"/>
                    </a:lnTo>
                    <a:lnTo>
                      <a:pt x="2992966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" name="Freihandform 17"/>
              <p:cNvSpPr/>
              <p:nvPr/>
            </p:nvSpPr>
            <p:spPr>
              <a:xfrm>
                <a:off x="7374467" y="1384300"/>
                <a:ext cx="1312333" cy="1096433"/>
              </a:xfrm>
              <a:custGeom>
                <a:avLst/>
                <a:gdLst>
                  <a:gd name="connsiteX0" fmla="*/ 1312333 w 1312333"/>
                  <a:gd name="connsiteY0" fmla="*/ 1096433 h 1096433"/>
                  <a:gd name="connsiteX1" fmla="*/ 1261533 w 1312333"/>
                  <a:gd name="connsiteY1" fmla="*/ 1083733 h 1096433"/>
                  <a:gd name="connsiteX2" fmla="*/ 1219200 w 1312333"/>
                  <a:gd name="connsiteY2" fmla="*/ 1037167 h 1096433"/>
                  <a:gd name="connsiteX3" fmla="*/ 296333 w 1312333"/>
                  <a:gd name="connsiteY3" fmla="*/ 872067 h 1096433"/>
                  <a:gd name="connsiteX4" fmla="*/ 368300 w 1312333"/>
                  <a:gd name="connsiteY4" fmla="*/ 825500 h 1096433"/>
                  <a:gd name="connsiteX5" fmla="*/ 334433 w 1312333"/>
                  <a:gd name="connsiteY5" fmla="*/ 745067 h 1096433"/>
                  <a:gd name="connsiteX6" fmla="*/ 190500 w 1312333"/>
                  <a:gd name="connsiteY6" fmla="*/ 770467 h 1096433"/>
                  <a:gd name="connsiteX7" fmla="*/ 148166 w 1312333"/>
                  <a:gd name="connsiteY7" fmla="*/ 723900 h 1096433"/>
                  <a:gd name="connsiteX8" fmla="*/ 139700 w 1312333"/>
                  <a:gd name="connsiteY8" fmla="*/ 651933 h 1096433"/>
                  <a:gd name="connsiteX9" fmla="*/ 207433 w 1312333"/>
                  <a:gd name="connsiteY9" fmla="*/ 618067 h 1096433"/>
                  <a:gd name="connsiteX10" fmla="*/ 0 w 1312333"/>
                  <a:gd name="connsiteY10" fmla="*/ 0 h 10964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12333" h="1096433">
                    <a:moveTo>
                      <a:pt x="1312333" y="1096433"/>
                    </a:moveTo>
                    <a:lnTo>
                      <a:pt x="1261533" y="1083733"/>
                    </a:lnTo>
                    <a:lnTo>
                      <a:pt x="1219200" y="1037167"/>
                    </a:lnTo>
                    <a:lnTo>
                      <a:pt x="296333" y="872067"/>
                    </a:lnTo>
                    <a:lnTo>
                      <a:pt x="368300" y="825500"/>
                    </a:lnTo>
                    <a:lnTo>
                      <a:pt x="334433" y="745067"/>
                    </a:lnTo>
                    <a:lnTo>
                      <a:pt x="190500" y="770467"/>
                    </a:lnTo>
                    <a:lnTo>
                      <a:pt x="148166" y="723900"/>
                    </a:lnTo>
                    <a:lnTo>
                      <a:pt x="139700" y="651933"/>
                    </a:lnTo>
                    <a:lnTo>
                      <a:pt x="207433" y="618067"/>
                    </a:lnTo>
                    <a:lnTo>
                      <a:pt x="0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" name="Freihandform 18"/>
              <p:cNvSpPr/>
              <p:nvPr/>
            </p:nvSpPr>
            <p:spPr>
              <a:xfrm>
                <a:off x="4559300" y="2254250"/>
                <a:ext cx="3130550" cy="2184400"/>
              </a:xfrm>
              <a:custGeom>
                <a:avLst/>
                <a:gdLst>
                  <a:gd name="connsiteX0" fmla="*/ 0 w 3130550"/>
                  <a:gd name="connsiteY0" fmla="*/ 2063750 h 2184400"/>
                  <a:gd name="connsiteX1" fmla="*/ 76200 w 3130550"/>
                  <a:gd name="connsiteY1" fmla="*/ 2063750 h 2184400"/>
                  <a:gd name="connsiteX2" fmla="*/ 819150 w 3130550"/>
                  <a:gd name="connsiteY2" fmla="*/ 2184400 h 2184400"/>
                  <a:gd name="connsiteX3" fmla="*/ 1155700 w 3130550"/>
                  <a:gd name="connsiteY3" fmla="*/ 1943100 h 2184400"/>
                  <a:gd name="connsiteX4" fmla="*/ 1320800 w 3130550"/>
                  <a:gd name="connsiteY4" fmla="*/ 1689100 h 2184400"/>
                  <a:gd name="connsiteX5" fmla="*/ 1879600 w 3130550"/>
                  <a:gd name="connsiteY5" fmla="*/ 1593850 h 2184400"/>
                  <a:gd name="connsiteX6" fmla="*/ 2006600 w 3130550"/>
                  <a:gd name="connsiteY6" fmla="*/ 1346200 h 2184400"/>
                  <a:gd name="connsiteX7" fmla="*/ 2228850 w 3130550"/>
                  <a:gd name="connsiteY7" fmla="*/ 1231900 h 2184400"/>
                  <a:gd name="connsiteX8" fmla="*/ 1504950 w 3130550"/>
                  <a:gd name="connsiteY8" fmla="*/ 501650 h 2184400"/>
                  <a:gd name="connsiteX9" fmla="*/ 3028950 w 3130550"/>
                  <a:gd name="connsiteY9" fmla="*/ 107950 h 2184400"/>
                  <a:gd name="connsiteX10" fmla="*/ 3130550 w 3130550"/>
                  <a:gd name="connsiteY10" fmla="*/ 0 h 2184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30550" h="2184400">
                    <a:moveTo>
                      <a:pt x="0" y="2063750"/>
                    </a:moveTo>
                    <a:lnTo>
                      <a:pt x="76200" y="2063750"/>
                    </a:lnTo>
                    <a:lnTo>
                      <a:pt x="819150" y="2184400"/>
                    </a:lnTo>
                    <a:lnTo>
                      <a:pt x="1155700" y="1943100"/>
                    </a:lnTo>
                    <a:lnTo>
                      <a:pt x="1320800" y="1689100"/>
                    </a:lnTo>
                    <a:lnTo>
                      <a:pt x="1879600" y="1593850"/>
                    </a:lnTo>
                    <a:lnTo>
                      <a:pt x="2006600" y="1346200"/>
                    </a:lnTo>
                    <a:lnTo>
                      <a:pt x="2228850" y="1231900"/>
                    </a:lnTo>
                    <a:lnTo>
                      <a:pt x="1504950" y="501650"/>
                    </a:lnTo>
                    <a:lnTo>
                      <a:pt x="3028950" y="107950"/>
                    </a:lnTo>
                    <a:lnTo>
                      <a:pt x="3130550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" name="Textfeld 19"/>
              <p:cNvSpPr txBox="1"/>
              <p:nvPr/>
            </p:nvSpPr>
            <p:spPr>
              <a:xfrm>
                <a:off x="3479800" y="1898418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1200" dirty="0" smtClean="0">
                    <a:solidFill>
                      <a:srgbClr val="143C78"/>
                    </a:solidFill>
                  </a:rPr>
                  <a:t>Israel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sp>
            <p:nvSpPr>
              <p:cNvPr id="21" name="Textfeld 20"/>
              <p:cNvSpPr txBox="1"/>
              <p:nvPr/>
            </p:nvSpPr>
            <p:spPr>
              <a:xfrm>
                <a:off x="3958167" y="982133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1200" dirty="0" smtClean="0">
                    <a:solidFill>
                      <a:srgbClr val="143C78"/>
                    </a:solidFill>
                  </a:rPr>
                  <a:t>Libanon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sp>
            <p:nvSpPr>
              <p:cNvPr id="22" name="Textfeld 21"/>
              <p:cNvSpPr txBox="1"/>
              <p:nvPr/>
            </p:nvSpPr>
            <p:spPr>
              <a:xfrm>
                <a:off x="5791200" y="1463016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1200" dirty="0" smtClean="0">
                    <a:solidFill>
                      <a:srgbClr val="143C78"/>
                    </a:solidFill>
                  </a:rPr>
                  <a:t>Syrien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sp>
            <p:nvSpPr>
              <p:cNvPr id="23" name="Textfeld 22"/>
              <p:cNvSpPr txBox="1"/>
              <p:nvPr/>
            </p:nvSpPr>
            <p:spPr>
              <a:xfrm>
                <a:off x="5126567" y="3283065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1200" dirty="0" smtClean="0">
                    <a:solidFill>
                      <a:srgbClr val="143C78"/>
                    </a:solidFill>
                  </a:rPr>
                  <a:t>Jordanien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sp>
            <p:nvSpPr>
              <p:cNvPr id="24" name="Textfeld 23"/>
              <p:cNvSpPr txBox="1"/>
              <p:nvPr/>
            </p:nvSpPr>
            <p:spPr>
              <a:xfrm>
                <a:off x="6790267" y="4438650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1200" dirty="0" smtClean="0">
                    <a:solidFill>
                      <a:srgbClr val="143C78"/>
                    </a:solidFill>
                  </a:rPr>
                  <a:t>Saudi-Arabien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sp>
            <p:nvSpPr>
              <p:cNvPr id="25" name="Textfeld 24"/>
              <p:cNvSpPr txBox="1"/>
              <p:nvPr/>
            </p:nvSpPr>
            <p:spPr>
              <a:xfrm>
                <a:off x="749300" y="4142433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1200" dirty="0" smtClean="0">
                    <a:solidFill>
                      <a:srgbClr val="143C78"/>
                    </a:solidFill>
                  </a:rPr>
                  <a:t>Ägypten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724400" y="2476566"/>
                <a:ext cx="108000" cy="108000"/>
              </a:xfrm>
              <a:prstGeom prst="ellipse">
                <a:avLst/>
              </a:prstGeom>
              <a:solidFill>
                <a:srgbClr val="143C78"/>
              </a:solidFill>
              <a:ln w="3175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4781600" y="2369866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de-DE" sz="1200" dirty="0" smtClean="0">
                    <a:solidFill>
                      <a:srgbClr val="143C78"/>
                    </a:solidFill>
                  </a:rPr>
                  <a:t>Jerusalem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grpSp>
            <p:nvGrpSpPr>
              <p:cNvPr id="32" name="Gruppierung 28"/>
              <p:cNvGrpSpPr/>
              <p:nvPr/>
            </p:nvGrpSpPr>
            <p:grpSpPr>
              <a:xfrm>
                <a:off x="5226100" y="2237667"/>
                <a:ext cx="1231900" cy="276999"/>
                <a:chOff x="5734100" y="2758367"/>
                <a:chExt cx="1231900" cy="276999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5734100" y="2859868"/>
                  <a:ext cx="108000" cy="108000"/>
                </a:xfrm>
                <a:prstGeom prst="ellipse">
                  <a:avLst/>
                </a:prstGeom>
                <a:solidFill>
                  <a:srgbClr val="143C78"/>
                </a:solidFill>
                <a:ln w="3175" cap="flat" cmpd="sng" algn="ctr">
                  <a:solidFill>
                    <a:srgbClr val="143C78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31" name="Textfeld 30"/>
                <p:cNvSpPr txBox="1"/>
                <p:nvPr/>
              </p:nvSpPr>
              <p:spPr>
                <a:xfrm>
                  <a:off x="5797600" y="2758367"/>
                  <a:ext cx="1168400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de-DE" sz="1200" dirty="0" smtClean="0">
                      <a:solidFill>
                        <a:srgbClr val="143C78"/>
                      </a:solidFill>
                    </a:rPr>
                    <a:t>Amman</a:t>
                  </a:r>
                  <a:endParaRPr lang="de-DE" sz="1200" dirty="0">
                    <a:solidFill>
                      <a:srgbClr val="143C78"/>
                    </a:solidFill>
                  </a:endParaRPr>
                </a:p>
              </p:txBody>
            </p:sp>
          </p:grpSp>
          <p:grpSp>
            <p:nvGrpSpPr>
              <p:cNvPr id="35" name="Gruppierung 31"/>
              <p:cNvGrpSpPr/>
              <p:nvPr/>
            </p:nvGrpSpPr>
            <p:grpSpPr>
              <a:xfrm>
                <a:off x="3257600" y="2213517"/>
                <a:ext cx="1231900" cy="276999"/>
                <a:chOff x="3384600" y="2575467"/>
                <a:chExt cx="1231900" cy="276999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4508500" y="2679766"/>
                  <a:ext cx="108000" cy="108000"/>
                </a:xfrm>
                <a:prstGeom prst="ellipse">
                  <a:avLst/>
                </a:prstGeom>
                <a:solidFill>
                  <a:srgbClr val="143C78"/>
                </a:solidFill>
                <a:ln w="3175" cap="flat" cmpd="sng" algn="ctr">
                  <a:solidFill>
                    <a:srgbClr val="143C78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34" name="Textfeld 33"/>
                <p:cNvSpPr txBox="1"/>
                <p:nvPr/>
              </p:nvSpPr>
              <p:spPr>
                <a:xfrm>
                  <a:off x="3384600" y="2575467"/>
                  <a:ext cx="1168400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r"/>
                  <a:r>
                    <a:rPr lang="de-DE" sz="1200" dirty="0" smtClean="0">
                      <a:solidFill>
                        <a:srgbClr val="143C78"/>
                      </a:solidFill>
                    </a:rPr>
                    <a:t>Tel Aviv</a:t>
                  </a:r>
                  <a:endParaRPr lang="de-DE" sz="1200" dirty="0">
                    <a:solidFill>
                      <a:srgbClr val="143C78"/>
                    </a:solidFill>
                  </a:endParaRPr>
                </a:p>
              </p:txBody>
            </p:sp>
          </p:grpSp>
          <p:grpSp>
            <p:nvGrpSpPr>
              <p:cNvPr id="38" name="Gruppierung 34"/>
              <p:cNvGrpSpPr/>
              <p:nvPr/>
            </p:nvGrpSpPr>
            <p:grpSpPr>
              <a:xfrm>
                <a:off x="3460750" y="1626916"/>
                <a:ext cx="1225600" cy="276999"/>
                <a:chOff x="3651250" y="1804716"/>
                <a:chExt cx="1225600" cy="276999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4768850" y="1911416"/>
                  <a:ext cx="108000" cy="108000"/>
                </a:xfrm>
                <a:prstGeom prst="ellipse">
                  <a:avLst/>
                </a:prstGeom>
                <a:solidFill>
                  <a:srgbClr val="143C78"/>
                </a:solidFill>
                <a:ln w="3175" cap="flat" cmpd="sng" algn="ctr">
                  <a:solidFill>
                    <a:srgbClr val="143C78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37" name="Textfeld 36"/>
                <p:cNvSpPr txBox="1"/>
                <p:nvPr/>
              </p:nvSpPr>
              <p:spPr>
                <a:xfrm>
                  <a:off x="3651250" y="1804716"/>
                  <a:ext cx="1168400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r"/>
                  <a:r>
                    <a:rPr lang="de-DE" sz="1200" dirty="0" smtClean="0">
                      <a:solidFill>
                        <a:srgbClr val="143C78"/>
                      </a:solidFill>
                    </a:rPr>
                    <a:t>Haifa</a:t>
                  </a:r>
                  <a:endParaRPr lang="de-DE" sz="1200" dirty="0">
                    <a:solidFill>
                      <a:srgbClr val="143C78"/>
                    </a:solidFill>
                  </a:endParaRPr>
                </a:p>
              </p:txBody>
            </p:sp>
          </p:grpSp>
          <p:grpSp>
            <p:nvGrpSpPr>
              <p:cNvPr id="54" name="Gruppierung 37"/>
              <p:cNvGrpSpPr/>
              <p:nvPr/>
            </p:nvGrpSpPr>
            <p:grpSpPr>
              <a:xfrm>
                <a:off x="5505550" y="1126351"/>
                <a:ext cx="1231900" cy="276999"/>
                <a:chOff x="6153250" y="1062851"/>
                <a:chExt cx="1231900" cy="276999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6153250" y="1164352"/>
                  <a:ext cx="108000" cy="108000"/>
                </a:xfrm>
                <a:prstGeom prst="ellipse">
                  <a:avLst/>
                </a:prstGeom>
                <a:solidFill>
                  <a:srgbClr val="143C78"/>
                </a:solidFill>
                <a:ln w="3175" cap="flat" cmpd="sng" algn="ctr">
                  <a:solidFill>
                    <a:srgbClr val="143C78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40" name="Textfeld 39"/>
                <p:cNvSpPr txBox="1"/>
                <p:nvPr/>
              </p:nvSpPr>
              <p:spPr>
                <a:xfrm>
                  <a:off x="6216750" y="1062851"/>
                  <a:ext cx="1168400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de-DE" sz="1200" dirty="0" smtClean="0">
                      <a:solidFill>
                        <a:srgbClr val="143C78"/>
                      </a:solidFill>
                    </a:rPr>
                    <a:t>Damaskus</a:t>
                  </a:r>
                  <a:endParaRPr lang="de-DE" sz="1200" dirty="0">
                    <a:solidFill>
                      <a:srgbClr val="143C78"/>
                    </a:solidFill>
                  </a:endParaRPr>
                </a:p>
              </p:txBody>
            </p:sp>
          </p:grpSp>
          <p:sp>
            <p:nvSpPr>
              <p:cNvPr id="41" name="Oval 40"/>
              <p:cNvSpPr/>
              <p:nvPr/>
            </p:nvSpPr>
            <p:spPr>
              <a:xfrm>
                <a:off x="1799167" y="3736102"/>
                <a:ext cx="108000" cy="108000"/>
              </a:xfrm>
              <a:prstGeom prst="ellipse">
                <a:avLst/>
              </a:prstGeom>
              <a:solidFill>
                <a:srgbClr val="143C78"/>
              </a:solidFill>
              <a:ln w="3175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42" name="Textfeld 41"/>
              <p:cNvSpPr txBox="1"/>
              <p:nvPr/>
            </p:nvSpPr>
            <p:spPr>
              <a:xfrm>
                <a:off x="1862667" y="3634601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de-DE" sz="1200" dirty="0" smtClean="0">
                    <a:solidFill>
                      <a:srgbClr val="143C78"/>
                    </a:solidFill>
                  </a:rPr>
                  <a:t>Kairo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502100" y="4093092"/>
                <a:ext cx="108000" cy="108000"/>
              </a:xfrm>
              <a:prstGeom prst="ellipse">
                <a:avLst/>
              </a:prstGeom>
              <a:solidFill>
                <a:srgbClr val="143C78"/>
              </a:solidFill>
              <a:ln w="3175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44" name="Textfeld 43"/>
              <p:cNvSpPr txBox="1"/>
              <p:nvPr/>
            </p:nvSpPr>
            <p:spPr>
              <a:xfrm>
                <a:off x="4559300" y="3986392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de-DE" sz="1200" dirty="0" smtClean="0">
                    <a:solidFill>
                      <a:srgbClr val="143C78"/>
                    </a:solidFill>
                  </a:rPr>
                  <a:t>Eilat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4121100" y="2723015"/>
                <a:ext cx="108000" cy="108000"/>
              </a:xfrm>
              <a:prstGeom prst="ellipse">
                <a:avLst/>
              </a:prstGeom>
              <a:solidFill>
                <a:srgbClr val="143C78"/>
              </a:solidFill>
              <a:ln w="3175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46" name="Textfeld 45"/>
              <p:cNvSpPr txBox="1"/>
              <p:nvPr/>
            </p:nvSpPr>
            <p:spPr>
              <a:xfrm>
                <a:off x="3009900" y="2616315"/>
                <a:ext cx="11684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de-DE" sz="1200" dirty="0" smtClean="0">
                    <a:solidFill>
                      <a:srgbClr val="143C78"/>
                    </a:solidFill>
                  </a:rPr>
                  <a:t>Gaza</a:t>
                </a:r>
                <a:endParaRPr lang="de-DE" sz="1200" dirty="0">
                  <a:solidFill>
                    <a:srgbClr val="143C78"/>
                  </a:solidFill>
                </a:endParaRPr>
              </a:p>
            </p:txBody>
          </p:sp>
          <p:sp>
            <p:nvSpPr>
              <p:cNvPr id="47" name="Freihandform 46"/>
              <p:cNvSpPr/>
              <p:nvPr/>
            </p:nvSpPr>
            <p:spPr>
              <a:xfrm>
                <a:off x="5008033" y="1875367"/>
                <a:ext cx="67734" cy="203200"/>
              </a:xfrm>
              <a:custGeom>
                <a:avLst/>
                <a:gdLst>
                  <a:gd name="connsiteX0" fmla="*/ 4234 w 67734"/>
                  <a:gd name="connsiteY0" fmla="*/ 203200 h 203200"/>
                  <a:gd name="connsiteX1" fmla="*/ 12700 w 67734"/>
                  <a:gd name="connsiteY1" fmla="*/ 173566 h 203200"/>
                  <a:gd name="connsiteX2" fmla="*/ 16934 w 67734"/>
                  <a:gd name="connsiteY2" fmla="*/ 139700 h 203200"/>
                  <a:gd name="connsiteX3" fmla="*/ 0 w 67734"/>
                  <a:gd name="connsiteY3" fmla="*/ 122766 h 203200"/>
                  <a:gd name="connsiteX4" fmla="*/ 21167 w 67734"/>
                  <a:gd name="connsiteY4" fmla="*/ 97366 h 203200"/>
                  <a:gd name="connsiteX5" fmla="*/ 21167 w 67734"/>
                  <a:gd name="connsiteY5" fmla="*/ 97366 h 203200"/>
                  <a:gd name="connsiteX6" fmla="*/ 12700 w 67734"/>
                  <a:gd name="connsiteY6" fmla="*/ 67733 h 203200"/>
                  <a:gd name="connsiteX7" fmla="*/ 8467 w 67734"/>
                  <a:gd name="connsiteY7" fmla="*/ 33866 h 203200"/>
                  <a:gd name="connsiteX8" fmla="*/ 33867 w 67734"/>
                  <a:gd name="connsiteY8" fmla="*/ 29633 h 203200"/>
                  <a:gd name="connsiteX9" fmla="*/ 33867 w 67734"/>
                  <a:gd name="connsiteY9" fmla="*/ 29633 h 203200"/>
                  <a:gd name="connsiteX10" fmla="*/ 67734 w 67734"/>
                  <a:gd name="connsiteY10" fmla="*/ 0 h 20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7734" h="203200">
                    <a:moveTo>
                      <a:pt x="4234" y="203200"/>
                    </a:moveTo>
                    <a:lnTo>
                      <a:pt x="12700" y="173566"/>
                    </a:lnTo>
                    <a:lnTo>
                      <a:pt x="16934" y="139700"/>
                    </a:lnTo>
                    <a:lnTo>
                      <a:pt x="0" y="122766"/>
                    </a:lnTo>
                    <a:cubicBezTo>
                      <a:pt x="22165" y="100602"/>
                      <a:pt x="21167" y="111578"/>
                      <a:pt x="21167" y="97366"/>
                    </a:cubicBezTo>
                    <a:lnTo>
                      <a:pt x="21167" y="97366"/>
                    </a:lnTo>
                    <a:lnTo>
                      <a:pt x="12700" y="67733"/>
                    </a:lnTo>
                    <a:lnTo>
                      <a:pt x="8467" y="33866"/>
                    </a:lnTo>
                    <a:lnTo>
                      <a:pt x="33867" y="29633"/>
                    </a:lnTo>
                    <a:lnTo>
                      <a:pt x="33867" y="29633"/>
                    </a:lnTo>
                    <a:lnTo>
                      <a:pt x="67734" y="0"/>
                    </a:lnTo>
                  </a:path>
                </a:pathLst>
              </a:custGeom>
              <a:ln w="12700" cap="flat" cmpd="sng" algn="ctr">
                <a:solidFill>
                  <a:srgbClr val="143C7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50" name="Oval 49"/>
            <p:cNvSpPr/>
            <p:nvPr/>
          </p:nvSpPr>
          <p:spPr>
            <a:xfrm>
              <a:off x="2743200" y="3825002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2216200" y="3894901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Sues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2546300" y="2928964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2019300" y="2656701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Port Said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</p:grpSp>
      <p:grpSp>
        <p:nvGrpSpPr>
          <p:cNvPr id="61" name="Gruppierung 62"/>
          <p:cNvGrpSpPr/>
          <p:nvPr/>
        </p:nvGrpSpPr>
        <p:grpSpPr>
          <a:xfrm>
            <a:off x="494591" y="1060883"/>
            <a:ext cx="3463575" cy="2149630"/>
            <a:chOff x="508049" y="2147897"/>
            <a:chExt cx="3463575" cy="2149630"/>
          </a:xfrm>
        </p:grpSpPr>
        <p:sp>
          <p:nvSpPr>
            <p:cNvPr id="64" name="Abgerundetes Rechteck 63"/>
            <p:cNvSpPr/>
            <p:nvPr/>
          </p:nvSpPr>
          <p:spPr>
            <a:xfrm>
              <a:off x="508049" y="2147897"/>
              <a:ext cx="3463575" cy="776384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006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006632"/>
                  </a:solidFill>
                </a:rPr>
                <a:t>14. Okt. 1973: Ägyptische Großoffensive scheitert unter hohen Verlusten (mind. 250 Panzer, 200 Fahrzeuge &amp; 1‘000 Soldaten)</a:t>
              </a:r>
            </a:p>
          </p:txBody>
        </p:sp>
        <p:cxnSp>
          <p:nvCxnSpPr>
            <p:cNvPr id="65" name="Gerade Verbindung mit Pfeil 64"/>
            <p:cNvCxnSpPr>
              <a:stCxn id="64" idx="2"/>
            </p:cNvCxnSpPr>
            <p:nvPr/>
          </p:nvCxnSpPr>
          <p:spPr>
            <a:xfrm rot="16200000" flipH="1">
              <a:off x="1679875" y="3484243"/>
              <a:ext cx="1373247" cy="253322"/>
            </a:xfrm>
            <a:prstGeom prst="straightConnector1">
              <a:avLst/>
            </a:prstGeom>
            <a:ln w="12700" cap="flat" cmpd="sng" algn="ctr">
              <a:solidFill>
                <a:srgbClr val="006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uppierung 68"/>
          <p:cNvGrpSpPr/>
          <p:nvPr/>
        </p:nvGrpSpPr>
        <p:grpSpPr>
          <a:xfrm>
            <a:off x="3181350" y="2102662"/>
            <a:ext cx="5446184" cy="1318902"/>
            <a:chOff x="-1118669" y="-3097903"/>
            <a:chExt cx="5446184" cy="1318902"/>
          </a:xfrm>
        </p:grpSpPr>
        <p:sp>
          <p:nvSpPr>
            <p:cNvPr id="70" name="Abgerundetes Rechteck 69"/>
            <p:cNvSpPr/>
            <p:nvPr/>
          </p:nvSpPr>
          <p:spPr>
            <a:xfrm>
              <a:off x="1093248" y="-3097903"/>
              <a:ext cx="3234267" cy="767654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660032"/>
                  </a:solidFill>
                </a:rPr>
                <a:t>15. -17. Okt. 1973: Israelischer Offensive gelingt die Etablierung von Brückenköpfen auf beiden Kanalseiten</a:t>
              </a:r>
            </a:p>
          </p:txBody>
        </p:sp>
        <p:cxnSp>
          <p:nvCxnSpPr>
            <p:cNvPr id="71" name="Gerade Verbindung mit Pfeil 70"/>
            <p:cNvCxnSpPr>
              <a:endCxn id="70" idx="1"/>
            </p:cNvCxnSpPr>
            <p:nvPr/>
          </p:nvCxnSpPr>
          <p:spPr>
            <a:xfrm flipV="1">
              <a:off x="-1118669" y="-2714076"/>
              <a:ext cx="2211917" cy="935075"/>
            </a:xfrm>
            <a:prstGeom prst="straightConnector1">
              <a:avLst/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uppierung 72"/>
          <p:cNvGrpSpPr/>
          <p:nvPr/>
        </p:nvGrpSpPr>
        <p:grpSpPr>
          <a:xfrm>
            <a:off x="3205412" y="3210514"/>
            <a:ext cx="5385140" cy="767654"/>
            <a:chOff x="-1217373" y="-1374902"/>
            <a:chExt cx="5385140" cy="767654"/>
          </a:xfrm>
        </p:grpSpPr>
        <p:sp>
          <p:nvSpPr>
            <p:cNvPr id="74" name="Abgerundetes Rechteck 73"/>
            <p:cNvSpPr/>
            <p:nvPr/>
          </p:nvSpPr>
          <p:spPr>
            <a:xfrm>
              <a:off x="640281" y="-1374902"/>
              <a:ext cx="3527486" cy="767654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660032"/>
                  </a:solidFill>
                </a:rPr>
                <a:t>Ab 16. Okt. 1973: Israelische Luftwaffe zerstört zunehmend Luftabwehrstellungen</a:t>
              </a:r>
            </a:p>
          </p:txBody>
        </p:sp>
        <p:cxnSp>
          <p:nvCxnSpPr>
            <p:cNvPr id="75" name="Gerade Verbindung mit Pfeil 74"/>
            <p:cNvCxnSpPr>
              <a:endCxn id="74" idx="1"/>
            </p:cNvCxnSpPr>
            <p:nvPr/>
          </p:nvCxnSpPr>
          <p:spPr>
            <a:xfrm>
              <a:off x="-1217373" y="-1025352"/>
              <a:ext cx="1857654" cy="34277"/>
            </a:xfrm>
            <a:prstGeom prst="straightConnector1">
              <a:avLst/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uppierung 76"/>
          <p:cNvGrpSpPr/>
          <p:nvPr/>
        </p:nvGrpSpPr>
        <p:grpSpPr>
          <a:xfrm>
            <a:off x="660500" y="3986392"/>
            <a:ext cx="3752800" cy="1486908"/>
            <a:chOff x="640281" y="-2094156"/>
            <a:chExt cx="3752800" cy="1486908"/>
          </a:xfrm>
        </p:grpSpPr>
        <p:sp>
          <p:nvSpPr>
            <p:cNvPr id="78" name="Abgerundetes Rechteck 77"/>
            <p:cNvSpPr/>
            <p:nvPr/>
          </p:nvSpPr>
          <p:spPr>
            <a:xfrm>
              <a:off x="640281" y="-1374902"/>
              <a:ext cx="3752800" cy="767654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660032"/>
                  </a:solidFill>
                </a:rPr>
                <a:t>18. – 25. Okt. 1973: Israelische Bodentruppen rücken auf der Westseite des Kanals vor &amp; schließen Ägyptens 3. Armee bei Sues ein</a:t>
              </a:r>
            </a:p>
          </p:txBody>
        </p:sp>
        <p:cxnSp>
          <p:nvCxnSpPr>
            <p:cNvPr id="79" name="Gerade Verbindung mit Pfeil 78"/>
            <p:cNvCxnSpPr>
              <a:endCxn id="78" idx="0"/>
            </p:cNvCxnSpPr>
            <p:nvPr/>
          </p:nvCxnSpPr>
          <p:spPr>
            <a:xfrm rot="5400000">
              <a:off x="2168129" y="-1745604"/>
              <a:ext cx="719254" cy="22150"/>
            </a:xfrm>
            <a:prstGeom prst="straightConnector1">
              <a:avLst/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Abgerundetes Rechteck 79"/>
          <p:cNvSpPr/>
          <p:nvPr/>
        </p:nvSpPr>
        <p:spPr>
          <a:xfrm>
            <a:off x="5367867" y="4552950"/>
            <a:ext cx="2984500" cy="719877"/>
          </a:xfrm>
          <a:prstGeom prst="roundRect">
            <a:avLst/>
          </a:prstGeom>
          <a:solidFill>
            <a:srgbClr val="660032">
              <a:alpha val="75000"/>
            </a:srgbClr>
          </a:solidFill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1400" dirty="0" smtClean="0">
                <a:solidFill>
                  <a:schemeClr val="bg1"/>
                </a:solidFill>
              </a:rPr>
              <a:t>25. Okt. 1973: Waffenstillstand tritt in Kraft, wird allerdings bis zum 18. Jan. 1974 wiederholt gebrochen</a:t>
            </a:r>
          </a:p>
        </p:txBody>
      </p:sp>
      <p:sp>
        <p:nvSpPr>
          <p:cNvPr id="83" name="Bogen 82"/>
          <p:cNvSpPr/>
          <p:nvPr/>
        </p:nvSpPr>
        <p:spPr>
          <a:xfrm rot="1915246">
            <a:off x="2150195" y="2879965"/>
            <a:ext cx="606133" cy="848983"/>
          </a:xfrm>
          <a:prstGeom prst="arc">
            <a:avLst>
              <a:gd name="adj1" fmla="val 16200000"/>
              <a:gd name="adj2" fmla="val 21161699"/>
            </a:avLst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Bogen 83"/>
          <p:cNvSpPr/>
          <p:nvPr/>
        </p:nvSpPr>
        <p:spPr>
          <a:xfrm rot="1351010">
            <a:off x="2303566" y="3454731"/>
            <a:ext cx="545704" cy="811245"/>
          </a:xfrm>
          <a:prstGeom prst="arc">
            <a:avLst>
              <a:gd name="adj1" fmla="val 16200000"/>
              <a:gd name="adj2" fmla="val 21161699"/>
            </a:avLst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Bogen 110"/>
          <p:cNvSpPr/>
          <p:nvPr/>
        </p:nvSpPr>
        <p:spPr>
          <a:xfrm rot="4592252">
            <a:off x="5061566" y="1339805"/>
            <a:ext cx="606133" cy="655445"/>
          </a:xfrm>
          <a:prstGeom prst="arc">
            <a:avLst>
              <a:gd name="adj1" fmla="val 10858659"/>
              <a:gd name="adj2" fmla="val 16390521"/>
            </a:avLst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2" name="Gerade Verbindung mit Pfeil 111"/>
          <p:cNvCxnSpPr/>
          <p:nvPr/>
        </p:nvCxnSpPr>
        <p:spPr>
          <a:xfrm rot="10800000">
            <a:off x="2620434" y="3471334"/>
            <a:ext cx="554571" cy="1033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mit Pfeil 113"/>
          <p:cNvCxnSpPr/>
          <p:nvPr/>
        </p:nvCxnSpPr>
        <p:spPr>
          <a:xfrm rot="16200000" flipV="1">
            <a:off x="2498249" y="3445214"/>
            <a:ext cx="178905" cy="1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mit Pfeil 117"/>
          <p:cNvCxnSpPr/>
          <p:nvPr/>
        </p:nvCxnSpPr>
        <p:spPr>
          <a:xfrm rot="16200000" flipH="1">
            <a:off x="2513934" y="3633837"/>
            <a:ext cx="264935" cy="117398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Bogen 122"/>
          <p:cNvSpPr/>
          <p:nvPr/>
        </p:nvSpPr>
        <p:spPr>
          <a:xfrm>
            <a:off x="2479701" y="3345364"/>
            <a:ext cx="490415" cy="276999"/>
          </a:xfrm>
          <a:prstGeom prst="arc">
            <a:avLst>
              <a:gd name="adj1" fmla="val 10858659"/>
              <a:gd name="adj2" fmla="val 18675315"/>
            </a:avLst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Bogen 123"/>
          <p:cNvSpPr/>
          <p:nvPr/>
        </p:nvSpPr>
        <p:spPr>
          <a:xfrm>
            <a:off x="2479701" y="3634601"/>
            <a:ext cx="308708" cy="312605"/>
          </a:xfrm>
          <a:prstGeom prst="arc">
            <a:avLst>
              <a:gd name="adj1" fmla="val 18651903"/>
              <a:gd name="adj2" fmla="val 6187446"/>
            </a:avLst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5" name="Bogen 124"/>
          <p:cNvSpPr/>
          <p:nvPr/>
        </p:nvSpPr>
        <p:spPr>
          <a:xfrm rot="21367862">
            <a:off x="2730476" y="3709009"/>
            <a:ext cx="177791" cy="235528"/>
          </a:xfrm>
          <a:prstGeom prst="arc">
            <a:avLst>
              <a:gd name="adj1" fmla="val 17453883"/>
              <a:gd name="adj2" fmla="val 3751857"/>
            </a:avLst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6" name="Bogen 125"/>
          <p:cNvSpPr/>
          <p:nvPr/>
        </p:nvSpPr>
        <p:spPr>
          <a:xfrm rot="10466132">
            <a:off x="2799410" y="3689410"/>
            <a:ext cx="177791" cy="235528"/>
          </a:xfrm>
          <a:prstGeom prst="arc">
            <a:avLst>
              <a:gd name="adj1" fmla="val 17453883"/>
              <a:gd name="adj2" fmla="val 3751857"/>
            </a:avLst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7" name="Bogen 126"/>
          <p:cNvSpPr/>
          <p:nvPr/>
        </p:nvSpPr>
        <p:spPr>
          <a:xfrm>
            <a:off x="2478992" y="3578726"/>
            <a:ext cx="308708" cy="312605"/>
          </a:xfrm>
          <a:prstGeom prst="arc">
            <a:avLst>
              <a:gd name="adj1" fmla="val 7718989"/>
              <a:gd name="adj2" fmla="val 13193612"/>
            </a:avLst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Bogen 130"/>
          <p:cNvSpPr/>
          <p:nvPr/>
        </p:nvSpPr>
        <p:spPr>
          <a:xfrm rot="3548919">
            <a:off x="2187699" y="2826284"/>
            <a:ext cx="450692" cy="679521"/>
          </a:xfrm>
          <a:prstGeom prst="arc">
            <a:avLst>
              <a:gd name="adj1" fmla="val 17305835"/>
              <a:gd name="adj2" fmla="val 2403512"/>
            </a:avLst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2" name="Bogen 131"/>
          <p:cNvSpPr/>
          <p:nvPr/>
        </p:nvSpPr>
        <p:spPr>
          <a:xfrm>
            <a:off x="2755950" y="3023660"/>
            <a:ext cx="213783" cy="909342"/>
          </a:xfrm>
          <a:prstGeom prst="arc">
            <a:avLst>
              <a:gd name="adj1" fmla="val 14407931"/>
              <a:gd name="adj2" fmla="val 15812042"/>
            </a:avLst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Bogen 132"/>
          <p:cNvSpPr/>
          <p:nvPr/>
        </p:nvSpPr>
        <p:spPr>
          <a:xfrm>
            <a:off x="2935822" y="3694045"/>
            <a:ext cx="251883" cy="411747"/>
          </a:xfrm>
          <a:prstGeom prst="arc">
            <a:avLst>
              <a:gd name="adj1" fmla="val 9962506"/>
              <a:gd name="adj2" fmla="val 15812042"/>
            </a:avLst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4" name="Bogen 133"/>
          <p:cNvSpPr/>
          <p:nvPr/>
        </p:nvSpPr>
        <p:spPr>
          <a:xfrm>
            <a:off x="2657223" y="3256898"/>
            <a:ext cx="479475" cy="411747"/>
          </a:xfrm>
          <a:prstGeom prst="arc">
            <a:avLst>
              <a:gd name="adj1" fmla="val 3722046"/>
              <a:gd name="adj2" fmla="val 7349138"/>
            </a:avLst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5" name="Gerade Verbindung mit Pfeil 134"/>
          <p:cNvCxnSpPr/>
          <p:nvPr/>
        </p:nvCxnSpPr>
        <p:spPr>
          <a:xfrm>
            <a:off x="2705101" y="3250526"/>
            <a:ext cx="288950" cy="1588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mit Pfeil 135"/>
          <p:cNvCxnSpPr/>
          <p:nvPr/>
        </p:nvCxnSpPr>
        <p:spPr>
          <a:xfrm>
            <a:off x="2705101" y="3394990"/>
            <a:ext cx="290550" cy="1588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mit Pfeil 136"/>
          <p:cNvCxnSpPr/>
          <p:nvPr/>
        </p:nvCxnSpPr>
        <p:spPr>
          <a:xfrm>
            <a:off x="2722732" y="3544214"/>
            <a:ext cx="272919" cy="1588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mit Pfeil 137"/>
          <p:cNvCxnSpPr/>
          <p:nvPr/>
        </p:nvCxnSpPr>
        <p:spPr>
          <a:xfrm>
            <a:off x="2722732" y="3691826"/>
            <a:ext cx="296719" cy="1588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3" grpId="0" animBg="1"/>
      <p:bldP spid="84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31" grpId="0" animBg="1"/>
      <p:bldP spid="132" grpId="0" animBg="1"/>
      <p:bldP spid="133" grpId="0" animBg="1"/>
      <p:bldP spid="1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Verlauf: Verhalten der Supermächte – 24. &amp; 25. Okt. 1973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spcAft>
                <a:spcPts val="600"/>
              </a:spcAft>
            </a:pPr>
            <a:r>
              <a:rPr lang="de-DE" dirty="0" smtClean="0"/>
              <a:t>Sowjetunion überlegt den Einsatz von vier luftbeweglichen Divisionen &amp; 40‘000 Marine-Infanteristen der Seite Ägyptens</a:t>
            </a:r>
          </a:p>
          <a:p>
            <a:pPr>
              <a:spcAft>
                <a:spcPts val="600"/>
              </a:spcAft>
            </a:pPr>
            <a:endParaRPr lang="de-DE" dirty="0" smtClean="0"/>
          </a:p>
          <a:p>
            <a:pPr>
              <a:spcAft>
                <a:spcPts val="600"/>
              </a:spcAft>
            </a:pPr>
            <a:r>
              <a:rPr lang="de-DE" dirty="0" smtClean="0"/>
              <a:t>USA warnen SU &amp; gehen auf DEFCON 3</a:t>
            </a:r>
          </a:p>
          <a:p>
            <a:pPr>
              <a:spcAft>
                <a:spcPts val="600"/>
              </a:spcAft>
            </a:pPr>
            <a:endParaRPr lang="de-DE" dirty="0" smtClean="0"/>
          </a:p>
          <a:p>
            <a:pPr>
              <a:spcAft>
                <a:spcPts val="600"/>
              </a:spcAft>
            </a:pPr>
            <a:r>
              <a:rPr lang="de-DE" dirty="0" smtClean="0"/>
              <a:t>Die Situation entspannt sich auf diplomatischem Wege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9E608-B3AA-6545-8BED-BAF9E85E37AB}" type="slidenum">
              <a:rPr lang="de-DE" smtClean="0"/>
              <a:pPr/>
              <a:t>7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Folgen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smtClean="0"/>
              <a:t>Der verlorene Krieg mit der Demonstration von Stärke &amp; militärischen (Anfangs-) Erfolgen bedeutet für Ägypten &amp; Syrien</a:t>
            </a:r>
          </a:p>
          <a:p>
            <a:pPr lvl="1"/>
            <a:r>
              <a:rPr lang="de-DE" sz="1600" dirty="0" smtClean="0"/>
              <a:t>Enormer Prestigegewinn für Sadat &amp; Assad</a:t>
            </a:r>
          </a:p>
          <a:p>
            <a:pPr lvl="1"/>
            <a:r>
              <a:rPr lang="de-DE" sz="1600" dirty="0" smtClean="0"/>
              <a:t>Erkenntnis, dass Israel militärisch kaum zu besiegen ist</a:t>
            </a:r>
          </a:p>
          <a:p>
            <a:endParaRPr lang="de-DE" sz="1000" dirty="0" smtClean="0"/>
          </a:p>
          <a:p>
            <a:r>
              <a:rPr lang="de-DE" dirty="0" smtClean="0"/>
              <a:t>Trotz des gewonnen Krieges lösen die militärischen (Anfangs-) Erfolge Ägyptens &amp; Syriens einen Schock in Israel aus mit der Folge von</a:t>
            </a:r>
          </a:p>
          <a:p>
            <a:pPr lvl="1"/>
            <a:r>
              <a:rPr lang="de-DE" sz="1600" dirty="0" smtClean="0"/>
              <a:t>Militärischen Reformen</a:t>
            </a:r>
          </a:p>
          <a:p>
            <a:pPr lvl="1"/>
            <a:r>
              <a:rPr lang="de-DE" sz="1600" dirty="0" smtClean="0"/>
              <a:t>Außenpolitischem Umdenken</a:t>
            </a:r>
          </a:p>
          <a:p>
            <a:endParaRPr lang="de-DE" sz="1000" dirty="0" smtClean="0"/>
          </a:p>
          <a:p>
            <a:r>
              <a:rPr lang="de-DE" dirty="0" smtClean="0"/>
              <a:t>„</a:t>
            </a:r>
            <a:r>
              <a:rPr lang="de-DE" dirty="0" err="1" smtClean="0"/>
              <a:t>Land-für-Frieden-Politik</a:t>
            </a:r>
            <a:r>
              <a:rPr lang="de-DE" dirty="0" smtClean="0"/>
              <a:t>“ wird für Ägypten &amp; Israel eine reale Option</a:t>
            </a:r>
          </a:p>
          <a:p>
            <a:pPr lvl="1"/>
            <a:r>
              <a:rPr lang="de-DE" sz="1600" dirty="0" smtClean="0"/>
              <a:t>Realisiert im </a:t>
            </a:r>
            <a:r>
              <a:rPr lang="de-DE" sz="1600" dirty="0" err="1" smtClean="0"/>
              <a:t>Camp-David-Abkommen</a:t>
            </a:r>
            <a:r>
              <a:rPr lang="de-DE" sz="1600" dirty="0" smtClean="0"/>
              <a:t> (1978) – Israel räumt den Sinai &amp; Ägypten schließt Frieden mit Israel (wesentlicher Grund für die Ermordung Sadats 1981)</a:t>
            </a:r>
          </a:p>
          <a:p>
            <a:endParaRPr lang="de-DE" sz="1000" dirty="0" smtClean="0"/>
          </a:p>
          <a:p>
            <a:r>
              <a:rPr lang="de-DE" dirty="0" smtClean="0"/>
              <a:t>Arabische Staaten setzen Ölembargos &amp; Ölpreis als politische Waffen gegen Unterstützer Israels, insb. die USA ein</a:t>
            </a:r>
          </a:p>
          <a:p>
            <a:pPr lvl="1"/>
            <a:r>
              <a:rPr lang="de-DE" sz="1600" dirty="0" smtClean="0"/>
              <a:t>Ölkrise mit Rezessionen in den Industrieländern (1973)</a:t>
            </a:r>
          </a:p>
          <a:p>
            <a:pPr lvl="1"/>
            <a:r>
              <a:rPr lang="de-DE" sz="1600" dirty="0" smtClean="0"/>
              <a:t>Wesentlicher Einfluss auf die Gründung der G6/G7 in </a:t>
            </a:r>
            <a:r>
              <a:rPr lang="de-DE" sz="1600" dirty="0" err="1" smtClean="0"/>
              <a:t>Rambouillet</a:t>
            </a:r>
            <a:r>
              <a:rPr lang="de-DE" sz="1600" dirty="0" smtClean="0"/>
              <a:t> (1975)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9E608-B3AA-6545-8BED-BAF9E85E37AB}" type="slidenum">
              <a:rPr lang="de-DE" smtClean="0"/>
              <a:pPr/>
              <a:t>8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5C3FF"/>
          </a:solidFill>
          <a:ln>
            <a:solidFill>
              <a:srgbClr val="A5C3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724" y="2493195"/>
            <a:ext cx="3581400" cy="1219200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177800" y="4926280"/>
            <a:ext cx="877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pc="400" dirty="0" smtClean="0">
                <a:solidFill>
                  <a:schemeClr val="bg1"/>
                </a:solidFill>
                <a:latin typeface="Lucida Calligraphy"/>
                <a:cs typeface="Lucida Calligraphy"/>
              </a:rPr>
              <a:t>www.geschichte-in-5.</a:t>
            </a:r>
            <a:r>
              <a:rPr lang="de-DE" spc="400" dirty="0" smtClean="0">
                <a:solidFill>
                  <a:schemeClr val="bg1"/>
                </a:solidFill>
                <a:latin typeface="Lucida Calligraphy"/>
                <a:cs typeface="Lucida Calligraphy"/>
              </a:rPr>
              <a:t>de</a:t>
            </a:r>
            <a:endParaRPr lang="de-DE" spc="400" dirty="0" smtClean="0">
              <a:solidFill>
                <a:schemeClr val="bg1"/>
              </a:solidFill>
              <a:latin typeface="Lucida Calligraphy"/>
              <a:cs typeface="Lucida Calligraph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 cap="flat" cmpd="sng" algn="ctr">
          <a:solidFill>
            <a:srgbClr val="143C78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 dirty="0">
            <a:solidFill>
              <a:srgbClr val="143C78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827</Words>
  <Application>Microsoft Macintosh PowerPoint</Application>
  <PresentationFormat>Bildschirmpräsentation (4:3)</PresentationFormat>
  <Paragraphs>154</Paragraphs>
  <Slides>9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Office-Design</vt:lpstr>
      <vt:lpstr>Geschichte in fünf Der Yom-Kippur-Krieg</vt:lpstr>
      <vt:lpstr>Überblick</vt:lpstr>
      <vt:lpstr>Hintergrund</vt:lpstr>
      <vt:lpstr>Verlauf</vt:lpstr>
      <vt:lpstr>Verlauf</vt:lpstr>
      <vt:lpstr>Verlauf</vt:lpstr>
      <vt:lpstr>Verlauf: Verhalten der Supermächte – 24. &amp; 25. Okt. 1973</vt:lpstr>
      <vt:lpstr>Folgen</vt:lpstr>
      <vt:lpstr>Folie 9</vt:lpstr>
    </vt:vector>
  </TitlesOfParts>
  <Company>Integrated Strategy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Hendrik Godbersen</dc:creator>
  <cp:lastModifiedBy>Hendrik Godbersen</cp:lastModifiedBy>
  <cp:revision>96</cp:revision>
  <dcterms:created xsi:type="dcterms:W3CDTF">2015-02-24T20:34:22Z</dcterms:created>
  <dcterms:modified xsi:type="dcterms:W3CDTF">2015-02-24T20:39:05Z</dcterms:modified>
</cp:coreProperties>
</file>