
<file path=[Content_Types].xml><?xml version="1.0" encoding="utf-8"?>
<Types xmlns="http://schemas.openxmlformats.org/package/2006/content-types">
  <Override PartName="/docProps/core.xml" ContentType="application/vnd.openxmlformats-package.core-properties+xml"/>
  <Override PartName="/ppt/theme/theme3.xml" ContentType="application/vnd.openxmlformats-officedocument.them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.xml" ContentType="application/vnd.openxmlformats-officedocument.presentationml.slideLayout+xml"/>
  <Default Extension="png" ContentType="image/png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slides/slide6.xml" ContentType="application/vnd.openxmlformats-officedocument.presentationml.slide+xml"/>
  <Default Extension="jpeg" ContentType="image/jpeg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506" r:id="rId3"/>
    <p:sldId id="732" r:id="rId4"/>
    <p:sldId id="734" r:id="rId5"/>
    <p:sldId id="737" r:id="rId6"/>
    <p:sldId id="739" r:id="rId7"/>
    <p:sldId id="259" r:id="rId8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143C78"/>
    <a:srgbClr val="141428"/>
    <a:srgbClr val="280028"/>
    <a:srgbClr val="99FFCB"/>
    <a:srgbClr val="006632"/>
    <a:srgbClr val="FF99CB"/>
    <a:srgbClr val="A5C3FF"/>
    <a:srgbClr val="660032"/>
    <a:srgbClr val="8CB4F0"/>
    <a:srgbClr val="78050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7774" autoAdjust="0"/>
  </p:normalViewPr>
  <p:slideViewPr>
    <p:cSldViewPr snapToGrid="0" snapToObjects="1">
      <p:cViewPr>
        <p:scale>
          <a:sx n="100" d="100"/>
          <a:sy n="100" d="100"/>
        </p:scale>
        <p:origin x="-584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F830B-EA95-2840-AC93-8F7BDE351B1F}" type="datetimeFigureOut">
              <a:rPr lang="de-DE" smtClean="0"/>
              <a:pPr/>
              <a:t>29.06.2015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92B60-52B8-F940-A43A-E9A334ECEEE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44082-7BCA-C249-A08D-0E93D23A5789}" type="datetimeFigureOut">
              <a:rPr lang="de-DE" smtClean="0"/>
              <a:pPr/>
              <a:t>29.06.2015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C8221-A023-FA4A-8ABC-33BA697F43F9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838" y="170958"/>
            <a:ext cx="1667219" cy="5675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660032"/>
                </a:solidFill>
              </a:defRPr>
            </a:lvl1pPr>
          </a:lstStyle>
          <a:p>
            <a:r>
              <a:rPr lang="de-DE" noProof="0" dirty="0" smtClean="0"/>
              <a:t>Mastertitelformat bearbeiten</a:t>
            </a:r>
            <a:endParaRPr lang="de-DE" noProof="0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 userDrawn="1"/>
        </p:nvSpPr>
        <p:spPr>
          <a:xfrm>
            <a:off x="457200" y="6383370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752801" cy="465848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8050A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8229600" cy="5153445"/>
          </a:xfrm>
        </p:spPr>
        <p:txBody>
          <a:bodyPr>
            <a:normAutofit/>
          </a:bodyPr>
          <a:lstStyle>
            <a:lvl1pPr>
              <a:buClr>
                <a:srgbClr val="660032"/>
              </a:buClr>
              <a:buFont typeface="Arial"/>
              <a:buChar char="•"/>
              <a:defRPr sz="1600">
                <a:solidFill>
                  <a:srgbClr val="143C78"/>
                </a:solidFill>
              </a:defRPr>
            </a:lvl1pPr>
            <a:lvl2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2pPr>
            <a:lvl3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3pPr>
            <a:lvl4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4pPr>
            <a:lvl5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 userDrawn="1"/>
        </p:nvSpPr>
        <p:spPr>
          <a:xfrm>
            <a:off x="457200" y="6383370"/>
            <a:ext cx="5150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04019"/>
          </a:xfrm>
        </p:spPr>
        <p:txBody>
          <a:bodyPr/>
          <a:lstStyle>
            <a:lvl1pPr>
              <a:defRPr>
                <a:solidFill>
                  <a:srgbClr val="8CB4F0"/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000" y="237744"/>
            <a:ext cx="1476800" cy="502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B2EBD-CE75-E042-8C9B-3B3466EB2F4B}" type="datetime1">
              <a:rPr lang="de-DE" smtClean="0"/>
              <a:pPr/>
              <a:t>29.06.2015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lebenswelten - your lifeworlds of desire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3.png"/><Relationship Id="rId11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6.png"/><Relationship Id="rId8" Type="http://schemas.openxmlformats.org/officeDocument/2006/relationships/image" Target="../media/image3.png"/><Relationship Id="rId9" Type="http://schemas.openxmlformats.org/officeDocument/2006/relationships/image" Target="../media/image17.png"/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4.png"/><Relationship Id="rId8" Type="http://schemas.openxmlformats.org/officeDocument/2006/relationships/image" Target="../media/image3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3.png"/><Relationship Id="rId8" Type="http://schemas.openxmlformats.org/officeDocument/2006/relationships/image" Target="../media/image3.png"/><Relationship Id="rId9" Type="http://schemas.openxmlformats.org/officeDocument/2006/relationships/image" Target="../media/image24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8600" y="1978559"/>
            <a:ext cx="8712200" cy="22632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de-DE" dirty="0" smtClean="0">
                <a:solidFill>
                  <a:srgbClr val="143C78"/>
                </a:solidFill>
              </a:rPr>
              <a:t>Geschichte in fünf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Die Kronkolonie Hongkong</a:t>
            </a:r>
            <a:br>
              <a:rPr lang="de-DE" dirty="0" smtClean="0"/>
            </a:br>
            <a:r>
              <a:rPr lang="de-DE" dirty="0" smtClean="0"/>
              <a:t>1842 – 1997</a:t>
            </a:r>
            <a:endParaRPr lang="de-DE" sz="2000" dirty="0">
              <a:solidFill>
                <a:srgbClr val="6600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Überblick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199" y="3811180"/>
            <a:ext cx="4203701" cy="2436559"/>
          </a:xfrm>
        </p:spPr>
        <p:txBody>
          <a:bodyPr>
            <a:normAutofit fontScale="92500" lnSpcReduction="10000"/>
          </a:bodyPr>
          <a:lstStyle/>
          <a:p>
            <a:r>
              <a:rPr lang="de-DE" sz="1600" dirty="0" smtClean="0"/>
              <a:t>Datum</a:t>
            </a:r>
            <a:r>
              <a:rPr lang="de-DE" dirty="0" smtClean="0"/>
              <a:t>:</a:t>
            </a:r>
          </a:p>
          <a:p>
            <a:pPr lvl="1"/>
            <a:r>
              <a:rPr lang="de-DE" dirty="0" smtClean="0"/>
              <a:t>29. Aug. </a:t>
            </a:r>
            <a:r>
              <a:rPr lang="de-DE" dirty="0" smtClean="0"/>
              <a:t>1842 </a:t>
            </a:r>
            <a:r>
              <a:rPr lang="de-DE" dirty="0" smtClean="0"/>
              <a:t>– 01. Juli 1997</a:t>
            </a:r>
          </a:p>
          <a:p>
            <a:r>
              <a:rPr lang="de-DE" sz="1600" dirty="0" smtClean="0"/>
              <a:t>Ort</a:t>
            </a:r>
            <a:r>
              <a:rPr lang="de-DE" dirty="0" smtClean="0"/>
              <a:t>:</a:t>
            </a:r>
          </a:p>
          <a:p>
            <a:pPr lvl="1"/>
            <a:r>
              <a:rPr lang="de-DE" dirty="0" smtClean="0"/>
              <a:t>Hongkong</a:t>
            </a:r>
          </a:p>
          <a:p>
            <a:pPr lvl="0">
              <a:defRPr/>
            </a:pPr>
            <a:r>
              <a:rPr lang="de-DE" dirty="0" smtClean="0"/>
              <a:t>Beginn:</a:t>
            </a:r>
          </a:p>
          <a:p>
            <a:pPr lvl="1">
              <a:defRPr/>
            </a:pPr>
            <a:r>
              <a:rPr lang="de-DE" dirty="0" err="1" smtClean="0"/>
              <a:t>Hong</a:t>
            </a:r>
            <a:r>
              <a:rPr lang="de-DE" dirty="0" smtClean="0"/>
              <a:t> </a:t>
            </a:r>
            <a:r>
              <a:rPr lang="de-DE" dirty="0" err="1" smtClean="0"/>
              <a:t>Kong</a:t>
            </a:r>
            <a:r>
              <a:rPr lang="de-DE" dirty="0" smtClean="0"/>
              <a:t> Island wird gemäß des Vertrages von Nanking britische Kolonie</a:t>
            </a:r>
          </a:p>
          <a:p>
            <a:pPr>
              <a:defRPr/>
            </a:pPr>
            <a:r>
              <a:rPr lang="de-DE" dirty="0" smtClean="0"/>
              <a:t>Ende:</a:t>
            </a:r>
          </a:p>
          <a:p>
            <a:pPr lvl="1">
              <a:defRPr/>
            </a:pPr>
            <a:r>
              <a:rPr lang="de-DE" dirty="0" smtClean="0"/>
              <a:t>Großbritannien übergibt Hongkong an die Volksrepublik China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565900" y="6356350"/>
            <a:ext cx="2133600" cy="304019"/>
          </a:xfrm>
        </p:spPr>
        <p:txBody>
          <a:bodyPr/>
          <a:lstStyle/>
          <a:p>
            <a:fld id="{DB99E608-B3AA-6545-8BED-BAF9E85E37AB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708100" y="950496"/>
            <a:ext cx="235552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de-DE" sz="1600" dirty="0" smtClean="0">
                <a:solidFill>
                  <a:srgbClr val="143C78"/>
                </a:solidFill>
              </a:rPr>
              <a:t>Die Beteiligten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352767" y="1428749"/>
            <a:ext cx="2010200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Kronkolonie Hongkong</a:t>
            </a:r>
            <a:endParaRPr lang="de-DE" sz="1200" dirty="0" smtClean="0">
              <a:solidFill>
                <a:srgbClr val="143C78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352767" y="5202104"/>
            <a:ext cx="2390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Volksrepublik China</a:t>
            </a:r>
            <a:endParaRPr lang="de-DE" sz="1200" dirty="0" smtClean="0">
              <a:solidFill>
                <a:srgbClr val="143C78"/>
              </a:solidFill>
            </a:endParaRPr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465" y="2359223"/>
            <a:ext cx="1511302" cy="755651"/>
          </a:xfrm>
          <a:prstGeom prst="rect">
            <a:avLst/>
          </a:prstGeom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465" y="1428749"/>
            <a:ext cx="1511302" cy="755651"/>
          </a:xfrm>
          <a:prstGeom prst="rect">
            <a:avLst/>
          </a:prstGeom>
        </p:spPr>
      </p:pic>
      <p:pic>
        <p:nvPicPr>
          <p:cNvPr id="18" name="Bild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465" y="5202104"/>
            <a:ext cx="1511302" cy="1007535"/>
          </a:xfrm>
          <a:prstGeom prst="rect">
            <a:avLst/>
          </a:prstGeom>
        </p:spPr>
      </p:pic>
      <p:pic>
        <p:nvPicPr>
          <p:cNvPr id="19" name="Bild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1465" y="3585767"/>
            <a:ext cx="1511302" cy="1001238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6352767" y="3598467"/>
            <a:ext cx="2390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Kaiserreich China</a:t>
            </a:r>
            <a:endParaRPr lang="de-DE" sz="1200" dirty="0" smtClean="0">
              <a:solidFill>
                <a:srgbClr val="143C78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6352767" y="2359223"/>
            <a:ext cx="2390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Vereinigtes Königreich</a:t>
            </a:r>
            <a:endParaRPr lang="de-DE" sz="1200" dirty="0" smtClean="0">
              <a:solidFill>
                <a:srgbClr val="143C78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924000" y="4586427"/>
            <a:ext cx="2781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 smtClean="0">
                <a:solidFill>
                  <a:srgbClr val="143C78"/>
                </a:solidFill>
              </a:rPr>
              <a:t>Republik China</a:t>
            </a:r>
            <a:endParaRPr lang="de-DE" sz="1200" dirty="0" smtClean="0">
              <a:solidFill>
                <a:srgbClr val="143C78"/>
              </a:solidFill>
            </a:endParaRPr>
          </a:p>
        </p:txBody>
      </p:sp>
      <p:pic>
        <p:nvPicPr>
          <p:cNvPr id="23" name="Bild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5300" y="4409205"/>
            <a:ext cx="994200" cy="662799"/>
          </a:xfrm>
          <a:prstGeom prst="rect">
            <a:avLst/>
          </a:prstGeom>
        </p:spPr>
      </p:pic>
      <p:pic>
        <p:nvPicPr>
          <p:cNvPr id="24" name="Bild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99" y="1009650"/>
            <a:ext cx="4203701" cy="28247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 18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2699" y="1235786"/>
            <a:ext cx="7430165" cy="4606214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48" name="Bild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373" y="3627026"/>
            <a:ext cx="612110" cy="405523"/>
          </a:xfrm>
          <a:prstGeom prst="rect">
            <a:avLst/>
          </a:prstGeom>
        </p:spPr>
      </p:pic>
      <p:grpSp>
        <p:nvGrpSpPr>
          <p:cNvPr id="3" name="Gruppierung 30"/>
          <p:cNvGrpSpPr/>
          <p:nvPr/>
        </p:nvGrpSpPr>
        <p:grpSpPr>
          <a:xfrm>
            <a:off x="4403054" y="3124200"/>
            <a:ext cx="1043124" cy="302700"/>
            <a:chOff x="3627107" y="4449519"/>
            <a:chExt cx="1043124" cy="302700"/>
          </a:xfrm>
        </p:grpSpPr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3627107" y="44495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Peking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5" name="Gruppierung 30"/>
          <p:cNvGrpSpPr/>
          <p:nvPr/>
        </p:nvGrpSpPr>
        <p:grpSpPr>
          <a:xfrm>
            <a:off x="6528185" y="3842490"/>
            <a:ext cx="1043124" cy="276999"/>
            <a:chOff x="3627107" y="4678119"/>
            <a:chExt cx="1043124" cy="276999"/>
          </a:xfrm>
        </p:grpSpPr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3627107" y="46781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Tokyo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6" name="Gruppierung 30"/>
          <p:cNvGrpSpPr/>
          <p:nvPr/>
        </p:nvGrpSpPr>
        <p:grpSpPr>
          <a:xfrm>
            <a:off x="4177031" y="5267450"/>
            <a:ext cx="1043124" cy="296066"/>
            <a:chOff x="3625448" y="4680219"/>
            <a:chExt cx="1043124" cy="296066"/>
          </a:xfrm>
        </p:grpSpPr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3625448" y="4699286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Hongkong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7" name="Gruppierung 30"/>
          <p:cNvGrpSpPr/>
          <p:nvPr/>
        </p:nvGrpSpPr>
        <p:grpSpPr>
          <a:xfrm>
            <a:off x="4861082" y="4345805"/>
            <a:ext cx="1043124" cy="276999"/>
            <a:chOff x="3627107" y="4678119"/>
            <a:chExt cx="1043124" cy="276999"/>
          </a:xfrm>
        </p:grpSpPr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3627107" y="46781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Shanghai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35" name="Freihandform 34"/>
          <p:cNvSpPr/>
          <p:nvPr/>
        </p:nvSpPr>
        <p:spPr>
          <a:xfrm>
            <a:off x="956733" y="1549400"/>
            <a:ext cx="5664200" cy="3869267"/>
          </a:xfrm>
          <a:custGeom>
            <a:avLst/>
            <a:gdLst>
              <a:gd name="connsiteX0" fmla="*/ 5274734 w 5664200"/>
              <a:gd name="connsiteY0" fmla="*/ 1532467 h 3869267"/>
              <a:gd name="connsiteX1" fmla="*/ 5257800 w 5664200"/>
              <a:gd name="connsiteY1" fmla="*/ 1481667 h 3869267"/>
              <a:gd name="connsiteX2" fmla="*/ 5334000 w 5664200"/>
              <a:gd name="connsiteY2" fmla="*/ 1456267 h 3869267"/>
              <a:gd name="connsiteX3" fmla="*/ 5325534 w 5664200"/>
              <a:gd name="connsiteY3" fmla="*/ 1388533 h 3869267"/>
              <a:gd name="connsiteX4" fmla="*/ 5342467 w 5664200"/>
              <a:gd name="connsiteY4" fmla="*/ 1329267 h 3869267"/>
              <a:gd name="connsiteX5" fmla="*/ 5317067 w 5664200"/>
              <a:gd name="connsiteY5" fmla="*/ 1193800 h 3869267"/>
              <a:gd name="connsiteX6" fmla="*/ 5401734 w 5664200"/>
              <a:gd name="connsiteY6" fmla="*/ 1134533 h 3869267"/>
              <a:gd name="connsiteX7" fmla="*/ 5503334 w 5664200"/>
              <a:gd name="connsiteY7" fmla="*/ 1193800 h 3869267"/>
              <a:gd name="connsiteX8" fmla="*/ 5528734 w 5664200"/>
              <a:gd name="connsiteY8" fmla="*/ 1134533 h 3869267"/>
              <a:gd name="connsiteX9" fmla="*/ 5588000 w 5664200"/>
              <a:gd name="connsiteY9" fmla="*/ 1058333 h 3869267"/>
              <a:gd name="connsiteX10" fmla="*/ 5604934 w 5664200"/>
              <a:gd name="connsiteY10" fmla="*/ 897467 h 3869267"/>
              <a:gd name="connsiteX11" fmla="*/ 5664200 w 5664200"/>
              <a:gd name="connsiteY11" fmla="*/ 821267 h 3869267"/>
              <a:gd name="connsiteX12" fmla="*/ 5638800 w 5664200"/>
              <a:gd name="connsiteY12" fmla="*/ 770467 h 3869267"/>
              <a:gd name="connsiteX13" fmla="*/ 5638800 w 5664200"/>
              <a:gd name="connsiteY13" fmla="*/ 770467 h 3869267"/>
              <a:gd name="connsiteX14" fmla="*/ 5520267 w 5664200"/>
              <a:gd name="connsiteY14" fmla="*/ 795867 h 3869267"/>
              <a:gd name="connsiteX15" fmla="*/ 5452534 w 5664200"/>
              <a:gd name="connsiteY15" fmla="*/ 838200 h 3869267"/>
              <a:gd name="connsiteX16" fmla="*/ 5300134 w 5664200"/>
              <a:gd name="connsiteY16" fmla="*/ 838200 h 3869267"/>
              <a:gd name="connsiteX17" fmla="*/ 5274734 w 5664200"/>
              <a:gd name="connsiteY17" fmla="*/ 795867 h 3869267"/>
              <a:gd name="connsiteX18" fmla="*/ 5274734 w 5664200"/>
              <a:gd name="connsiteY18" fmla="*/ 736600 h 3869267"/>
              <a:gd name="connsiteX19" fmla="*/ 5257800 w 5664200"/>
              <a:gd name="connsiteY19" fmla="*/ 660400 h 3869267"/>
              <a:gd name="connsiteX20" fmla="*/ 5156200 w 5664200"/>
              <a:gd name="connsiteY20" fmla="*/ 601133 h 3869267"/>
              <a:gd name="connsiteX21" fmla="*/ 5088467 w 5664200"/>
              <a:gd name="connsiteY21" fmla="*/ 601133 h 3869267"/>
              <a:gd name="connsiteX22" fmla="*/ 5088467 w 5664200"/>
              <a:gd name="connsiteY22" fmla="*/ 601133 h 3869267"/>
              <a:gd name="connsiteX23" fmla="*/ 5003800 w 5664200"/>
              <a:gd name="connsiteY23" fmla="*/ 575733 h 3869267"/>
              <a:gd name="connsiteX24" fmla="*/ 5003800 w 5664200"/>
              <a:gd name="connsiteY24" fmla="*/ 575733 h 3869267"/>
              <a:gd name="connsiteX25" fmla="*/ 4969934 w 5664200"/>
              <a:gd name="connsiteY25" fmla="*/ 482600 h 3869267"/>
              <a:gd name="connsiteX26" fmla="*/ 4953000 w 5664200"/>
              <a:gd name="connsiteY26" fmla="*/ 406400 h 3869267"/>
              <a:gd name="connsiteX27" fmla="*/ 4902200 w 5664200"/>
              <a:gd name="connsiteY27" fmla="*/ 245533 h 3869267"/>
              <a:gd name="connsiteX28" fmla="*/ 4876800 w 5664200"/>
              <a:gd name="connsiteY28" fmla="*/ 160867 h 3869267"/>
              <a:gd name="connsiteX29" fmla="*/ 4817534 w 5664200"/>
              <a:gd name="connsiteY29" fmla="*/ 84667 h 3869267"/>
              <a:gd name="connsiteX30" fmla="*/ 4732867 w 5664200"/>
              <a:gd name="connsiteY30" fmla="*/ 50800 h 3869267"/>
              <a:gd name="connsiteX31" fmla="*/ 4622800 w 5664200"/>
              <a:gd name="connsiteY31" fmla="*/ 0 h 3869267"/>
              <a:gd name="connsiteX32" fmla="*/ 4521200 w 5664200"/>
              <a:gd name="connsiteY32" fmla="*/ 0 h 3869267"/>
              <a:gd name="connsiteX33" fmla="*/ 4377267 w 5664200"/>
              <a:gd name="connsiteY33" fmla="*/ 25400 h 3869267"/>
              <a:gd name="connsiteX34" fmla="*/ 4292600 w 5664200"/>
              <a:gd name="connsiteY34" fmla="*/ 84667 h 3869267"/>
              <a:gd name="connsiteX35" fmla="*/ 4292600 w 5664200"/>
              <a:gd name="connsiteY35" fmla="*/ 84667 h 3869267"/>
              <a:gd name="connsiteX36" fmla="*/ 4309534 w 5664200"/>
              <a:gd name="connsiteY36" fmla="*/ 143933 h 3869267"/>
              <a:gd name="connsiteX37" fmla="*/ 4309534 w 5664200"/>
              <a:gd name="connsiteY37" fmla="*/ 143933 h 3869267"/>
              <a:gd name="connsiteX38" fmla="*/ 4368800 w 5664200"/>
              <a:gd name="connsiteY38" fmla="*/ 228600 h 3869267"/>
              <a:gd name="connsiteX39" fmla="*/ 4292600 w 5664200"/>
              <a:gd name="connsiteY39" fmla="*/ 304800 h 3869267"/>
              <a:gd name="connsiteX40" fmla="*/ 4241800 w 5664200"/>
              <a:gd name="connsiteY40" fmla="*/ 440267 h 3869267"/>
              <a:gd name="connsiteX41" fmla="*/ 4216400 w 5664200"/>
              <a:gd name="connsiteY41" fmla="*/ 482600 h 3869267"/>
              <a:gd name="connsiteX42" fmla="*/ 4106334 w 5664200"/>
              <a:gd name="connsiteY42" fmla="*/ 567267 h 3869267"/>
              <a:gd name="connsiteX43" fmla="*/ 4106334 w 5664200"/>
              <a:gd name="connsiteY43" fmla="*/ 567267 h 3869267"/>
              <a:gd name="connsiteX44" fmla="*/ 3945467 w 5664200"/>
              <a:gd name="connsiteY44" fmla="*/ 524933 h 3869267"/>
              <a:gd name="connsiteX45" fmla="*/ 3886200 w 5664200"/>
              <a:gd name="connsiteY45" fmla="*/ 524933 h 3869267"/>
              <a:gd name="connsiteX46" fmla="*/ 3759200 w 5664200"/>
              <a:gd name="connsiteY46" fmla="*/ 491067 h 3869267"/>
              <a:gd name="connsiteX47" fmla="*/ 3623734 w 5664200"/>
              <a:gd name="connsiteY47" fmla="*/ 575733 h 3869267"/>
              <a:gd name="connsiteX48" fmla="*/ 3437467 w 5664200"/>
              <a:gd name="connsiteY48" fmla="*/ 635000 h 3869267"/>
              <a:gd name="connsiteX49" fmla="*/ 3352800 w 5664200"/>
              <a:gd name="connsiteY49" fmla="*/ 635000 h 3869267"/>
              <a:gd name="connsiteX50" fmla="*/ 3234267 w 5664200"/>
              <a:gd name="connsiteY50" fmla="*/ 609600 h 3869267"/>
              <a:gd name="connsiteX51" fmla="*/ 3166534 w 5664200"/>
              <a:gd name="connsiteY51" fmla="*/ 558800 h 3869267"/>
              <a:gd name="connsiteX52" fmla="*/ 3166534 w 5664200"/>
              <a:gd name="connsiteY52" fmla="*/ 558800 h 3869267"/>
              <a:gd name="connsiteX53" fmla="*/ 3090334 w 5664200"/>
              <a:gd name="connsiteY53" fmla="*/ 508000 h 3869267"/>
              <a:gd name="connsiteX54" fmla="*/ 3014134 w 5664200"/>
              <a:gd name="connsiteY54" fmla="*/ 465667 h 3869267"/>
              <a:gd name="connsiteX55" fmla="*/ 2912534 w 5664200"/>
              <a:gd name="connsiteY55" fmla="*/ 457200 h 3869267"/>
              <a:gd name="connsiteX56" fmla="*/ 2794000 w 5664200"/>
              <a:gd name="connsiteY56" fmla="*/ 508000 h 3869267"/>
              <a:gd name="connsiteX57" fmla="*/ 2667000 w 5664200"/>
              <a:gd name="connsiteY57" fmla="*/ 440267 h 3869267"/>
              <a:gd name="connsiteX58" fmla="*/ 2616200 w 5664200"/>
              <a:gd name="connsiteY58" fmla="*/ 313267 h 3869267"/>
              <a:gd name="connsiteX59" fmla="*/ 2540000 w 5664200"/>
              <a:gd name="connsiteY59" fmla="*/ 304800 h 3869267"/>
              <a:gd name="connsiteX60" fmla="*/ 2480734 w 5664200"/>
              <a:gd name="connsiteY60" fmla="*/ 262467 h 3869267"/>
              <a:gd name="connsiteX61" fmla="*/ 2429934 w 5664200"/>
              <a:gd name="connsiteY61" fmla="*/ 254000 h 3869267"/>
              <a:gd name="connsiteX62" fmla="*/ 2328334 w 5664200"/>
              <a:gd name="connsiteY62" fmla="*/ 211667 h 3869267"/>
              <a:gd name="connsiteX63" fmla="*/ 2243667 w 5664200"/>
              <a:gd name="connsiteY63" fmla="*/ 304800 h 3869267"/>
              <a:gd name="connsiteX64" fmla="*/ 2243667 w 5664200"/>
              <a:gd name="connsiteY64" fmla="*/ 397933 h 3869267"/>
              <a:gd name="connsiteX65" fmla="*/ 2294467 w 5664200"/>
              <a:gd name="connsiteY65" fmla="*/ 482600 h 3869267"/>
              <a:gd name="connsiteX66" fmla="*/ 2209800 w 5664200"/>
              <a:gd name="connsiteY66" fmla="*/ 541867 h 3869267"/>
              <a:gd name="connsiteX67" fmla="*/ 2142067 w 5664200"/>
              <a:gd name="connsiteY67" fmla="*/ 541867 h 3869267"/>
              <a:gd name="connsiteX68" fmla="*/ 2057400 w 5664200"/>
              <a:gd name="connsiteY68" fmla="*/ 508000 h 3869267"/>
              <a:gd name="connsiteX69" fmla="*/ 2006600 w 5664200"/>
              <a:gd name="connsiteY69" fmla="*/ 533400 h 3869267"/>
              <a:gd name="connsiteX70" fmla="*/ 1905000 w 5664200"/>
              <a:gd name="connsiteY70" fmla="*/ 491067 h 3869267"/>
              <a:gd name="connsiteX71" fmla="*/ 1905000 w 5664200"/>
              <a:gd name="connsiteY71" fmla="*/ 440267 h 3869267"/>
              <a:gd name="connsiteX72" fmla="*/ 1794934 w 5664200"/>
              <a:gd name="connsiteY72" fmla="*/ 440267 h 3869267"/>
              <a:gd name="connsiteX73" fmla="*/ 1794934 w 5664200"/>
              <a:gd name="connsiteY73" fmla="*/ 440267 h 3869267"/>
              <a:gd name="connsiteX74" fmla="*/ 1710267 w 5664200"/>
              <a:gd name="connsiteY74" fmla="*/ 397933 h 3869267"/>
              <a:gd name="connsiteX75" fmla="*/ 1591734 w 5664200"/>
              <a:gd name="connsiteY75" fmla="*/ 474133 h 3869267"/>
              <a:gd name="connsiteX76" fmla="*/ 1464734 w 5664200"/>
              <a:gd name="connsiteY76" fmla="*/ 533400 h 3869267"/>
              <a:gd name="connsiteX77" fmla="*/ 1447800 w 5664200"/>
              <a:gd name="connsiteY77" fmla="*/ 584200 h 3869267"/>
              <a:gd name="connsiteX78" fmla="*/ 1320800 w 5664200"/>
              <a:gd name="connsiteY78" fmla="*/ 592667 h 3869267"/>
              <a:gd name="connsiteX79" fmla="*/ 1286934 w 5664200"/>
              <a:gd name="connsiteY79" fmla="*/ 651933 h 3869267"/>
              <a:gd name="connsiteX80" fmla="*/ 1227667 w 5664200"/>
              <a:gd name="connsiteY80" fmla="*/ 651933 h 3869267"/>
              <a:gd name="connsiteX81" fmla="*/ 1210734 w 5664200"/>
              <a:gd name="connsiteY81" fmla="*/ 702733 h 3869267"/>
              <a:gd name="connsiteX82" fmla="*/ 1126067 w 5664200"/>
              <a:gd name="connsiteY82" fmla="*/ 753533 h 3869267"/>
              <a:gd name="connsiteX83" fmla="*/ 1126067 w 5664200"/>
              <a:gd name="connsiteY83" fmla="*/ 753533 h 3869267"/>
              <a:gd name="connsiteX84" fmla="*/ 1109134 w 5664200"/>
              <a:gd name="connsiteY84" fmla="*/ 872067 h 3869267"/>
              <a:gd name="connsiteX85" fmla="*/ 1058334 w 5664200"/>
              <a:gd name="connsiteY85" fmla="*/ 948267 h 3869267"/>
              <a:gd name="connsiteX86" fmla="*/ 956734 w 5664200"/>
              <a:gd name="connsiteY86" fmla="*/ 922867 h 3869267"/>
              <a:gd name="connsiteX87" fmla="*/ 863600 w 5664200"/>
              <a:gd name="connsiteY87" fmla="*/ 897467 h 3869267"/>
              <a:gd name="connsiteX88" fmla="*/ 812800 w 5664200"/>
              <a:gd name="connsiteY88" fmla="*/ 1092200 h 3869267"/>
              <a:gd name="connsiteX89" fmla="*/ 821267 w 5664200"/>
              <a:gd name="connsiteY89" fmla="*/ 1185333 h 3869267"/>
              <a:gd name="connsiteX90" fmla="*/ 728134 w 5664200"/>
              <a:gd name="connsiteY90" fmla="*/ 1176867 h 3869267"/>
              <a:gd name="connsiteX91" fmla="*/ 601134 w 5664200"/>
              <a:gd name="connsiteY91" fmla="*/ 1210733 h 3869267"/>
              <a:gd name="connsiteX92" fmla="*/ 618067 w 5664200"/>
              <a:gd name="connsiteY92" fmla="*/ 1286933 h 3869267"/>
              <a:gd name="connsiteX93" fmla="*/ 668867 w 5664200"/>
              <a:gd name="connsiteY93" fmla="*/ 1447800 h 3869267"/>
              <a:gd name="connsiteX94" fmla="*/ 601134 w 5664200"/>
              <a:gd name="connsiteY94" fmla="*/ 1507067 h 3869267"/>
              <a:gd name="connsiteX95" fmla="*/ 609600 w 5664200"/>
              <a:gd name="connsiteY95" fmla="*/ 1574800 h 3869267"/>
              <a:gd name="connsiteX96" fmla="*/ 431800 w 5664200"/>
              <a:gd name="connsiteY96" fmla="*/ 1651000 h 3869267"/>
              <a:gd name="connsiteX97" fmla="*/ 364067 w 5664200"/>
              <a:gd name="connsiteY97" fmla="*/ 1701800 h 3869267"/>
              <a:gd name="connsiteX98" fmla="*/ 296334 w 5664200"/>
              <a:gd name="connsiteY98" fmla="*/ 1701800 h 3869267"/>
              <a:gd name="connsiteX99" fmla="*/ 279400 w 5664200"/>
              <a:gd name="connsiteY99" fmla="*/ 1778000 h 3869267"/>
              <a:gd name="connsiteX100" fmla="*/ 177800 w 5664200"/>
              <a:gd name="connsiteY100" fmla="*/ 1769533 h 3869267"/>
              <a:gd name="connsiteX101" fmla="*/ 101600 w 5664200"/>
              <a:gd name="connsiteY101" fmla="*/ 1769533 h 3869267"/>
              <a:gd name="connsiteX102" fmla="*/ 0 w 5664200"/>
              <a:gd name="connsiteY102" fmla="*/ 1888067 h 3869267"/>
              <a:gd name="connsiteX103" fmla="*/ 0 w 5664200"/>
              <a:gd name="connsiteY103" fmla="*/ 1938867 h 3869267"/>
              <a:gd name="connsiteX104" fmla="*/ 101600 w 5664200"/>
              <a:gd name="connsiteY104" fmla="*/ 2032000 h 3869267"/>
              <a:gd name="connsiteX105" fmla="*/ 118534 w 5664200"/>
              <a:gd name="connsiteY105" fmla="*/ 2142067 h 3869267"/>
              <a:gd name="connsiteX106" fmla="*/ 152400 w 5664200"/>
              <a:gd name="connsiteY106" fmla="*/ 2192867 h 3869267"/>
              <a:gd name="connsiteX107" fmla="*/ 279400 w 5664200"/>
              <a:gd name="connsiteY107" fmla="*/ 2302933 h 3869267"/>
              <a:gd name="connsiteX108" fmla="*/ 389467 w 5664200"/>
              <a:gd name="connsiteY108" fmla="*/ 2362200 h 3869267"/>
              <a:gd name="connsiteX109" fmla="*/ 491067 w 5664200"/>
              <a:gd name="connsiteY109" fmla="*/ 2311400 h 3869267"/>
              <a:gd name="connsiteX110" fmla="*/ 575734 w 5664200"/>
              <a:gd name="connsiteY110" fmla="*/ 2353733 h 3869267"/>
              <a:gd name="connsiteX111" fmla="*/ 643467 w 5664200"/>
              <a:gd name="connsiteY111" fmla="*/ 2387600 h 3869267"/>
              <a:gd name="connsiteX112" fmla="*/ 550334 w 5664200"/>
              <a:gd name="connsiteY112" fmla="*/ 2497667 h 3869267"/>
              <a:gd name="connsiteX113" fmla="*/ 465667 w 5664200"/>
              <a:gd name="connsiteY113" fmla="*/ 2531533 h 3869267"/>
              <a:gd name="connsiteX114" fmla="*/ 550334 w 5664200"/>
              <a:gd name="connsiteY114" fmla="*/ 2650067 h 3869267"/>
              <a:gd name="connsiteX115" fmla="*/ 499534 w 5664200"/>
              <a:gd name="connsiteY115" fmla="*/ 2700867 h 3869267"/>
              <a:gd name="connsiteX116" fmla="*/ 448734 w 5664200"/>
              <a:gd name="connsiteY116" fmla="*/ 2692400 h 3869267"/>
              <a:gd name="connsiteX117" fmla="*/ 508000 w 5664200"/>
              <a:gd name="connsiteY117" fmla="*/ 2836333 h 3869267"/>
              <a:gd name="connsiteX118" fmla="*/ 601134 w 5664200"/>
              <a:gd name="connsiteY118" fmla="*/ 2870200 h 3869267"/>
              <a:gd name="connsiteX119" fmla="*/ 711200 w 5664200"/>
              <a:gd name="connsiteY119" fmla="*/ 2963333 h 3869267"/>
              <a:gd name="connsiteX120" fmla="*/ 753534 w 5664200"/>
              <a:gd name="connsiteY120" fmla="*/ 2904067 h 3869267"/>
              <a:gd name="connsiteX121" fmla="*/ 812800 w 5664200"/>
              <a:gd name="connsiteY121" fmla="*/ 2954867 h 3869267"/>
              <a:gd name="connsiteX122" fmla="*/ 922867 w 5664200"/>
              <a:gd name="connsiteY122" fmla="*/ 3031067 h 3869267"/>
              <a:gd name="connsiteX123" fmla="*/ 1007534 w 5664200"/>
              <a:gd name="connsiteY123" fmla="*/ 3056467 h 3869267"/>
              <a:gd name="connsiteX124" fmla="*/ 1041400 w 5664200"/>
              <a:gd name="connsiteY124" fmla="*/ 3107267 h 3869267"/>
              <a:gd name="connsiteX125" fmla="*/ 1092200 w 5664200"/>
              <a:gd name="connsiteY125" fmla="*/ 3132667 h 3869267"/>
              <a:gd name="connsiteX126" fmla="*/ 1168400 w 5664200"/>
              <a:gd name="connsiteY126" fmla="*/ 3166533 h 3869267"/>
              <a:gd name="connsiteX127" fmla="*/ 1219200 w 5664200"/>
              <a:gd name="connsiteY127" fmla="*/ 3166533 h 3869267"/>
              <a:gd name="connsiteX128" fmla="*/ 1303867 w 5664200"/>
              <a:gd name="connsiteY128" fmla="*/ 3191933 h 3869267"/>
              <a:gd name="connsiteX129" fmla="*/ 1388534 w 5664200"/>
              <a:gd name="connsiteY129" fmla="*/ 3166533 h 3869267"/>
              <a:gd name="connsiteX130" fmla="*/ 1439334 w 5664200"/>
              <a:gd name="connsiteY130" fmla="*/ 3200400 h 3869267"/>
              <a:gd name="connsiteX131" fmla="*/ 1498600 w 5664200"/>
              <a:gd name="connsiteY131" fmla="*/ 3149600 h 3869267"/>
              <a:gd name="connsiteX132" fmla="*/ 1600200 w 5664200"/>
              <a:gd name="connsiteY132" fmla="*/ 3166533 h 3869267"/>
              <a:gd name="connsiteX133" fmla="*/ 1684867 w 5664200"/>
              <a:gd name="connsiteY133" fmla="*/ 3200400 h 3869267"/>
              <a:gd name="connsiteX134" fmla="*/ 1769534 w 5664200"/>
              <a:gd name="connsiteY134" fmla="*/ 3141133 h 3869267"/>
              <a:gd name="connsiteX135" fmla="*/ 1888067 w 5664200"/>
              <a:gd name="connsiteY135" fmla="*/ 3090333 h 3869267"/>
              <a:gd name="connsiteX136" fmla="*/ 1938867 w 5664200"/>
              <a:gd name="connsiteY136" fmla="*/ 3022600 h 3869267"/>
              <a:gd name="connsiteX137" fmla="*/ 1989667 w 5664200"/>
              <a:gd name="connsiteY137" fmla="*/ 3056467 h 3869267"/>
              <a:gd name="connsiteX138" fmla="*/ 2091267 w 5664200"/>
              <a:gd name="connsiteY138" fmla="*/ 3048000 h 3869267"/>
              <a:gd name="connsiteX139" fmla="*/ 2150534 w 5664200"/>
              <a:gd name="connsiteY139" fmla="*/ 3141133 h 3869267"/>
              <a:gd name="connsiteX140" fmla="*/ 2226734 w 5664200"/>
              <a:gd name="connsiteY140" fmla="*/ 3141133 h 3869267"/>
              <a:gd name="connsiteX141" fmla="*/ 2277534 w 5664200"/>
              <a:gd name="connsiteY141" fmla="*/ 3183467 h 3869267"/>
              <a:gd name="connsiteX142" fmla="*/ 2328334 w 5664200"/>
              <a:gd name="connsiteY142" fmla="*/ 3242733 h 3869267"/>
              <a:gd name="connsiteX143" fmla="*/ 2336800 w 5664200"/>
              <a:gd name="connsiteY143" fmla="*/ 3361267 h 3869267"/>
              <a:gd name="connsiteX144" fmla="*/ 2235200 w 5664200"/>
              <a:gd name="connsiteY144" fmla="*/ 3462867 h 3869267"/>
              <a:gd name="connsiteX145" fmla="*/ 2235200 w 5664200"/>
              <a:gd name="connsiteY145" fmla="*/ 3564467 h 3869267"/>
              <a:gd name="connsiteX146" fmla="*/ 2235200 w 5664200"/>
              <a:gd name="connsiteY146" fmla="*/ 3564467 h 3869267"/>
              <a:gd name="connsiteX147" fmla="*/ 2319867 w 5664200"/>
              <a:gd name="connsiteY147" fmla="*/ 3598333 h 3869267"/>
              <a:gd name="connsiteX148" fmla="*/ 2336800 w 5664200"/>
              <a:gd name="connsiteY148" fmla="*/ 3657600 h 3869267"/>
              <a:gd name="connsiteX149" fmla="*/ 2396067 w 5664200"/>
              <a:gd name="connsiteY149" fmla="*/ 3691467 h 3869267"/>
              <a:gd name="connsiteX150" fmla="*/ 2387600 w 5664200"/>
              <a:gd name="connsiteY150" fmla="*/ 3759200 h 3869267"/>
              <a:gd name="connsiteX151" fmla="*/ 2446867 w 5664200"/>
              <a:gd name="connsiteY151" fmla="*/ 3818467 h 3869267"/>
              <a:gd name="connsiteX152" fmla="*/ 2514600 w 5664200"/>
              <a:gd name="connsiteY152" fmla="*/ 3860800 h 3869267"/>
              <a:gd name="connsiteX153" fmla="*/ 2514600 w 5664200"/>
              <a:gd name="connsiteY153" fmla="*/ 3860800 h 3869267"/>
              <a:gd name="connsiteX154" fmla="*/ 2556934 w 5664200"/>
              <a:gd name="connsiteY154" fmla="*/ 3810000 h 3869267"/>
              <a:gd name="connsiteX155" fmla="*/ 2599267 w 5664200"/>
              <a:gd name="connsiteY155" fmla="*/ 3869267 h 3869267"/>
              <a:gd name="connsiteX156" fmla="*/ 2599267 w 5664200"/>
              <a:gd name="connsiteY156" fmla="*/ 3716867 h 3869267"/>
              <a:gd name="connsiteX157" fmla="*/ 2658534 w 5664200"/>
              <a:gd name="connsiteY157" fmla="*/ 3742267 h 3869267"/>
              <a:gd name="connsiteX158" fmla="*/ 2709334 w 5664200"/>
              <a:gd name="connsiteY158" fmla="*/ 3716867 h 3869267"/>
              <a:gd name="connsiteX159" fmla="*/ 2785534 w 5664200"/>
              <a:gd name="connsiteY159" fmla="*/ 3716867 h 3869267"/>
              <a:gd name="connsiteX160" fmla="*/ 2853267 w 5664200"/>
              <a:gd name="connsiteY160" fmla="*/ 3716867 h 3869267"/>
              <a:gd name="connsiteX161" fmla="*/ 2921000 w 5664200"/>
              <a:gd name="connsiteY161" fmla="*/ 3674533 h 3869267"/>
              <a:gd name="connsiteX162" fmla="*/ 2921000 w 5664200"/>
              <a:gd name="connsiteY162" fmla="*/ 3674533 h 3869267"/>
              <a:gd name="connsiteX163" fmla="*/ 3005667 w 5664200"/>
              <a:gd name="connsiteY163" fmla="*/ 3716867 h 3869267"/>
              <a:gd name="connsiteX164" fmla="*/ 3064934 w 5664200"/>
              <a:gd name="connsiteY164" fmla="*/ 3699933 h 3869267"/>
              <a:gd name="connsiteX165" fmla="*/ 3064934 w 5664200"/>
              <a:gd name="connsiteY165" fmla="*/ 3793067 h 3869267"/>
              <a:gd name="connsiteX166" fmla="*/ 3115734 w 5664200"/>
              <a:gd name="connsiteY166" fmla="*/ 3826933 h 3869267"/>
              <a:gd name="connsiteX167" fmla="*/ 3175000 w 5664200"/>
              <a:gd name="connsiteY167" fmla="*/ 3826933 h 386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5664200" h="3869267">
                <a:moveTo>
                  <a:pt x="5274734" y="1532467"/>
                </a:moveTo>
                <a:lnTo>
                  <a:pt x="5257800" y="1481667"/>
                </a:lnTo>
                <a:lnTo>
                  <a:pt x="5334000" y="1456267"/>
                </a:lnTo>
                <a:lnTo>
                  <a:pt x="5325534" y="1388533"/>
                </a:lnTo>
                <a:lnTo>
                  <a:pt x="5342467" y="1329267"/>
                </a:lnTo>
                <a:lnTo>
                  <a:pt x="5317067" y="1193800"/>
                </a:lnTo>
                <a:lnTo>
                  <a:pt x="5401734" y="1134533"/>
                </a:lnTo>
                <a:lnTo>
                  <a:pt x="5503334" y="1193800"/>
                </a:lnTo>
                <a:lnTo>
                  <a:pt x="5528734" y="1134533"/>
                </a:lnTo>
                <a:lnTo>
                  <a:pt x="5588000" y="1058333"/>
                </a:lnTo>
                <a:lnTo>
                  <a:pt x="5604934" y="897467"/>
                </a:lnTo>
                <a:lnTo>
                  <a:pt x="5664200" y="821267"/>
                </a:lnTo>
                <a:lnTo>
                  <a:pt x="5638800" y="770467"/>
                </a:lnTo>
                <a:lnTo>
                  <a:pt x="5638800" y="770467"/>
                </a:lnTo>
                <a:lnTo>
                  <a:pt x="5520267" y="795867"/>
                </a:lnTo>
                <a:lnTo>
                  <a:pt x="5452534" y="838200"/>
                </a:lnTo>
                <a:lnTo>
                  <a:pt x="5300134" y="838200"/>
                </a:lnTo>
                <a:lnTo>
                  <a:pt x="5274734" y="795867"/>
                </a:lnTo>
                <a:lnTo>
                  <a:pt x="5274734" y="736600"/>
                </a:lnTo>
                <a:lnTo>
                  <a:pt x="5257800" y="660400"/>
                </a:lnTo>
                <a:lnTo>
                  <a:pt x="5156200" y="601133"/>
                </a:lnTo>
                <a:lnTo>
                  <a:pt x="5088467" y="601133"/>
                </a:lnTo>
                <a:lnTo>
                  <a:pt x="5088467" y="601133"/>
                </a:lnTo>
                <a:lnTo>
                  <a:pt x="5003800" y="575733"/>
                </a:lnTo>
                <a:lnTo>
                  <a:pt x="5003800" y="575733"/>
                </a:lnTo>
                <a:lnTo>
                  <a:pt x="4969934" y="482600"/>
                </a:lnTo>
                <a:lnTo>
                  <a:pt x="4953000" y="406400"/>
                </a:lnTo>
                <a:lnTo>
                  <a:pt x="4902200" y="245533"/>
                </a:lnTo>
                <a:lnTo>
                  <a:pt x="4876800" y="160867"/>
                </a:lnTo>
                <a:lnTo>
                  <a:pt x="4817534" y="84667"/>
                </a:lnTo>
                <a:lnTo>
                  <a:pt x="4732867" y="50800"/>
                </a:lnTo>
                <a:lnTo>
                  <a:pt x="4622800" y="0"/>
                </a:lnTo>
                <a:lnTo>
                  <a:pt x="4521200" y="0"/>
                </a:lnTo>
                <a:lnTo>
                  <a:pt x="4377267" y="25400"/>
                </a:lnTo>
                <a:lnTo>
                  <a:pt x="4292600" y="84667"/>
                </a:lnTo>
                <a:lnTo>
                  <a:pt x="4292600" y="84667"/>
                </a:lnTo>
                <a:lnTo>
                  <a:pt x="4309534" y="143933"/>
                </a:lnTo>
                <a:lnTo>
                  <a:pt x="4309534" y="143933"/>
                </a:lnTo>
                <a:lnTo>
                  <a:pt x="4368800" y="228600"/>
                </a:lnTo>
                <a:lnTo>
                  <a:pt x="4292600" y="304800"/>
                </a:lnTo>
                <a:lnTo>
                  <a:pt x="4241800" y="440267"/>
                </a:lnTo>
                <a:lnTo>
                  <a:pt x="4216400" y="482600"/>
                </a:lnTo>
                <a:lnTo>
                  <a:pt x="4106334" y="567267"/>
                </a:lnTo>
                <a:lnTo>
                  <a:pt x="4106334" y="567267"/>
                </a:lnTo>
                <a:lnTo>
                  <a:pt x="3945467" y="524933"/>
                </a:lnTo>
                <a:lnTo>
                  <a:pt x="3886200" y="524933"/>
                </a:lnTo>
                <a:lnTo>
                  <a:pt x="3759200" y="491067"/>
                </a:lnTo>
                <a:lnTo>
                  <a:pt x="3623734" y="575733"/>
                </a:lnTo>
                <a:lnTo>
                  <a:pt x="3437467" y="635000"/>
                </a:lnTo>
                <a:lnTo>
                  <a:pt x="3352800" y="635000"/>
                </a:lnTo>
                <a:lnTo>
                  <a:pt x="3234267" y="609600"/>
                </a:lnTo>
                <a:lnTo>
                  <a:pt x="3166534" y="558800"/>
                </a:lnTo>
                <a:lnTo>
                  <a:pt x="3166534" y="558800"/>
                </a:lnTo>
                <a:lnTo>
                  <a:pt x="3090334" y="508000"/>
                </a:lnTo>
                <a:lnTo>
                  <a:pt x="3014134" y="465667"/>
                </a:lnTo>
                <a:lnTo>
                  <a:pt x="2912534" y="457200"/>
                </a:lnTo>
                <a:lnTo>
                  <a:pt x="2794000" y="508000"/>
                </a:lnTo>
                <a:lnTo>
                  <a:pt x="2667000" y="440267"/>
                </a:lnTo>
                <a:lnTo>
                  <a:pt x="2616200" y="313267"/>
                </a:lnTo>
                <a:lnTo>
                  <a:pt x="2540000" y="304800"/>
                </a:lnTo>
                <a:lnTo>
                  <a:pt x="2480734" y="262467"/>
                </a:lnTo>
                <a:lnTo>
                  <a:pt x="2429934" y="254000"/>
                </a:lnTo>
                <a:lnTo>
                  <a:pt x="2328334" y="211667"/>
                </a:lnTo>
                <a:lnTo>
                  <a:pt x="2243667" y="304800"/>
                </a:lnTo>
                <a:lnTo>
                  <a:pt x="2243667" y="397933"/>
                </a:lnTo>
                <a:lnTo>
                  <a:pt x="2294467" y="482600"/>
                </a:lnTo>
                <a:lnTo>
                  <a:pt x="2209800" y="541867"/>
                </a:lnTo>
                <a:lnTo>
                  <a:pt x="2142067" y="541867"/>
                </a:lnTo>
                <a:lnTo>
                  <a:pt x="2057400" y="508000"/>
                </a:lnTo>
                <a:lnTo>
                  <a:pt x="2006600" y="533400"/>
                </a:lnTo>
                <a:lnTo>
                  <a:pt x="1905000" y="491067"/>
                </a:lnTo>
                <a:lnTo>
                  <a:pt x="1905000" y="440267"/>
                </a:lnTo>
                <a:lnTo>
                  <a:pt x="1794934" y="440267"/>
                </a:lnTo>
                <a:lnTo>
                  <a:pt x="1794934" y="440267"/>
                </a:lnTo>
                <a:lnTo>
                  <a:pt x="1710267" y="397933"/>
                </a:lnTo>
                <a:lnTo>
                  <a:pt x="1591734" y="474133"/>
                </a:lnTo>
                <a:lnTo>
                  <a:pt x="1464734" y="533400"/>
                </a:lnTo>
                <a:lnTo>
                  <a:pt x="1447800" y="584200"/>
                </a:lnTo>
                <a:lnTo>
                  <a:pt x="1320800" y="592667"/>
                </a:lnTo>
                <a:lnTo>
                  <a:pt x="1286934" y="651933"/>
                </a:lnTo>
                <a:lnTo>
                  <a:pt x="1227667" y="651933"/>
                </a:lnTo>
                <a:lnTo>
                  <a:pt x="1210734" y="702733"/>
                </a:lnTo>
                <a:lnTo>
                  <a:pt x="1126067" y="753533"/>
                </a:lnTo>
                <a:lnTo>
                  <a:pt x="1126067" y="753533"/>
                </a:lnTo>
                <a:lnTo>
                  <a:pt x="1109134" y="872067"/>
                </a:lnTo>
                <a:lnTo>
                  <a:pt x="1058334" y="948267"/>
                </a:lnTo>
                <a:lnTo>
                  <a:pt x="956734" y="922867"/>
                </a:lnTo>
                <a:lnTo>
                  <a:pt x="863600" y="897467"/>
                </a:lnTo>
                <a:lnTo>
                  <a:pt x="812800" y="1092200"/>
                </a:lnTo>
                <a:lnTo>
                  <a:pt x="821267" y="1185333"/>
                </a:lnTo>
                <a:lnTo>
                  <a:pt x="728134" y="1176867"/>
                </a:lnTo>
                <a:lnTo>
                  <a:pt x="601134" y="1210733"/>
                </a:lnTo>
                <a:lnTo>
                  <a:pt x="618067" y="1286933"/>
                </a:lnTo>
                <a:lnTo>
                  <a:pt x="668867" y="1447800"/>
                </a:lnTo>
                <a:lnTo>
                  <a:pt x="601134" y="1507067"/>
                </a:lnTo>
                <a:lnTo>
                  <a:pt x="609600" y="1574800"/>
                </a:lnTo>
                <a:lnTo>
                  <a:pt x="431800" y="1651000"/>
                </a:lnTo>
                <a:lnTo>
                  <a:pt x="364067" y="1701800"/>
                </a:lnTo>
                <a:lnTo>
                  <a:pt x="296334" y="1701800"/>
                </a:lnTo>
                <a:lnTo>
                  <a:pt x="279400" y="1778000"/>
                </a:lnTo>
                <a:lnTo>
                  <a:pt x="177800" y="1769533"/>
                </a:lnTo>
                <a:lnTo>
                  <a:pt x="101600" y="1769533"/>
                </a:lnTo>
                <a:lnTo>
                  <a:pt x="0" y="1888067"/>
                </a:lnTo>
                <a:lnTo>
                  <a:pt x="0" y="1938867"/>
                </a:lnTo>
                <a:lnTo>
                  <a:pt x="101600" y="2032000"/>
                </a:lnTo>
                <a:lnTo>
                  <a:pt x="118534" y="2142067"/>
                </a:lnTo>
                <a:lnTo>
                  <a:pt x="152400" y="2192867"/>
                </a:lnTo>
                <a:lnTo>
                  <a:pt x="279400" y="2302933"/>
                </a:lnTo>
                <a:lnTo>
                  <a:pt x="389467" y="2362200"/>
                </a:lnTo>
                <a:lnTo>
                  <a:pt x="491067" y="2311400"/>
                </a:lnTo>
                <a:lnTo>
                  <a:pt x="575734" y="2353733"/>
                </a:lnTo>
                <a:lnTo>
                  <a:pt x="643467" y="2387600"/>
                </a:lnTo>
                <a:lnTo>
                  <a:pt x="550334" y="2497667"/>
                </a:lnTo>
                <a:lnTo>
                  <a:pt x="465667" y="2531533"/>
                </a:lnTo>
                <a:lnTo>
                  <a:pt x="550334" y="2650067"/>
                </a:lnTo>
                <a:lnTo>
                  <a:pt x="499534" y="2700867"/>
                </a:lnTo>
                <a:lnTo>
                  <a:pt x="448734" y="2692400"/>
                </a:lnTo>
                <a:lnTo>
                  <a:pt x="508000" y="2836333"/>
                </a:lnTo>
                <a:lnTo>
                  <a:pt x="601134" y="2870200"/>
                </a:lnTo>
                <a:lnTo>
                  <a:pt x="711200" y="2963333"/>
                </a:lnTo>
                <a:lnTo>
                  <a:pt x="753534" y="2904067"/>
                </a:lnTo>
                <a:lnTo>
                  <a:pt x="812800" y="2954867"/>
                </a:lnTo>
                <a:lnTo>
                  <a:pt x="922867" y="3031067"/>
                </a:lnTo>
                <a:lnTo>
                  <a:pt x="1007534" y="3056467"/>
                </a:lnTo>
                <a:lnTo>
                  <a:pt x="1041400" y="3107267"/>
                </a:lnTo>
                <a:lnTo>
                  <a:pt x="1092200" y="3132667"/>
                </a:lnTo>
                <a:lnTo>
                  <a:pt x="1168400" y="3166533"/>
                </a:lnTo>
                <a:lnTo>
                  <a:pt x="1219200" y="3166533"/>
                </a:lnTo>
                <a:lnTo>
                  <a:pt x="1303867" y="3191933"/>
                </a:lnTo>
                <a:lnTo>
                  <a:pt x="1388534" y="3166533"/>
                </a:lnTo>
                <a:lnTo>
                  <a:pt x="1439334" y="3200400"/>
                </a:lnTo>
                <a:lnTo>
                  <a:pt x="1498600" y="3149600"/>
                </a:lnTo>
                <a:lnTo>
                  <a:pt x="1600200" y="3166533"/>
                </a:lnTo>
                <a:lnTo>
                  <a:pt x="1684867" y="3200400"/>
                </a:lnTo>
                <a:lnTo>
                  <a:pt x="1769534" y="3141133"/>
                </a:lnTo>
                <a:lnTo>
                  <a:pt x="1888067" y="3090333"/>
                </a:lnTo>
                <a:lnTo>
                  <a:pt x="1938867" y="3022600"/>
                </a:lnTo>
                <a:lnTo>
                  <a:pt x="1989667" y="3056467"/>
                </a:lnTo>
                <a:lnTo>
                  <a:pt x="2091267" y="3048000"/>
                </a:lnTo>
                <a:lnTo>
                  <a:pt x="2150534" y="3141133"/>
                </a:lnTo>
                <a:lnTo>
                  <a:pt x="2226734" y="3141133"/>
                </a:lnTo>
                <a:lnTo>
                  <a:pt x="2277534" y="3183467"/>
                </a:lnTo>
                <a:lnTo>
                  <a:pt x="2328334" y="3242733"/>
                </a:lnTo>
                <a:lnTo>
                  <a:pt x="2336800" y="3361267"/>
                </a:lnTo>
                <a:lnTo>
                  <a:pt x="2235200" y="3462867"/>
                </a:lnTo>
                <a:lnTo>
                  <a:pt x="2235200" y="3564467"/>
                </a:lnTo>
                <a:lnTo>
                  <a:pt x="2235200" y="3564467"/>
                </a:lnTo>
                <a:lnTo>
                  <a:pt x="2319867" y="3598333"/>
                </a:lnTo>
                <a:lnTo>
                  <a:pt x="2336800" y="3657600"/>
                </a:lnTo>
                <a:lnTo>
                  <a:pt x="2396067" y="3691467"/>
                </a:lnTo>
                <a:lnTo>
                  <a:pt x="2387600" y="3759200"/>
                </a:lnTo>
                <a:lnTo>
                  <a:pt x="2446867" y="3818467"/>
                </a:lnTo>
                <a:lnTo>
                  <a:pt x="2514600" y="3860800"/>
                </a:lnTo>
                <a:lnTo>
                  <a:pt x="2514600" y="3860800"/>
                </a:lnTo>
                <a:lnTo>
                  <a:pt x="2556934" y="3810000"/>
                </a:lnTo>
                <a:lnTo>
                  <a:pt x="2599267" y="3869267"/>
                </a:lnTo>
                <a:lnTo>
                  <a:pt x="2599267" y="3716867"/>
                </a:lnTo>
                <a:lnTo>
                  <a:pt x="2658534" y="3742267"/>
                </a:lnTo>
                <a:lnTo>
                  <a:pt x="2709334" y="3716867"/>
                </a:lnTo>
                <a:lnTo>
                  <a:pt x="2785534" y="3716867"/>
                </a:lnTo>
                <a:lnTo>
                  <a:pt x="2853267" y="3716867"/>
                </a:lnTo>
                <a:lnTo>
                  <a:pt x="2921000" y="3674533"/>
                </a:lnTo>
                <a:lnTo>
                  <a:pt x="2921000" y="3674533"/>
                </a:lnTo>
                <a:lnTo>
                  <a:pt x="3005667" y="3716867"/>
                </a:lnTo>
                <a:lnTo>
                  <a:pt x="3064934" y="3699933"/>
                </a:lnTo>
                <a:lnTo>
                  <a:pt x="3064934" y="3793067"/>
                </a:lnTo>
                <a:lnTo>
                  <a:pt x="3115734" y="3826933"/>
                </a:lnTo>
                <a:lnTo>
                  <a:pt x="3175000" y="3826933"/>
                </a:lnTo>
              </a:path>
            </a:pathLst>
          </a:custGeom>
          <a:ln w="158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6" name="Freihandform 35"/>
          <p:cNvSpPr/>
          <p:nvPr/>
        </p:nvSpPr>
        <p:spPr>
          <a:xfrm>
            <a:off x="872067" y="3657600"/>
            <a:ext cx="190500" cy="55033"/>
          </a:xfrm>
          <a:custGeom>
            <a:avLst/>
            <a:gdLst>
              <a:gd name="connsiteX0" fmla="*/ 190500 w 190500"/>
              <a:gd name="connsiteY0" fmla="*/ 0 h 55033"/>
              <a:gd name="connsiteX1" fmla="*/ 160866 w 190500"/>
              <a:gd name="connsiteY1" fmla="*/ 25400 h 55033"/>
              <a:gd name="connsiteX2" fmla="*/ 97366 w 190500"/>
              <a:gd name="connsiteY2" fmla="*/ 46567 h 55033"/>
              <a:gd name="connsiteX3" fmla="*/ 76200 w 190500"/>
              <a:gd name="connsiteY3" fmla="*/ 25400 h 55033"/>
              <a:gd name="connsiteX4" fmla="*/ 42333 w 190500"/>
              <a:gd name="connsiteY4" fmla="*/ 25400 h 55033"/>
              <a:gd name="connsiteX5" fmla="*/ 0 w 190500"/>
              <a:gd name="connsiteY5" fmla="*/ 55033 h 5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500" h="55033">
                <a:moveTo>
                  <a:pt x="190500" y="0"/>
                </a:moveTo>
                <a:lnTo>
                  <a:pt x="160866" y="25400"/>
                </a:lnTo>
                <a:lnTo>
                  <a:pt x="97366" y="46567"/>
                </a:lnTo>
                <a:lnTo>
                  <a:pt x="76200" y="25400"/>
                </a:lnTo>
                <a:lnTo>
                  <a:pt x="42333" y="25400"/>
                </a:lnTo>
                <a:lnTo>
                  <a:pt x="0" y="55033"/>
                </a:lnTo>
              </a:path>
            </a:pathLst>
          </a:custGeom>
          <a:ln w="158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7" name="Freihandform 36"/>
          <p:cNvSpPr/>
          <p:nvPr/>
        </p:nvSpPr>
        <p:spPr>
          <a:xfrm>
            <a:off x="863600" y="3712633"/>
            <a:ext cx="220133" cy="46567"/>
          </a:xfrm>
          <a:custGeom>
            <a:avLst/>
            <a:gdLst>
              <a:gd name="connsiteX0" fmla="*/ 0 w 220133"/>
              <a:gd name="connsiteY0" fmla="*/ 46567 h 46567"/>
              <a:gd name="connsiteX1" fmla="*/ 67733 w 220133"/>
              <a:gd name="connsiteY1" fmla="*/ 29634 h 46567"/>
              <a:gd name="connsiteX2" fmla="*/ 143933 w 220133"/>
              <a:gd name="connsiteY2" fmla="*/ 38100 h 46567"/>
              <a:gd name="connsiteX3" fmla="*/ 177800 w 220133"/>
              <a:gd name="connsiteY3" fmla="*/ 16934 h 46567"/>
              <a:gd name="connsiteX4" fmla="*/ 220133 w 220133"/>
              <a:gd name="connsiteY4" fmla="*/ 0 h 4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133" h="46567">
                <a:moveTo>
                  <a:pt x="0" y="46567"/>
                </a:moveTo>
                <a:cubicBezTo>
                  <a:pt x="64863" y="29270"/>
                  <a:pt x="41594" y="29634"/>
                  <a:pt x="67733" y="29634"/>
                </a:cubicBezTo>
                <a:cubicBezTo>
                  <a:pt x="141101" y="38265"/>
                  <a:pt x="115546" y="38100"/>
                  <a:pt x="143933" y="38100"/>
                </a:cubicBezTo>
                <a:lnTo>
                  <a:pt x="177800" y="16934"/>
                </a:lnTo>
                <a:lnTo>
                  <a:pt x="220133" y="0"/>
                </a:lnTo>
              </a:path>
            </a:pathLst>
          </a:custGeom>
          <a:ln w="158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8" name="Freihandform 37"/>
          <p:cNvSpPr/>
          <p:nvPr/>
        </p:nvSpPr>
        <p:spPr>
          <a:xfrm>
            <a:off x="3146607" y="5410200"/>
            <a:ext cx="301443" cy="438150"/>
          </a:xfrm>
          <a:custGeom>
            <a:avLst/>
            <a:gdLst>
              <a:gd name="connsiteX0" fmla="*/ 301443 w 301443"/>
              <a:gd name="connsiteY0" fmla="*/ 0 h 438150"/>
              <a:gd name="connsiteX1" fmla="*/ 276043 w 301443"/>
              <a:gd name="connsiteY1" fmla="*/ 69850 h 438150"/>
              <a:gd name="connsiteX2" fmla="*/ 256993 w 301443"/>
              <a:gd name="connsiteY2" fmla="*/ 107950 h 438150"/>
              <a:gd name="connsiteX3" fmla="*/ 187143 w 301443"/>
              <a:gd name="connsiteY3" fmla="*/ 107950 h 438150"/>
              <a:gd name="connsiteX4" fmla="*/ 155393 w 301443"/>
              <a:gd name="connsiteY4" fmla="*/ 146050 h 438150"/>
              <a:gd name="connsiteX5" fmla="*/ 79193 w 301443"/>
              <a:gd name="connsiteY5" fmla="*/ 152400 h 438150"/>
              <a:gd name="connsiteX6" fmla="*/ 28393 w 301443"/>
              <a:gd name="connsiteY6" fmla="*/ 241300 h 438150"/>
              <a:gd name="connsiteX7" fmla="*/ 2993 w 301443"/>
              <a:gd name="connsiteY7" fmla="*/ 279400 h 438150"/>
              <a:gd name="connsiteX8" fmla="*/ 66493 w 301443"/>
              <a:gd name="connsiteY8" fmla="*/ 393700 h 438150"/>
              <a:gd name="connsiteX9" fmla="*/ 98243 w 301443"/>
              <a:gd name="connsiteY9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1443" h="438150">
                <a:moveTo>
                  <a:pt x="301443" y="0"/>
                </a:moveTo>
                <a:lnTo>
                  <a:pt x="276043" y="69850"/>
                </a:lnTo>
                <a:lnTo>
                  <a:pt x="256993" y="107950"/>
                </a:lnTo>
                <a:lnTo>
                  <a:pt x="187143" y="107950"/>
                </a:lnTo>
                <a:lnTo>
                  <a:pt x="155393" y="146050"/>
                </a:lnTo>
                <a:lnTo>
                  <a:pt x="79193" y="152400"/>
                </a:lnTo>
                <a:lnTo>
                  <a:pt x="28393" y="241300"/>
                </a:lnTo>
                <a:cubicBezTo>
                  <a:pt x="0" y="269693"/>
                  <a:pt x="2993" y="254726"/>
                  <a:pt x="2993" y="279400"/>
                </a:cubicBezTo>
                <a:lnTo>
                  <a:pt x="66493" y="393700"/>
                </a:lnTo>
                <a:lnTo>
                  <a:pt x="98243" y="438150"/>
                </a:lnTo>
              </a:path>
            </a:pathLst>
          </a:custGeom>
          <a:ln w="158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9" name="Freihandform 38"/>
          <p:cNvSpPr/>
          <p:nvPr/>
        </p:nvSpPr>
        <p:spPr>
          <a:xfrm>
            <a:off x="3403600" y="5518150"/>
            <a:ext cx="425450" cy="311150"/>
          </a:xfrm>
          <a:custGeom>
            <a:avLst/>
            <a:gdLst>
              <a:gd name="connsiteX0" fmla="*/ 419100 w 425450"/>
              <a:gd name="connsiteY0" fmla="*/ 311150 h 311150"/>
              <a:gd name="connsiteX1" fmla="*/ 425450 w 425450"/>
              <a:gd name="connsiteY1" fmla="*/ 260350 h 311150"/>
              <a:gd name="connsiteX2" fmla="*/ 349250 w 425450"/>
              <a:gd name="connsiteY2" fmla="*/ 184150 h 311150"/>
              <a:gd name="connsiteX3" fmla="*/ 285750 w 425450"/>
              <a:gd name="connsiteY3" fmla="*/ 184150 h 311150"/>
              <a:gd name="connsiteX4" fmla="*/ 241300 w 425450"/>
              <a:gd name="connsiteY4" fmla="*/ 234950 h 311150"/>
              <a:gd name="connsiteX5" fmla="*/ 177800 w 425450"/>
              <a:gd name="connsiteY5" fmla="*/ 196850 h 311150"/>
              <a:gd name="connsiteX6" fmla="*/ 88900 w 425450"/>
              <a:gd name="connsiteY6" fmla="*/ 266700 h 311150"/>
              <a:gd name="connsiteX7" fmla="*/ 88900 w 425450"/>
              <a:gd name="connsiteY7" fmla="*/ 171450 h 311150"/>
              <a:gd name="connsiteX8" fmla="*/ 114300 w 425450"/>
              <a:gd name="connsiteY8" fmla="*/ 76200 h 311150"/>
              <a:gd name="connsiteX9" fmla="*/ 57150 w 425450"/>
              <a:gd name="connsiteY9" fmla="*/ 57150 h 311150"/>
              <a:gd name="connsiteX10" fmla="*/ 57150 w 425450"/>
              <a:gd name="connsiteY10" fmla="*/ 57150 h 311150"/>
              <a:gd name="connsiteX11" fmla="*/ 0 w 425450"/>
              <a:gd name="connsiteY11" fmla="*/ 0 h 31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5450" h="311150">
                <a:moveTo>
                  <a:pt x="419100" y="311150"/>
                </a:moveTo>
                <a:lnTo>
                  <a:pt x="425450" y="260350"/>
                </a:lnTo>
                <a:lnTo>
                  <a:pt x="349250" y="184150"/>
                </a:lnTo>
                <a:lnTo>
                  <a:pt x="285750" y="184150"/>
                </a:lnTo>
                <a:lnTo>
                  <a:pt x="241300" y="234950"/>
                </a:lnTo>
                <a:lnTo>
                  <a:pt x="177800" y="196850"/>
                </a:lnTo>
                <a:lnTo>
                  <a:pt x="88900" y="266700"/>
                </a:lnTo>
                <a:lnTo>
                  <a:pt x="88900" y="171450"/>
                </a:lnTo>
                <a:lnTo>
                  <a:pt x="114300" y="76200"/>
                </a:lnTo>
                <a:lnTo>
                  <a:pt x="57150" y="57150"/>
                </a:lnTo>
                <a:lnTo>
                  <a:pt x="57150" y="57150"/>
                </a:lnTo>
                <a:lnTo>
                  <a:pt x="0" y="0"/>
                </a:lnTo>
              </a:path>
            </a:pathLst>
          </a:custGeom>
          <a:ln w="158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0" name="Freihandform 39"/>
          <p:cNvSpPr/>
          <p:nvPr/>
        </p:nvSpPr>
        <p:spPr>
          <a:xfrm>
            <a:off x="5664200" y="3028950"/>
            <a:ext cx="565150" cy="349250"/>
          </a:xfrm>
          <a:custGeom>
            <a:avLst/>
            <a:gdLst>
              <a:gd name="connsiteX0" fmla="*/ 0 w 565150"/>
              <a:gd name="connsiteY0" fmla="*/ 349250 h 349250"/>
              <a:gd name="connsiteX1" fmla="*/ 57150 w 565150"/>
              <a:gd name="connsiteY1" fmla="*/ 279400 h 349250"/>
              <a:gd name="connsiteX2" fmla="*/ 139700 w 565150"/>
              <a:gd name="connsiteY2" fmla="*/ 266700 h 349250"/>
              <a:gd name="connsiteX3" fmla="*/ 177800 w 565150"/>
              <a:gd name="connsiteY3" fmla="*/ 196850 h 349250"/>
              <a:gd name="connsiteX4" fmla="*/ 203200 w 565150"/>
              <a:gd name="connsiteY4" fmla="*/ 127000 h 349250"/>
              <a:gd name="connsiteX5" fmla="*/ 247650 w 565150"/>
              <a:gd name="connsiteY5" fmla="*/ 171450 h 349250"/>
              <a:gd name="connsiteX6" fmla="*/ 355600 w 565150"/>
              <a:gd name="connsiteY6" fmla="*/ 177800 h 349250"/>
              <a:gd name="connsiteX7" fmla="*/ 342900 w 565150"/>
              <a:gd name="connsiteY7" fmla="*/ 107950 h 349250"/>
              <a:gd name="connsiteX8" fmla="*/ 431800 w 565150"/>
              <a:gd name="connsiteY8" fmla="*/ 107950 h 349250"/>
              <a:gd name="connsiteX9" fmla="*/ 450850 w 565150"/>
              <a:gd name="connsiteY9" fmla="*/ 50800 h 349250"/>
              <a:gd name="connsiteX10" fmla="*/ 450850 w 565150"/>
              <a:gd name="connsiteY10" fmla="*/ 50800 h 349250"/>
              <a:gd name="connsiteX11" fmla="*/ 501650 w 565150"/>
              <a:gd name="connsiteY11" fmla="*/ 0 h 349250"/>
              <a:gd name="connsiteX12" fmla="*/ 565150 w 565150"/>
              <a:gd name="connsiteY12" fmla="*/ 0 h 34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5150" h="349250">
                <a:moveTo>
                  <a:pt x="0" y="349250"/>
                </a:moveTo>
                <a:lnTo>
                  <a:pt x="57150" y="279400"/>
                </a:lnTo>
                <a:lnTo>
                  <a:pt x="139700" y="266700"/>
                </a:lnTo>
                <a:lnTo>
                  <a:pt x="177800" y="196850"/>
                </a:lnTo>
                <a:lnTo>
                  <a:pt x="203200" y="127000"/>
                </a:lnTo>
                <a:lnTo>
                  <a:pt x="247650" y="171450"/>
                </a:lnTo>
                <a:lnTo>
                  <a:pt x="355600" y="177800"/>
                </a:lnTo>
                <a:lnTo>
                  <a:pt x="342900" y="107950"/>
                </a:lnTo>
                <a:lnTo>
                  <a:pt x="431800" y="107950"/>
                </a:lnTo>
                <a:lnTo>
                  <a:pt x="450850" y="50800"/>
                </a:lnTo>
                <a:lnTo>
                  <a:pt x="450850" y="50800"/>
                </a:lnTo>
                <a:lnTo>
                  <a:pt x="501650" y="0"/>
                </a:lnTo>
                <a:lnTo>
                  <a:pt x="565150" y="0"/>
                </a:lnTo>
              </a:path>
            </a:pathLst>
          </a:custGeom>
          <a:ln w="158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1" name="Bild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200" y="4997450"/>
            <a:ext cx="457100" cy="228550"/>
          </a:xfrm>
          <a:prstGeom prst="rect">
            <a:avLst/>
          </a:prstGeom>
        </p:spPr>
      </p:pic>
      <p:pic>
        <p:nvPicPr>
          <p:cNvPr id="42" name="Bild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1003" y="3467702"/>
            <a:ext cx="341997" cy="227998"/>
          </a:xfrm>
          <a:prstGeom prst="rect">
            <a:avLst/>
          </a:prstGeom>
          <a:ln>
            <a:noFill/>
          </a:ln>
        </p:spPr>
      </p:pic>
      <p:grpSp>
        <p:nvGrpSpPr>
          <p:cNvPr id="8" name="Gruppierung 30"/>
          <p:cNvGrpSpPr/>
          <p:nvPr/>
        </p:nvGrpSpPr>
        <p:grpSpPr>
          <a:xfrm>
            <a:off x="4125768" y="4961701"/>
            <a:ext cx="1043124" cy="308799"/>
            <a:chOff x="3567835" y="4665670"/>
            <a:chExt cx="1043124" cy="308799"/>
          </a:xfrm>
        </p:grpSpPr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4047033" y="490246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3567835" y="4665670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Guangzhou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9" name="Gruppierung 30"/>
          <p:cNvGrpSpPr/>
          <p:nvPr/>
        </p:nvGrpSpPr>
        <p:grpSpPr>
          <a:xfrm>
            <a:off x="5364411" y="3676650"/>
            <a:ext cx="1043124" cy="276999"/>
            <a:chOff x="3627107" y="4678119"/>
            <a:chExt cx="1043124" cy="276999"/>
          </a:xfrm>
        </p:grpSpPr>
        <p:sp>
          <p:nvSpPr>
            <p:cNvPr id="53" name="Oval 52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3627107" y="46781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Seoul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0" name="Gruppierung 30"/>
          <p:cNvGrpSpPr/>
          <p:nvPr/>
        </p:nvGrpSpPr>
        <p:grpSpPr>
          <a:xfrm>
            <a:off x="4691780" y="4026640"/>
            <a:ext cx="1043124" cy="314965"/>
            <a:chOff x="3629221" y="4437254"/>
            <a:chExt cx="1043124" cy="314965"/>
          </a:xfrm>
        </p:grpSpPr>
        <p:sp>
          <p:nvSpPr>
            <p:cNvPr id="56" name="Oval 55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3629221" y="4437254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err="1" smtClean="0">
                  <a:solidFill>
                    <a:srgbClr val="143C78"/>
                  </a:solidFill>
                </a:rPr>
                <a:t>Nanjing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1" name="Gruppierung 30"/>
          <p:cNvGrpSpPr/>
          <p:nvPr/>
        </p:nvGrpSpPr>
        <p:grpSpPr>
          <a:xfrm>
            <a:off x="4333168" y="4620001"/>
            <a:ext cx="1043124" cy="276999"/>
            <a:chOff x="3627107" y="4678119"/>
            <a:chExt cx="1043124" cy="276999"/>
          </a:xfrm>
        </p:grpSpPr>
        <p:sp>
          <p:nvSpPr>
            <p:cNvPr id="59" name="Oval 58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3627107" y="46781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Nanchang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2" name="Gruppierung 30"/>
          <p:cNvGrpSpPr/>
          <p:nvPr/>
        </p:nvGrpSpPr>
        <p:grpSpPr>
          <a:xfrm>
            <a:off x="3699919" y="3998839"/>
            <a:ext cx="1043124" cy="276999"/>
            <a:chOff x="3627107" y="4678119"/>
            <a:chExt cx="1043124" cy="276999"/>
          </a:xfrm>
        </p:grpSpPr>
        <p:sp>
          <p:nvSpPr>
            <p:cNvPr id="65" name="Oval 64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3627107" y="46781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Xi‘an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3" name="Gruppierung 30"/>
          <p:cNvGrpSpPr/>
          <p:nvPr/>
        </p:nvGrpSpPr>
        <p:grpSpPr>
          <a:xfrm>
            <a:off x="3475092" y="4523550"/>
            <a:ext cx="1043124" cy="276999"/>
            <a:chOff x="3627107" y="4678119"/>
            <a:chExt cx="1043124" cy="276999"/>
          </a:xfrm>
        </p:grpSpPr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3627107" y="46781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Chongqing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4" name="Gruppierung 30"/>
          <p:cNvGrpSpPr/>
          <p:nvPr/>
        </p:nvGrpSpPr>
        <p:grpSpPr>
          <a:xfrm>
            <a:off x="4882280" y="4776701"/>
            <a:ext cx="1043124" cy="315400"/>
            <a:chOff x="3627107" y="4436819"/>
            <a:chExt cx="1043124" cy="315400"/>
          </a:xfrm>
        </p:grpSpPr>
        <p:sp>
          <p:nvSpPr>
            <p:cNvPr id="71" name="Oval 70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3627107" y="44368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Taipeh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5" name="Gruppierung 30"/>
          <p:cNvGrpSpPr/>
          <p:nvPr/>
        </p:nvGrpSpPr>
        <p:grpSpPr>
          <a:xfrm>
            <a:off x="4215131" y="4171422"/>
            <a:ext cx="1043124" cy="314965"/>
            <a:chOff x="3629221" y="4437254"/>
            <a:chExt cx="1043124" cy="314965"/>
          </a:xfrm>
        </p:grpSpPr>
        <p:sp>
          <p:nvSpPr>
            <p:cNvPr id="74" name="Oval 73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3629221" y="4437254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Wuhan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Bis zur Gründung der Kronkolonie Hongkong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3</a:t>
            </a:fld>
            <a:endParaRPr lang="de-DE" dirty="0"/>
          </a:p>
        </p:txBody>
      </p:sp>
      <p:grpSp>
        <p:nvGrpSpPr>
          <p:cNvPr id="16" name="Gruppierung 90"/>
          <p:cNvGrpSpPr/>
          <p:nvPr/>
        </p:nvGrpSpPr>
        <p:grpSpPr>
          <a:xfrm>
            <a:off x="3754420" y="3498850"/>
            <a:ext cx="1043124" cy="309050"/>
            <a:chOff x="3627107" y="4443169"/>
            <a:chExt cx="1043124" cy="309050"/>
          </a:xfrm>
        </p:grpSpPr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93" name="Textfeld 92"/>
            <p:cNvSpPr txBox="1"/>
            <p:nvPr/>
          </p:nvSpPr>
          <p:spPr>
            <a:xfrm>
              <a:off x="3627107" y="444316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err="1" smtClean="0">
                  <a:solidFill>
                    <a:srgbClr val="143C78"/>
                  </a:solidFill>
                </a:rPr>
                <a:t>Ya‘an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58" name="Gruppierung 18"/>
          <p:cNvGrpSpPr/>
          <p:nvPr/>
        </p:nvGrpSpPr>
        <p:grpSpPr>
          <a:xfrm>
            <a:off x="5168892" y="4355212"/>
            <a:ext cx="3716575" cy="1080390"/>
            <a:chOff x="1651626" y="-8766633"/>
            <a:chExt cx="2825947" cy="1812749"/>
          </a:xfrm>
        </p:grpSpPr>
        <p:sp>
          <p:nvSpPr>
            <p:cNvPr id="61" name="Textfeld 60"/>
            <p:cNvSpPr txBox="1"/>
            <p:nvPr/>
          </p:nvSpPr>
          <p:spPr>
            <a:xfrm>
              <a:off x="1651626" y="-8193262"/>
              <a:ext cx="2825947" cy="1239378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29. Aug. 1842: Im Vertrag von Nanking, der den Ersten Opiumkrieg beendet, tritt China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Hong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Kong</a:t>
              </a:r>
              <a:r>
                <a:rPr lang="de-DE" sz="1400" dirty="0" smtClean="0">
                  <a:solidFill>
                    <a:srgbClr val="660032"/>
                  </a:solidFill>
                </a:rPr>
                <a:t> Island an das Vereinigte Königreich ab</a:t>
              </a:r>
            </a:p>
          </p:txBody>
        </p:sp>
        <p:cxnSp>
          <p:nvCxnSpPr>
            <p:cNvPr id="62" name="Gerade Verbindung mit Pfeil 61"/>
            <p:cNvCxnSpPr>
              <a:stCxn id="61" idx="0"/>
            </p:cNvCxnSpPr>
            <p:nvPr/>
          </p:nvCxnSpPr>
          <p:spPr>
            <a:xfrm rot="16200000" flipV="1">
              <a:off x="2115060" y="-9142804"/>
              <a:ext cx="573370" cy="1325711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77" name="Gruppierung 18"/>
          <p:cNvGrpSpPr/>
          <p:nvPr/>
        </p:nvGrpSpPr>
        <p:grpSpPr>
          <a:xfrm>
            <a:off x="6405034" y="5435599"/>
            <a:ext cx="2119671" cy="802849"/>
            <a:chOff x="4888142" y="-8540179"/>
            <a:chExt cx="1611720" cy="1347075"/>
          </a:xfrm>
        </p:grpSpPr>
        <p:sp>
          <p:nvSpPr>
            <p:cNvPr id="78" name="Textfeld 77"/>
            <p:cNvSpPr txBox="1"/>
            <p:nvPr/>
          </p:nvSpPr>
          <p:spPr>
            <a:xfrm>
              <a:off x="4888142" y="-8070999"/>
              <a:ext cx="1611720" cy="877895"/>
            </a:xfrm>
            <a:prstGeom prst="rect">
              <a:avLst/>
            </a:prstGeom>
            <a:solidFill>
              <a:srgbClr val="660032">
                <a:alpha val="83000"/>
              </a:srgb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FFFFFF"/>
                  </a:solidFill>
                </a:rPr>
                <a:t>1842: Hongkong wird britische Kronkolonie</a:t>
              </a:r>
            </a:p>
          </p:txBody>
        </p:sp>
        <p:cxnSp>
          <p:nvCxnSpPr>
            <p:cNvPr id="79" name="Gerade Verbindung mit Pfeil 26"/>
            <p:cNvCxnSpPr>
              <a:stCxn id="78" idx="0"/>
              <a:endCxn id="61" idx="2"/>
            </p:cNvCxnSpPr>
            <p:nvPr/>
          </p:nvCxnSpPr>
          <p:spPr>
            <a:xfrm rot="16200000" flipV="1">
              <a:off x="5293011" y="-8471990"/>
              <a:ext cx="469181" cy="332803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sp>
        <p:nvSpPr>
          <p:cNvPr id="80" name="Pfeil nach rechts 79"/>
          <p:cNvSpPr/>
          <p:nvPr/>
        </p:nvSpPr>
        <p:spPr>
          <a:xfrm>
            <a:off x="1520678" y="1023655"/>
            <a:ext cx="4067322" cy="307777"/>
          </a:xfrm>
          <a:prstGeom prst="rightArrow">
            <a:avLst>
              <a:gd name="adj1" fmla="val 100000"/>
              <a:gd name="adj2" fmla="val 22832"/>
            </a:avLst>
          </a:prstGeom>
          <a:solidFill>
            <a:schemeClr val="bg1">
              <a:alpha val="83000"/>
            </a:schemeClr>
          </a:solidFill>
          <a:ln>
            <a:solidFill>
              <a:srgbClr val="660032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 smtClean="0">
                <a:solidFill>
                  <a:srgbClr val="660032"/>
                </a:solidFill>
              </a:rPr>
              <a:t>1635: Der englisch-chinesische Handel beginnt</a:t>
            </a:r>
          </a:p>
        </p:txBody>
      </p:sp>
      <p:sp>
        <p:nvSpPr>
          <p:cNvPr id="81" name="Pfeil nach rechts 80"/>
          <p:cNvSpPr/>
          <p:nvPr/>
        </p:nvSpPr>
        <p:spPr>
          <a:xfrm>
            <a:off x="215094" y="2161112"/>
            <a:ext cx="3400973" cy="523220"/>
          </a:xfrm>
          <a:prstGeom prst="rightArrow">
            <a:avLst>
              <a:gd name="adj1" fmla="val 100000"/>
              <a:gd name="adj2" fmla="val 22832"/>
            </a:avLst>
          </a:prstGeom>
          <a:solidFill>
            <a:schemeClr val="bg1">
              <a:alpha val="83000"/>
            </a:schemeClr>
          </a:solidFill>
          <a:ln>
            <a:solidFill>
              <a:srgbClr val="660032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 smtClean="0">
                <a:solidFill>
                  <a:srgbClr val="660032"/>
                </a:solidFill>
              </a:rPr>
              <a:t>Ab 1781: Die britische East </a:t>
            </a:r>
            <a:r>
              <a:rPr lang="de-DE" sz="1400" dirty="0" err="1" smtClean="0">
                <a:solidFill>
                  <a:srgbClr val="660032"/>
                </a:solidFill>
              </a:rPr>
              <a:t>India</a:t>
            </a:r>
            <a:r>
              <a:rPr lang="de-DE" sz="1400" dirty="0" smtClean="0">
                <a:solidFill>
                  <a:srgbClr val="660032"/>
                </a:solidFill>
              </a:rPr>
              <a:t> Company beginnt den Opiumhandel mit China</a:t>
            </a:r>
          </a:p>
        </p:txBody>
      </p:sp>
      <p:pic>
        <p:nvPicPr>
          <p:cNvPr id="86" name="Bild 8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9783" y="1549399"/>
            <a:ext cx="466811" cy="311207"/>
          </a:xfrm>
          <a:prstGeom prst="rect">
            <a:avLst/>
          </a:prstGeom>
          <a:ln>
            <a:noFill/>
          </a:ln>
        </p:spPr>
      </p:pic>
      <p:grpSp>
        <p:nvGrpSpPr>
          <p:cNvPr id="70" name="Gruppierung 69"/>
          <p:cNvGrpSpPr/>
          <p:nvPr/>
        </p:nvGrpSpPr>
        <p:grpSpPr>
          <a:xfrm>
            <a:off x="239177" y="1455455"/>
            <a:ext cx="4390590" cy="3580046"/>
            <a:chOff x="3794341" y="-13248152"/>
            <a:chExt cx="3381273" cy="6006837"/>
          </a:xfrm>
        </p:grpSpPr>
        <p:sp>
          <p:nvSpPr>
            <p:cNvPr id="73" name="Textfeld 72"/>
            <p:cNvSpPr txBox="1"/>
            <p:nvPr/>
          </p:nvSpPr>
          <p:spPr>
            <a:xfrm>
              <a:off x="3794341" y="-13248152"/>
              <a:ext cx="2927942" cy="87789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marL="0" lvl="1"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1711: Ein ständiger britischer Handelsstützpunkt wird in Guangzhou (Kanton) etabliert</a:t>
              </a:r>
            </a:p>
          </p:txBody>
        </p:sp>
        <p:cxnSp>
          <p:nvCxnSpPr>
            <p:cNvPr id="76" name="Gerade Verbindung mit Pfeil 75"/>
            <p:cNvCxnSpPr>
              <a:endCxn id="73" idx="3"/>
            </p:cNvCxnSpPr>
            <p:nvPr/>
          </p:nvCxnSpPr>
          <p:spPr>
            <a:xfrm rot="16200000" flipV="1">
              <a:off x="4165003" y="-10251925"/>
              <a:ext cx="5567891" cy="453330"/>
            </a:xfrm>
            <a:prstGeom prst="bentConnector2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100" name="Bild 9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70" y="3295082"/>
            <a:ext cx="2973503" cy="1943618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101" name="Bild 1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9283" y="2309886"/>
            <a:ext cx="2860736" cy="2063604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88" name="Pfeil nach rechts 87"/>
          <p:cNvSpPr/>
          <p:nvPr/>
        </p:nvSpPr>
        <p:spPr>
          <a:xfrm>
            <a:off x="5143956" y="1787143"/>
            <a:ext cx="3787001" cy="738664"/>
          </a:xfrm>
          <a:prstGeom prst="rightArrow">
            <a:avLst>
              <a:gd name="adj1" fmla="val 100000"/>
              <a:gd name="adj2" fmla="val 22832"/>
            </a:avLst>
          </a:prstGeom>
          <a:solidFill>
            <a:schemeClr val="bg1">
              <a:alpha val="83000"/>
            </a:schemeClr>
          </a:solidFill>
          <a:ln>
            <a:solidFill>
              <a:srgbClr val="660032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0" lvl="1" algn="ctr">
              <a:spcAft>
                <a:spcPts val="600"/>
              </a:spcAft>
            </a:pPr>
            <a:r>
              <a:rPr lang="de-DE" sz="1400" dirty="0" smtClean="0">
                <a:solidFill>
                  <a:srgbClr val="660032"/>
                </a:solidFill>
              </a:rPr>
              <a:t>18. März 1839 – 29. Aug. 1842: Das Vereinigte Königreich besiegt China im Ersten Opiumkrieg &amp; erzwingt die Öffnung Chinas für den Handel</a:t>
            </a:r>
          </a:p>
        </p:txBody>
      </p:sp>
      <p:pic>
        <p:nvPicPr>
          <p:cNvPr id="87" name="Bild 8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3000" y="2797764"/>
            <a:ext cx="1546806" cy="914021"/>
          </a:xfrm>
          <a:prstGeom prst="rect">
            <a:avLst/>
          </a:prstGeom>
        </p:spPr>
      </p:pic>
      <p:pic>
        <p:nvPicPr>
          <p:cNvPr id="102" name="Bild 10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3345" y="5590204"/>
            <a:ext cx="1032582" cy="516291"/>
          </a:xfrm>
          <a:prstGeom prst="rect">
            <a:avLst/>
          </a:prstGeom>
        </p:spPr>
      </p:pic>
      <p:pic>
        <p:nvPicPr>
          <p:cNvPr id="105" name="Bild 10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794" y="875731"/>
            <a:ext cx="4928862" cy="33119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 18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2699" y="1235786"/>
            <a:ext cx="7430165" cy="4606214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48" name="Bild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373" y="3627026"/>
            <a:ext cx="612110" cy="405523"/>
          </a:xfrm>
          <a:prstGeom prst="rect">
            <a:avLst/>
          </a:prstGeom>
        </p:spPr>
      </p:pic>
      <p:grpSp>
        <p:nvGrpSpPr>
          <p:cNvPr id="3" name="Gruppierung 30"/>
          <p:cNvGrpSpPr/>
          <p:nvPr/>
        </p:nvGrpSpPr>
        <p:grpSpPr>
          <a:xfrm>
            <a:off x="4403054" y="3124200"/>
            <a:ext cx="1043124" cy="302700"/>
            <a:chOff x="3627107" y="4449519"/>
            <a:chExt cx="1043124" cy="302700"/>
          </a:xfrm>
        </p:grpSpPr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3627107" y="44495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Peking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5" name="Gruppierung 30"/>
          <p:cNvGrpSpPr/>
          <p:nvPr/>
        </p:nvGrpSpPr>
        <p:grpSpPr>
          <a:xfrm>
            <a:off x="6528185" y="3842490"/>
            <a:ext cx="1043124" cy="276999"/>
            <a:chOff x="3627107" y="4678119"/>
            <a:chExt cx="1043124" cy="276999"/>
          </a:xfrm>
        </p:grpSpPr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3627107" y="46781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Tokyo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6" name="Gruppierung 30"/>
          <p:cNvGrpSpPr/>
          <p:nvPr/>
        </p:nvGrpSpPr>
        <p:grpSpPr>
          <a:xfrm>
            <a:off x="4177031" y="5267450"/>
            <a:ext cx="1043124" cy="296066"/>
            <a:chOff x="3625448" y="4680219"/>
            <a:chExt cx="1043124" cy="296066"/>
          </a:xfrm>
        </p:grpSpPr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3625448" y="4699286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Hongkong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7" name="Gruppierung 30"/>
          <p:cNvGrpSpPr/>
          <p:nvPr/>
        </p:nvGrpSpPr>
        <p:grpSpPr>
          <a:xfrm>
            <a:off x="4861082" y="4345805"/>
            <a:ext cx="1043124" cy="276999"/>
            <a:chOff x="3627107" y="4678119"/>
            <a:chExt cx="1043124" cy="276999"/>
          </a:xfrm>
        </p:grpSpPr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3627107" y="46781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Shanghai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35" name="Freihandform 34"/>
          <p:cNvSpPr/>
          <p:nvPr/>
        </p:nvSpPr>
        <p:spPr>
          <a:xfrm>
            <a:off x="956733" y="1549400"/>
            <a:ext cx="5664200" cy="3869267"/>
          </a:xfrm>
          <a:custGeom>
            <a:avLst/>
            <a:gdLst>
              <a:gd name="connsiteX0" fmla="*/ 5274734 w 5664200"/>
              <a:gd name="connsiteY0" fmla="*/ 1532467 h 3869267"/>
              <a:gd name="connsiteX1" fmla="*/ 5257800 w 5664200"/>
              <a:gd name="connsiteY1" fmla="*/ 1481667 h 3869267"/>
              <a:gd name="connsiteX2" fmla="*/ 5334000 w 5664200"/>
              <a:gd name="connsiteY2" fmla="*/ 1456267 h 3869267"/>
              <a:gd name="connsiteX3" fmla="*/ 5325534 w 5664200"/>
              <a:gd name="connsiteY3" fmla="*/ 1388533 h 3869267"/>
              <a:gd name="connsiteX4" fmla="*/ 5342467 w 5664200"/>
              <a:gd name="connsiteY4" fmla="*/ 1329267 h 3869267"/>
              <a:gd name="connsiteX5" fmla="*/ 5317067 w 5664200"/>
              <a:gd name="connsiteY5" fmla="*/ 1193800 h 3869267"/>
              <a:gd name="connsiteX6" fmla="*/ 5401734 w 5664200"/>
              <a:gd name="connsiteY6" fmla="*/ 1134533 h 3869267"/>
              <a:gd name="connsiteX7" fmla="*/ 5503334 w 5664200"/>
              <a:gd name="connsiteY7" fmla="*/ 1193800 h 3869267"/>
              <a:gd name="connsiteX8" fmla="*/ 5528734 w 5664200"/>
              <a:gd name="connsiteY8" fmla="*/ 1134533 h 3869267"/>
              <a:gd name="connsiteX9" fmla="*/ 5588000 w 5664200"/>
              <a:gd name="connsiteY9" fmla="*/ 1058333 h 3869267"/>
              <a:gd name="connsiteX10" fmla="*/ 5604934 w 5664200"/>
              <a:gd name="connsiteY10" fmla="*/ 897467 h 3869267"/>
              <a:gd name="connsiteX11" fmla="*/ 5664200 w 5664200"/>
              <a:gd name="connsiteY11" fmla="*/ 821267 h 3869267"/>
              <a:gd name="connsiteX12" fmla="*/ 5638800 w 5664200"/>
              <a:gd name="connsiteY12" fmla="*/ 770467 h 3869267"/>
              <a:gd name="connsiteX13" fmla="*/ 5638800 w 5664200"/>
              <a:gd name="connsiteY13" fmla="*/ 770467 h 3869267"/>
              <a:gd name="connsiteX14" fmla="*/ 5520267 w 5664200"/>
              <a:gd name="connsiteY14" fmla="*/ 795867 h 3869267"/>
              <a:gd name="connsiteX15" fmla="*/ 5452534 w 5664200"/>
              <a:gd name="connsiteY15" fmla="*/ 838200 h 3869267"/>
              <a:gd name="connsiteX16" fmla="*/ 5300134 w 5664200"/>
              <a:gd name="connsiteY16" fmla="*/ 838200 h 3869267"/>
              <a:gd name="connsiteX17" fmla="*/ 5274734 w 5664200"/>
              <a:gd name="connsiteY17" fmla="*/ 795867 h 3869267"/>
              <a:gd name="connsiteX18" fmla="*/ 5274734 w 5664200"/>
              <a:gd name="connsiteY18" fmla="*/ 736600 h 3869267"/>
              <a:gd name="connsiteX19" fmla="*/ 5257800 w 5664200"/>
              <a:gd name="connsiteY19" fmla="*/ 660400 h 3869267"/>
              <a:gd name="connsiteX20" fmla="*/ 5156200 w 5664200"/>
              <a:gd name="connsiteY20" fmla="*/ 601133 h 3869267"/>
              <a:gd name="connsiteX21" fmla="*/ 5088467 w 5664200"/>
              <a:gd name="connsiteY21" fmla="*/ 601133 h 3869267"/>
              <a:gd name="connsiteX22" fmla="*/ 5088467 w 5664200"/>
              <a:gd name="connsiteY22" fmla="*/ 601133 h 3869267"/>
              <a:gd name="connsiteX23" fmla="*/ 5003800 w 5664200"/>
              <a:gd name="connsiteY23" fmla="*/ 575733 h 3869267"/>
              <a:gd name="connsiteX24" fmla="*/ 5003800 w 5664200"/>
              <a:gd name="connsiteY24" fmla="*/ 575733 h 3869267"/>
              <a:gd name="connsiteX25" fmla="*/ 4969934 w 5664200"/>
              <a:gd name="connsiteY25" fmla="*/ 482600 h 3869267"/>
              <a:gd name="connsiteX26" fmla="*/ 4953000 w 5664200"/>
              <a:gd name="connsiteY26" fmla="*/ 406400 h 3869267"/>
              <a:gd name="connsiteX27" fmla="*/ 4902200 w 5664200"/>
              <a:gd name="connsiteY27" fmla="*/ 245533 h 3869267"/>
              <a:gd name="connsiteX28" fmla="*/ 4876800 w 5664200"/>
              <a:gd name="connsiteY28" fmla="*/ 160867 h 3869267"/>
              <a:gd name="connsiteX29" fmla="*/ 4817534 w 5664200"/>
              <a:gd name="connsiteY29" fmla="*/ 84667 h 3869267"/>
              <a:gd name="connsiteX30" fmla="*/ 4732867 w 5664200"/>
              <a:gd name="connsiteY30" fmla="*/ 50800 h 3869267"/>
              <a:gd name="connsiteX31" fmla="*/ 4622800 w 5664200"/>
              <a:gd name="connsiteY31" fmla="*/ 0 h 3869267"/>
              <a:gd name="connsiteX32" fmla="*/ 4521200 w 5664200"/>
              <a:gd name="connsiteY32" fmla="*/ 0 h 3869267"/>
              <a:gd name="connsiteX33" fmla="*/ 4377267 w 5664200"/>
              <a:gd name="connsiteY33" fmla="*/ 25400 h 3869267"/>
              <a:gd name="connsiteX34" fmla="*/ 4292600 w 5664200"/>
              <a:gd name="connsiteY34" fmla="*/ 84667 h 3869267"/>
              <a:gd name="connsiteX35" fmla="*/ 4292600 w 5664200"/>
              <a:gd name="connsiteY35" fmla="*/ 84667 h 3869267"/>
              <a:gd name="connsiteX36" fmla="*/ 4309534 w 5664200"/>
              <a:gd name="connsiteY36" fmla="*/ 143933 h 3869267"/>
              <a:gd name="connsiteX37" fmla="*/ 4309534 w 5664200"/>
              <a:gd name="connsiteY37" fmla="*/ 143933 h 3869267"/>
              <a:gd name="connsiteX38" fmla="*/ 4368800 w 5664200"/>
              <a:gd name="connsiteY38" fmla="*/ 228600 h 3869267"/>
              <a:gd name="connsiteX39" fmla="*/ 4292600 w 5664200"/>
              <a:gd name="connsiteY39" fmla="*/ 304800 h 3869267"/>
              <a:gd name="connsiteX40" fmla="*/ 4241800 w 5664200"/>
              <a:gd name="connsiteY40" fmla="*/ 440267 h 3869267"/>
              <a:gd name="connsiteX41" fmla="*/ 4216400 w 5664200"/>
              <a:gd name="connsiteY41" fmla="*/ 482600 h 3869267"/>
              <a:gd name="connsiteX42" fmla="*/ 4106334 w 5664200"/>
              <a:gd name="connsiteY42" fmla="*/ 567267 h 3869267"/>
              <a:gd name="connsiteX43" fmla="*/ 4106334 w 5664200"/>
              <a:gd name="connsiteY43" fmla="*/ 567267 h 3869267"/>
              <a:gd name="connsiteX44" fmla="*/ 3945467 w 5664200"/>
              <a:gd name="connsiteY44" fmla="*/ 524933 h 3869267"/>
              <a:gd name="connsiteX45" fmla="*/ 3886200 w 5664200"/>
              <a:gd name="connsiteY45" fmla="*/ 524933 h 3869267"/>
              <a:gd name="connsiteX46" fmla="*/ 3759200 w 5664200"/>
              <a:gd name="connsiteY46" fmla="*/ 491067 h 3869267"/>
              <a:gd name="connsiteX47" fmla="*/ 3623734 w 5664200"/>
              <a:gd name="connsiteY47" fmla="*/ 575733 h 3869267"/>
              <a:gd name="connsiteX48" fmla="*/ 3437467 w 5664200"/>
              <a:gd name="connsiteY48" fmla="*/ 635000 h 3869267"/>
              <a:gd name="connsiteX49" fmla="*/ 3352800 w 5664200"/>
              <a:gd name="connsiteY49" fmla="*/ 635000 h 3869267"/>
              <a:gd name="connsiteX50" fmla="*/ 3234267 w 5664200"/>
              <a:gd name="connsiteY50" fmla="*/ 609600 h 3869267"/>
              <a:gd name="connsiteX51" fmla="*/ 3166534 w 5664200"/>
              <a:gd name="connsiteY51" fmla="*/ 558800 h 3869267"/>
              <a:gd name="connsiteX52" fmla="*/ 3166534 w 5664200"/>
              <a:gd name="connsiteY52" fmla="*/ 558800 h 3869267"/>
              <a:gd name="connsiteX53" fmla="*/ 3090334 w 5664200"/>
              <a:gd name="connsiteY53" fmla="*/ 508000 h 3869267"/>
              <a:gd name="connsiteX54" fmla="*/ 3014134 w 5664200"/>
              <a:gd name="connsiteY54" fmla="*/ 465667 h 3869267"/>
              <a:gd name="connsiteX55" fmla="*/ 2912534 w 5664200"/>
              <a:gd name="connsiteY55" fmla="*/ 457200 h 3869267"/>
              <a:gd name="connsiteX56" fmla="*/ 2794000 w 5664200"/>
              <a:gd name="connsiteY56" fmla="*/ 508000 h 3869267"/>
              <a:gd name="connsiteX57" fmla="*/ 2667000 w 5664200"/>
              <a:gd name="connsiteY57" fmla="*/ 440267 h 3869267"/>
              <a:gd name="connsiteX58" fmla="*/ 2616200 w 5664200"/>
              <a:gd name="connsiteY58" fmla="*/ 313267 h 3869267"/>
              <a:gd name="connsiteX59" fmla="*/ 2540000 w 5664200"/>
              <a:gd name="connsiteY59" fmla="*/ 304800 h 3869267"/>
              <a:gd name="connsiteX60" fmla="*/ 2480734 w 5664200"/>
              <a:gd name="connsiteY60" fmla="*/ 262467 h 3869267"/>
              <a:gd name="connsiteX61" fmla="*/ 2429934 w 5664200"/>
              <a:gd name="connsiteY61" fmla="*/ 254000 h 3869267"/>
              <a:gd name="connsiteX62" fmla="*/ 2328334 w 5664200"/>
              <a:gd name="connsiteY62" fmla="*/ 211667 h 3869267"/>
              <a:gd name="connsiteX63" fmla="*/ 2243667 w 5664200"/>
              <a:gd name="connsiteY63" fmla="*/ 304800 h 3869267"/>
              <a:gd name="connsiteX64" fmla="*/ 2243667 w 5664200"/>
              <a:gd name="connsiteY64" fmla="*/ 397933 h 3869267"/>
              <a:gd name="connsiteX65" fmla="*/ 2294467 w 5664200"/>
              <a:gd name="connsiteY65" fmla="*/ 482600 h 3869267"/>
              <a:gd name="connsiteX66" fmla="*/ 2209800 w 5664200"/>
              <a:gd name="connsiteY66" fmla="*/ 541867 h 3869267"/>
              <a:gd name="connsiteX67" fmla="*/ 2142067 w 5664200"/>
              <a:gd name="connsiteY67" fmla="*/ 541867 h 3869267"/>
              <a:gd name="connsiteX68" fmla="*/ 2057400 w 5664200"/>
              <a:gd name="connsiteY68" fmla="*/ 508000 h 3869267"/>
              <a:gd name="connsiteX69" fmla="*/ 2006600 w 5664200"/>
              <a:gd name="connsiteY69" fmla="*/ 533400 h 3869267"/>
              <a:gd name="connsiteX70" fmla="*/ 1905000 w 5664200"/>
              <a:gd name="connsiteY70" fmla="*/ 491067 h 3869267"/>
              <a:gd name="connsiteX71" fmla="*/ 1905000 w 5664200"/>
              <a:gd name="connsiteY71" fmla="*/ 440267 h 3869267"/>
              <a:gd name="connsiteX72" fmla="*/ 1794934 w 5664200"/>
              <a:gd name="connsiteY72" fmla="*/ 440267 h 3869267"/>
              <a:gd name="connsiteX73" fmla="*/ 1794934 w 5664200"/>
              <a:gd name="connsiteY73" fmla="*/ 440267 h 3869267"/>
              <a:gd name="connsiteX74" fmla="*/ 1710267 w 5664200"/>
              <a:gd name="connsiteY74" fmla="*/ 397933 h 3869267"/>
              <a:gd name="connsiteX75" fmla="*/ 1591734 w 5664200"/>
              <a:gd name="connsiteY75" fmla="*/ 474133 h 3869267"/>
              <a:gd name="connsiteX76" fmla="*/ 1464734 w 5664200"/>
              <a:gd name="connsiteY76" fmla="*/ 533400 h 3869267"/>
              <a:gd name="connsiteX77" fmla="*/ 1447800 w 5664200"/>
              <a:gd name="connsiteY77" fmla="*/ 584200 h 3869267"/>
              <a:gd name="connsiteX78" fmla="*/ 1320800 w 5664200"/>
              <a:gd name="connsiteY78" fmla="*/ 592667 h 3869267"/>
              <a:gd name="connsiteX79" fmla="*/ 1286934 w 5664200"/>
              <a:gd name="connsiteY79" fmla="*/ 651933 h 3869267"/>
              <a:gd name="connsiteX80" fmla="*/ 1227667 w 5664200"/>
              <a:gd name="connsiteY80" fmla="*/ 651933 h 3869267"/>
              <a:gd name="connsiteX81" fmla="*/ 1210734 w 5664200"/>
              <a:gd name="connsiteY81" fmla="*/ 702733 h 3869267"/>
              <a:gd name="connsiteX82" fmla="*/ 1126067 w 5664200"/>
              <a:gd name="connsiteY82" fmla="*/ 753533 h 3869267"/>
              <a:gd name="connsiteX83" fmla="*/ 1126067 w 5664200"/>
              <a:gd name="connsiteY83" fmla="*/ 753533 h 3869267"/>
              <a:gd name="connsiteX84" fmla="*/ 1109134 w 5664200"/>
              <a:gd name="connsiteY84" fmla="*/ 872067 h 3869267"/>
              <a:gd name="connsiteX85" fmla="*/ 1058334 w 5664200"/>
              <a:gd name="connsiteY85" fmla="*/ 948267 h 3869267"/>
              <a:gd name="connsiteX86" fmla="*/ 956734 w 5664200"/>
              <a:gd name="connsiteY86" fmla="*/ 922867 h 3869267"/>
              <a:gd name="connsiteX87" fmla="*/ 863600 w 5664200"/>
              <a:gd name="connsiteY87" fmla="*/ 897467 h 3869267"/>
              <a:gd name="connsiteX88" fmla="*/ 812800 w 5664200"/>
              <a:gd name="connsiteY88" fmla="*/ 1092200 h 3869267"/>
              <a:gd name="connsiteX89" fmla="*/ 821267 w 5664200"/>
              <a:gd name="connsiteY89" fmla="*/ 1185333 h 3869267"/>
              <a:gd name="connsiteX90" fmla="*/ 728134 w 5664200"/>
              <a:gd name="connsiteY90" fmla="*/ 1176867 h 3869267"/>
              <a:gd name="connsiteX91" fmla="*/ 601134 w 5664200"/>
              <a:gd name="connsiteY91" fmla="*/ 1210733 h 3869267"/>
              <a:gd name="connsiteX92" fmla="*/ 618067 w 5664200"/>
              <a:gd name="connsiteY92" fmla="*/ 1286933 h 3869267"/>
              <a:gd name="connsiteX93" fmla="*/ 668867 w 5664200"/>
              <a:gd name="connsiteY93" fmla="*/ 1447800 h 3869267"/>
              <a:gd name="connsiteX94" fmla="*/ 601134 w 5664200"/>
              <a:gd name="connsiteY94" fmla="*/ 1507067 h 3869267"/>
              <a:gd name="connsiteX95" fmla="*/ 609600 w 5664200"/>
              <a:gd name="connsiteY95" fmla="*/ 1574800 h 3869267"/>
              <a:gd name="connsiteX96" fmla="*/ 431800 w 5664200"/>
              <a:gd name="connsiteY96" fmla="*/ 1651000 h 3869267"/>
              <a:gd name="connsiteX97" fmla="*/ 364067 w 5664200"/>
              <a:gd name="connsiteY97" fmla="*/ 1701800 h 3869267"/>
              <a:gd name="connsiteX98" fmla="*/ 296334 w 5664200"/>
              <a:gd name="connsiteY98" fmla="*/ 1701800 h 3869267"/>
              <a:gd name="connsiteX99" fmla="*/ 279400 w 5664200"/>
              <a:gd name="connsiteY99" fmla="*/ 1778000 h 3869267"/>
              <a:gd name="connsiteX100" fmla="*/ 177800 w 5664200"/>
              <a:gd name="connsiteY100" fmla="*/ 1769533 h 3869267"/>
              <a:gd name="connsiteX101" fmla="*/ 101600 w 5664200"/>
              <a:gd name="connsiteY101" fmla="*/ 1769533 h 3869267"/>
              <a:gd name="connsiteX102" fmla="*/ 0 w 5664200"/>
              <a:gd name="connsiteY102" fmla="*/ 1888067 h 3869267"/>
              <a:gd name="connsiteX103" fmla="*/ 0 w 5664200"/>
              <a:gd name="connsiteY103" fmla="*/ 1938867 h 3869267"/>
              <a:gd name="connsiteX104" fmla="*/ 101600 w 5664200"/>
              <a:gd name="connsiteY104" fmla="*/ 2032000 h 3869267"/>
              <a:gd name="connsiteX105" fmla="*/ 118534 w 5664200"/>
              <a:gd name="connsiteY105" fmla="*/ 2142067 h 3869267"/>
              <a:gd name="connsiteX106" fmla="*/ 152400 w 5664200"/>
              <a:gd name="connsiteY106" fmla="*/ 2192867 h 3869267"/>
              <a:gd name="connsiteX107" fmla="*/ 279400 w 5664200"/>
              <a:gd name="connsiteY107" fmla="*/ 2302933 h 3869267"/>
              <a:gd name="connsiteX108" fmla="*/ 389467 w 5664200"/>
              <a:gd name="connsiteY108" fmla="*/ 2362200 h 3869267"/>
              <a:gd name="connsiteX109" fmla="*/ 491067 w 5664200"/>
              <a:gd name="connsiteY109" fmla="*/ 2311400 h 3869267"/>
              <a:gd name="connsiteX110" fmla="*/ 575734 w 5664200"/>
              <a:gd name="connsiteY110" fmla="*/ 2353733 h 3869267"/>
              <a:gd name="connsiteX111" fmla="*/ 643467 w 5664200"/>
              <a:gd name="connsiteY111" fmla="*/ 2387600 h 3869267"/>
              <a:gd name="connsiteX112" fmla="*/ 550334 w 5664200"/>
              <a:gd name="connsiteY112" fmla="*/ 2497667 h 3869267"/>
              <a:gd name="connsiteX113" fmla="*/ 465667 w 5664200"/>
              <a:gd name="connsiteY113" fmla="*/ 2531533 h 3869267"/>
              <a:gd name="connsiteX114" fmla="*/ 550334 w 5664200"/>
              <a:gd name="connsiteY114" fmla="*/ 2650067 h 3869267"/>
              <a:gd name="connsiteX115" fmla="*/ 499534 w 5664200"/>
              <a:gd name="connsiteY115" fmla="*/ 2700867 h 3869267"/>
              <a:gd name="connsiteX116" fmla="*/ 448734 w 5664200"/>
              <a:gd name="connsiteY116" fmla="*/ 2692400 h 3869267"/>
              <a:gd name="connsiteX117" fmla="*/ 508000 w 5664200"/>
              <a:gd name="connsiteY117" fmla="*/ 2836333 h 3869267"/>
              <a:gd name="connsiteX118" fmla="*/ 601134 w 5664200"/>
              <a:gd name="connsiteY118" fmla="*/ 2870200 h 3869267"/>
              <a:gd name="connsiteX119" fmla="*/ 711200 w 5664200"/>
              <a:gd name="connsiteY119" fmla="*/ 2963333 h 3869267"/>
              <a:gd name="connsiteX120" fmla="*/ 753534 w 5664200"/>
              <a:gd name="connsiteY120" fmla="*/ 2904067 h 3869267"/>
              <a:gd name="connsiteX121" fmla="*/ 812800 w 5664200"/>
              <a:gd name="connsiteY121" fmla="*/ 2954867 h 3869267"/>
              <a:gd name="connsiteX122" fmla="*/ 922867 w 5664200"/>
              <a:gd name="connsiteY122" fmla="*/ 3031067 h 3869267"/>
              <a:gd name="connsiteX123" fmla="*/ 1007534 w 5664200"/>
              <a:gd name="connsiteY123" fmla="*/ 3056467 h 3869267"/>
              <a:gd name="connsiteX124" fmla="*/ 1041400 w 5664200"/>
              <a:gd name="connsiteY124" fmla="*/ 3107267 h 3869267"/>
              <a:gd name="connsiteX125" fmla="*/ 1092200 w 5664200"/>
              <a:gd name="connsiteY125" fmla="*/ 3132667 h 3869267"/>
              <a:gd name="connsiteX126" fmla="*/ 1168400 w 5664200"/>
              <a:gd name="connsiteY126" fmla="*/ 3166533 h 3869267"/>
              <a:gd name="connsiteX127" fmla="*/ 1219200 w 5664200"/>
              <a:gd name="connsiteY127" fmla="*/ 3166533 h 3869267"/>
              <a:gd name="connsiteX128" fmla="*/ 1303867 w 5664200"/>
              <a:gd name="connsiteY128" fmla="*/ 3191933 h 3869267"/>
              <a:gd name="connsiteX129" fmla="*/ 1388534 w 5664200"/>
              <a:gd name="connsiteY129" fmla="*/ 3166533 h 3869267"/>
              <a:gd name="connsiteX130" fmla="*/ 1439334 w 5664200"/>
              <a:gd name="connsiteY130" fmla="*/ 3200400 h 3869267"/>
              <a:gd name="connsiteX131" fmla="*/ 1498600 w 5664200"/>
              <a:gd name="connsiteY131" fmla="*/ 3149600 h 3869267"/>
              <a:gd name="connsiteX132" fmla="*/ 1600200 w 5664200"/>
              <a:gd name="connsiteY132" fmla="*/ 3166533 h 3869267"/>
              <a:gd name="connsiteX133" fmla="*/ 1684867 w 5664200"/>
              <a:gd name="connsiteY133" fmla="*/ 3200400 h 3869267"/>
              <a:gd name="connsiteX134" fmla="*/ 1769534 w 5664200"/>
              <a:gd name="connsiteY134" fmla="*/ 3141133 h 3869267"/>
              <a:gd name="connsiteX135" fmla="*/ 1888067 w 5664200"/>
              <a:gd name="connsiteY135" fmla="*/ 3090333 h 3869267"/>
              <a:gd name="connsiteX136" fmla="*/ 1938867 w 5664200"/>
              <a:gd name="connsiteY136" fmla="*/ 3022600 h 3869267"/>
              <a:gd name="connsiteX137" fmla="*/ 1989667 w 5664200"/>
              <a:gd name="connsiteY137" fmla="*/ 3056467 h 3869267"/>
              <a:gd name="connsiteX138" fmla="*/ 2091267 w 5664200"/>
              <a:gd name="connsiteY138" fmla="*/ 3048000 h 3869267"/>
              <a:gd name="connsiteX139" fmla="*/ 2150534 w 5664200"/>
              <a:gd name="connsiteY139" fmla="*/ 3141133 h 3869267"/>
              <a:gd name="connsiteX140" fmla="*/ 2226734 w 5664200"/>
              <a:gd name="connsiteY140" fmla="*/ 3141133 h 3869267"/>
              <a:gd name="connsiteX141" fmla="*/ 2277534 w 5664200"/>
              <a:gd name="connsiteY141" fmla="*/ 3183467 h 3869267"/>
              <a:gd name="connsiteX142" fmla="*/ 2328334 w 5664200"/>
              <a:gd name="connsiteY142" fmla="*/ 3242733 h 3869267"/>
              <a:gd name="connsiteX143" fmla="*/ 2336800 w 5664200"/>
              <a:gd name="connsiteY143" fmla="*/ 3361267 h 3869267"/>
              <a:gd name="connsiteX144" fmla="*/ 2235200 w 5664200"/>
              <a:gd name="connsiteY144" fmla="*/ 3462867 h 3869267"/>
              <a:gd name="connsiteX145" fmla="*/ 2235200 w 5664200"/>
              <a:gd name="connsiteY145" fmla="*/ 3564467 h 3869267"/>
              <a:gd name="connsiteX146" fmla="*/ 2235200 w 5664200"/>
              <a:gd name="connsiteY146" fmla="*/ 3564467 h 3869267"/>
              <a:gd name="connsiteX147" fmla="*/ 2319867 w 5664200"/>
              <a:gd name="connsiteY147" fmla="*/ 3598333 h 3869267"/>
              <a:gd name="connsiteX148" fmla="*/ 2336800 w 5664200"/>
              <a:gd name="connsiteY148" fmla="*/ 3657600 h 3869267"/>
              <a:gd name="connsiteX149" fmla="*/ 2396067 w 5664200"/>
              <a:gd name="connsiteY149" fmla="*/ 3691467 h 3869267"/>
              <a:gd name="connsiteX150" fmla="*/ 2387600 w 5664200"/>
              <a:gd name="connsiteY150" fmla="*/ 3759200 h 3869267"/>
              <a:gd name="connsiteX151" fmla="*/ 2446867 w 5664200"/>
              <a:gd name="connsiteY151" fmla="*/ 3818467 h 3869267"/>
              <a:gd name="connsiteX152" fmla="*/ 2514600 w 5664200"/>
              <a:gd name="connsiteY152" fmla="*/ 3860800 h 3869267"/>
              <a:gd name="connsiteX153" fmla="*/ 2514600 w 5664200"/>
              <a:gd name="connsiteY153" fmla="*/ 3860800 h 3869267"/>
              <a:gd name="connsiteX154" fmla="*/ 2556934 w 5664200"/>
              <a:gd name="connsiteY154" fmla="*/ 3810000 h 3869267"/>
              <a:gd name="connsiteX155" fmla="*/ 2599267 w 5664200"/>
              <a:gd name="connsiteY155" fmla="*/ 3869267 h 3869267"/>
              <a:gd name="connsiteX156" fmla="*/ 2599267 w 5664200"/>
              <a:gd name="connsiteY156" fmla="*/ 3716867 h 3869267"/>
              <a:gd name="connsiteX157" fmla="*/ 2658534 w 5664200"/>
              <a:gd name="connsiteY157" fmla="*/ 3742267 h 3869267"/>
              <a:gd name="connsiteX158" fmla="*/ 2709334 w 5664200"/>
              <a:gd name="connsiteY158" fmla="*/ 3716867 h 3869267"/>
              <a:gd name="connsiteX159" fmla="*/ 2785534 w 5664200"/>
              <a:gd name="connsiteY159" fmla="*/ 3716867 h 3869267"/>
              <a:gd name="connsiteX160" fmla="*/ 2853267 w 5664200"/>
              <a:gd name="connsiteY160" fmla="*/ 3716867 h 3869267"/>
              <a:gd name="connsiteX161" fmla="*/ 2921000 w 5664200"/>
              <a:gd name="connsiteY161" fmla="*/ 3674533 h 3869267"/>
              <a:gd name="connsiteX162" fmla="*/ 2921000 w 5664200"/>
              <a:gd name="connsiteY162" fmla="*/ 3674533 h 3869267"/>
              <a:gd name="connsiteX163" fmla="*/ 3005667 w 5664200"/>
              <a:gd name="connsiteY163" fmla="*/ 3716867 h 3869267"/>
              <a:gd name="connsiteX164" fmla="*/ 3064934 w 5664200"/>
              <a:gd name="connsiteY164" fmla="*/ 3699933 h 3869267"/>
              <a:gd name="connsiteX165" fmla="*/ 3064934 w 5664200"/>
              <a:gd name="connsiteY165" fmla="*/ 3793067 h 3869267"/>
              <a:gd name="connsiteX166" fmla="*/ 3115734 w 5664200"/>
              <a:gd name="connsiteY166" fmla="*/ 3826933 h 3869267"/>
              <a:gd name="connsiteX167" fmla="*/ 3175000 w 5664200"/>
              <a:gd name="connsiteY167" fmla="*/ 3826933 h 386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5664200" h="3869267">
                <a:moveTo>
                  <a:pt x="5274734" y="1532467"/>
                </a:moveTo>
                <a:lnTo>
                  <a:pt x="5257800" y="1481667"/>
                </a:lnTo>
                <a:lnTo>
                  <a:pt x="5334000" y="1456267"/>
                </a:lnTo>
                <a:lnTo>
                  <a:pt x="5325534" y="1388533"/>
                </a:lnTo>
                <a:lnTo>
                  <a:pt x="5342467" y="1329267"/>
                </a:lnTo>
                <a:lnTo>
                  <a:pt x="5317067" y="1193800"/>
                </a:lnTo>
                <a:lnTo>
                  <a:pt x="5401734" y="1134533"/>
                </a:lnTo>
                <a:lnTo>
                  <a:pt x="5503334" y="1193800"/>
                </a:lnTo>
                <a:lnTo>
                  <a:pt x="5528734" y="1134533"/>
                </a:lnTo>
                <a:lnTo>
                  <a:pt x="5588000" y="1058333"/>
                </a:lnTo>
                <a:lnTo>
                  <a:pt x="5604934" y="897467"/>
                </a:lnTo>
                <a:lnTo>
                  <a:pt x="5664200" y="821267"/>
                </a:lnTo>
                <a:lnTo>
                  <a:pt x="5638800" y="770467"/>
                </a:lnTo>
                <a:lnTo>
                  <a:pt x="5638800" y="770467"/>
                </a:lnTo>
                <a:lnTo>
                  <a:pt x="5520267" y="795867"/>
                </a:lnTo>
                <a:lnTo>
                  <a:pt x="5452534" y="838200"/>
                </a:lnTo>
                <a:lnTo>
                  <a:pt x="5300134" y="838200"/>
                </a:lnTo>
                <a:lnTo>
                  <a:pt x="5274734" y="795867"/>
                </a:lnTo>
                <a:lnTo>
                  <a:pt x="5274734" y="736600"/>
                </a:lnTo>
                <a:lnTo>
                  <a:pt x="5257800" y="660400"/>
                </a:lnTo>
                <a:lnTo>
                  <a:pt x="5156200" y="601133"/>
                </a:lnTo>
                <a:lnTo>
                  <a:pt x="5088467" y="601133"/>
                </a:lnTo>
                <a:lnTo>
                  <a:pt x="5088467" y="601133"/>
                </a:lnTo>
                <a:lnTo>
                  <a:pt x="5003800" y="575733"/>
                </a:lnTo>
                <a:lnTo>
                  <a:pt x="5003800" y="575733"/>
                </a:lnTo>
                <a:lnTo>
                  <a:pt x="4969934" y="482600"/>
                </a:lnTo>
                <a:lnTo>
                  <a:pt x="4953000" y="406400"/>
                </a:lnTo>
                <a:lnTo>
                  <a:pt x="4902200" y="245533"/>
                </a:lnTo>
                <a:lnTo>
                  <a:pt x="4876800" y="160867"/>
                </a:lnTo>
                <a:lnTo>
                  <a:pt x="4817534" y="84667"/>
                </a:lnTo>
                <a:lnTo>
                  <a:pt x="4732867" y="50800"/>
                </a:lnTo>
                <a:lnTo>
                  <a:pt x="4622800" y="0"/>
                </a:lnTo>
                <a:lnTo>
                  <a:pt x="4521200" y="0"/>
                </a:lnTo>
                <a:lnTo>
                  <a:pt x="4377267" y="25400"/>
                </a:lnTo>
                <a:lnTo>
                  <a:pt x="4292600" y="84667"/>
                </a:lnTo>
                <a:lnTo>
                  <a:pt x="4292600" y="84667"/>
                </a:lnTo>
                <a:lnTo>
                  <a:pt x="4309534" y="143933"/>
                </a:lnTo>
                <a:lnTo>
                  <a:pt x="4309534" y="143933"/>
                </a:lnTo>
                <a:lnTo>
                  <a:pt x="4368800" y="228600"/>
                </a:lnTo>
                <a:lnTo>
                  <a:pt x="4292600" y="304800"/>
                </a:lnTo>
                <a:lnTo>
                  <a:pt x="4241800" y="440267"/>
                </a:lnTo>
                <a:lnTo>
                  <a:pt x="4216400" y="482600"/>
                </a:lnTo>
                <a:lnTo>
                  <a:pt x="4106334" y="567267"/>
                </a:lnTo>
                <a:lnTo>
                  <a:pt x="4106334" y="567267"/>
                </a:lnTo>
                <a:lnTo>
                  <a:pt x="3945467" y="524933"/>
                </a:lnTo>
                <a:lnTo>
                  <a:pt x="3886200" y="524933"/>
                </a:lnTo>
                <a:lnTo>
                  <a:pt x="3759200" y="491067"/>
                </a:lnTo>
                <a:lnTo>
                  <a:pt x="3623734" y="575733"/>
                </a:lnTo>
                <a:lnTo>
                  <a:pt x="3437467" y="635000"/>
                </a:lnTo>
                <a:lnTo>
                  <a:pt x="3352800" y="635000"/>
                </a:lnTo>
                <a:lnTo>
                  <a:pt x="3234267" y="609600"/>
                </a:lnTo>
                <a:lnTo>
                  <a:pt x="3166534" y="558800"/>
                </a:lnTo>
                <a:lnTo>
                  <a:pt x="3166534" y="558800"/>
                </a:lnTo>
                <a:lnTo>
                  <a:pt x="3090334" y="508000"/>
                </a:lnTo>
                <a:lnTo>
                  <a:pt x="3014134" y="465667"/>
                </a:lnTo>
                <a:lnTo>
                  <a:pt x="2912534" y="457200"/>
                </a:lnTo>
                <a:lnTo>
                  <a:pt x="2794000" y="508000"/>
                </a:lnTo>
                <a:lnTo>
                  <a:pt x="2667000" y="440267"/>
                </a:lnTo>
                <a:lnTo>
                  <a:pt x="2616200" y="313267"/>
                </a:lnTo>
                <a:lnTo>
                  <a:pt x="2540000" y="304800"/>
                </a:lnTo>
                <a:lnTo>
                  <a:pt x="2480734" y="262467"/>
                </a:lnTo>
                <a:lnTo>
                  <a:pt x="2429934" y="254000"/>
                </a:lnTo>
                <a:lnTo>
                  <a:pt x="2328334" y="211667"/>
                </a:lnTo>
                <a:lnTo>
                  <a:pt x="2243667" y="304800"/>
                </a:lnTo>
                <a:lnTo>
                  <a:pt x="2243667" y="397933"/>
                </a:lnTo>
                <a:lnTo>
                  <a:pt x="2294467" y="482600"/>
                </a:lnTo>
                <a:lnTo>
                  <a:pt x="2209800" y="541867"/>
                </a:lnTo>
                <a:lnTo>
                  <a:pt x="2142067" y="541867"/>
                </a:lnTo>
                <a:lnTo>
                  <a:pt x="2057400" y="508000"/>
                </a:lnTo>
                <a:lnTo>
                  <a:pt x="2006600" y="533400"/>
                </a:lnTo>
                <a:lnTo>
                  <a:pt x="1905000" y="491067"/>
                </a:lnTo>
                <a:lnTo>
                  <a:pt x="1905000" y="440267"/>
                </a:lnTo>
                <a:lnTo>
                  <a:pt x="1794934" y="440267"/>
                </a:lnTo>
                <a:lnTo>
                  <a:pt x="1794934" y="440267"/>
                </a:lnTo>
                <a:lnTo>
                  <a:pt x="1710267" y="397933"/>
                </a:lnTo>
                <a:lnTo>
                  <a:pt x="1591734" y="474133"/>
                </a:lnTo>
                <a:lnTo>
                  <a:pt x="1464734" y="533400"/>
                </a:lnTo>
                <a:lnTo>
                  <a:pt x="1447800" y="584200"/>
                </a:lnTo>
                <a:lnTo>
                  <a:pt x="1320800" y="592667"/>
                </a:lnTo>
                <a:lnTo>
                  <a:pt x="1286934" y="651933"/>
                </a:lnTo>
                <a:lnTo>
                  <a:pt x="1227667" y="651933"/>
                </a:lnTo>
                <a:lnTo>
                  <a:pt x="1210734" y="702733"/>
                </a:lnTo>
                <a:lnTo>
                  <a:pt x="1126067" y="753533"/>
                </a:lnTo>
                <a:lnTo>
                  <a:pt x="1126067" y="753533"/>
                </a:lnTo>
                <a:lnTo>
                  <a:pt x="1109134" y="872067"/>
                </a:lnTo>
                <a:lnTo>
                  <a:pt x="1058334" y="948267"/>
                </a:lnTo>
                <a:lnTo>
                  <a:pt x="956734" y="922867"/>
                </a:lnTo>
                <a:lnTo>
                  <a:pt x="863600" y="897467"/>
                </a:lnTo>
                <a:lnTo>
                  <a:pt x="812800" y="1092200"/>
                </a:lnTo>
                <a:lnTo>
                  <a:pt x="821267" y="1185333"/>
                </a:lnTo>
                <a:lnTo>
                  <a:pt x="728134" y="1176867"/>
                </a:lnTo>
                <a:lnTo>
                  <a:pt x="601134" y="1210733"/>
                </a:lnTo>
                <a:lnTo>
                  <a:pt x="618067" y="1286933"/>
                </a:lnTo>
                <a:lnTo>
                  <a:pt x="668867" y="1447800"/>
                </a:lnTo>
                <a:lnTo>
                  <a:pt x="601134" y="1507067"/>
                </a:lnTo>
                <a:lnTo>
                  <a:pt x="609600" y="1574800"/>
                </a:lnTo>
                <a:lnTo>
                  <a:pt x="431800" y="1651000"/>
                </a:lnTo>
                <a:lnTo>
                  <a:pt x="364067" y="1701800"/>
                </a:lnTo>
                <a:lnTo>
                  <a:pt x="296334" y="1701800"/>
                </a:lnTo>
                <a:lnTo>
                  <a:pt x="279400" y="1778000"/>
                </a:lnTo>
                <a:lnTo>
                  <a:pt x="177800" y="1769533"/>
                </a:lnTo>
                <a:lnTo>
                  <a:pt x="101600" y="1769533"/>
                </a:lnTo>
                <a:lnTo>
                  <a:pt x="0" y="1888067"/>
                </a:lnTo>
                <a:lnTo>
                  <a:pt x="0" y="1938867"/>
                </a:lnTo>
                <a:lnTo>
                  <a:pt x="101600" y="2032000"/>
                </a:lnTo>
                <a:lnTo>
                  <a:pt x="118534" y="2142067"/>
                </a:lnTo>
                <a:lnTo>
                  <a:pt x="152400" y="2192867"/>
                </a:lnTo>
                <a:lnTo>
                  <a:pt x="279400" y="2302933"/>
                </a:lnTo>
                <a:lnTo>
                  <a:pt x="389467" y="2362200"/>
                </a:lnTo>
                <a:lnTo>
                  <a:pt x="491067" y="2311400"/>
                </a:lnTo>
                <a:lnTo>
                  <a:pt x="575734" y="2353733"/>
                </a:lnTo>
                <a:lnTo>
                  <a:pt x="643467" y="2387600"/>
                </a:lnTo>
                <a:lnTo>
                  <a:pt x="550334" y="2497667"/>
                </a:lnTo>
                <a:lnTo>
                  <a:pt x="465667" y="2531533"/>
                </a:lnTo>
                <a:lnTo>
                  <a:pt x="550334" y="2650067"/>
                </a:lnTo>
                <a:lnTo>
                  <a:pt x="499534" y="2700867"/>
                </a:lnTo>
                <a:lnTo>
                  <a:pt x="448734" y="2692400"/>
                </a:lnTo>
                <a:lnTo>
                  <a:pt x="508000" y="2836333"/>
                </a:lnTo>
                <a:lnTo>
                  <a:pt x="601134" y="2870200"/>
                </a:lnTo>
                <a:lnTo>
                  <a:pt x="711200" y="2963333"/>
                </a:lnTo>
                <a:lnTo>
                  <a:pt x="753534" y="2904067"/>
                </a:lnTo>
                <a:lnTo>
                  <a:pt x="812800" y="2954867"/>
                </a:lnTo>
                <a:lnTo>
                  <a:pt x="922867" y="3031067"/>
                </a:lnTo>
                <a:lnTo>
                  <a:pt x="1007534" y="3056467"/>
                </a:lnTo>
                <a:lnTo>
                  <a:pt x="1041400" y="3107267"/>
                </a:lnTo>
                <a:lnTo>
                  <a:pt x="1092200" y="3132667"/>
                </a:lnTo>
                <a:lnTo>
                  <a:pt x="1168400" y="3166533"/>
                </a:lnTo>
                <a:lnTo>
                  <a:pt x="1219200" y="3166533"/>
                </a:lnTo>
                <a:lnTo>
                  <a:pt x="1303867" y="3191933"/>
                </a:lnTo>
                <a:lnTo>
                  <a:pt x="1388534" y="3166533"/>
                </a:lnTo>
                <a:lnTo>
                  <a:pt x="1439334" y="3200400"/>
                </a:lnTo>
                <a:lnTo>
                  <a:pt x="1498600" y="3149600"/>
                </a:lnTo>
                <a:lnTo>
                  <a:pt x="1600200" y="3166533"/>
                </a:lnTo>
                <a:lnTo>
                  <a:pt x="1684867" y="3200400"/>
                </a:lnTo>
                <a:lnTo>
                  <a:pt x="1769534" y="3141133"/>
                </a:lnTo>
                <a:lnTo>
                  <a:pt x="1888067" y="3090333"/>
                </a:lnTo>
                <a:lnTo>
                  <a:pt x="1938867" y="3022600"/>
                </a:lnTo>
                <a:lnTo>
                  <a:pt x="1989667" y="3056467"/>
                </a:lnTo>
                <a:lnTo>
                  <a:pt x="2091267" y="3048000"/>
                </a:lnTo>
                <a:lnTo>
                  <a:pt x="2150534" y="3141133"/>
                </a:lnTo>
                <a:lnTo>
                  <a:pt x="2226734" y="3141133"/>
                </a:lnTo>
                <a:lnTo>
                  <a:pt x="2277534" y="3183467"/>
                </a:lnTo>
                <a:lnTo>
                  <a:pt x="2328334" y="3242733"/>
                </a:lnTo>
                <a:lnTo>
                  <a:pt x="2336800" y="3361267"/>
                </a:lnTo>
                <a:lnTo>
                  <a:pt x="2235200" y="3462867"/>
                </a:lnTo>
                <a:lnTo>
                  <a:pt x="2235200" y="3564467"/>
                </a:lnTo>
                <a:lnTo>
                  <a:pt x="2235200" y="3564467"/>
                </a:lnTo>
                <a:lnTo>
                  <a:pt x="2319867" y="3598333"/>
                </a:lnTo>
                <a:lnTo>
                  <a:pt x="2336800" y="3657600"/>
                </a:lnTo>
                <a:lnTo>
                  <a:pt x="2396067" y="3691467"/>
                </a:lnTo>
                <a:lnTo>
                  <a:pt x="2387600" y="3759200"/>
                </a:lnTo>
                <a:lnTo>
                  <a:pt x="2446867" y="3818467"/>
                </a:lnTo>
                <a:lnTo>
                  <a:pt x="2514600" y="3860800"/>
                </a:lnTo>
                <a:lnTo>
                  <a:pt x="2514600" y="3860800"/>
                </a:lnTo>
                <a:lnTo>
                  <a:pt x="2556934" y="3810000"/>
                </a:lnTo>
                <a:lnTo>
                  <a:pt x="2599267" y="3869267"/>
                </a:lnTo>
                <a:lnTo>
                  <a:pt x="2599267" y="3716867"/>
                </a:lnTo>
                <a:lnTo>
                  <a:pt x="2658534" y="3742267"/>
                </a:lnTo>
                <a:lnTo>
                  <a:pt x="2709334" y="3716867"/>
                </a:lnTo>
                <a:lnTo>
                  <a:pt x="2785534" y="3716867"/>
                </a:lnTo>
                <a:lnTo>
                  <a:pt x="2853267" y="3716867"/>
                </a:lnTo>
                <a:lnTo>
                  <a:pt x="2921000" y="3674533"/>
                </a:lnTo>
                <a:lnTo>
                  <a:pt x="2921000" y="3674533"/>
                </a:lnTo>
                <a:lnTo>
                  <a:pt x="3005667" y="3716867"/>
                </a:lnTo>
                <a:lnTo>
                  <a:pt x="3064934" y="3699933"/>
                </a:lnTo>
                <a:lnTo>
                  <a:pt x="3064934" y="3793067"/>
                </a:lnTo>
                <a:lnTo>
                  <a:pt x="3115734" y="3826933"/>
                </a:lnTo>
                <a:lnTo>
                  <a:pt x="3175000" y="3826933"/>
                </a:lnTo>
              </a:path>
            </a:pathLst>
          </a:custGeom>
          <a:ln w="158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6" name="Freihandform 35"/>
          <p:cNvSpPr/>
          <p:nvPr/>
        </p:nvSpPr>
        <p:spPr>
          <a:xfrm>
            <a:off x="872067" y="3657600"/>
            <a:ext cx="190500" cy="55033"/>
          </a:xfrm>
          <a:custGeom>
            <a:avLst/>
            <a:gdLst>
              <a:gd name="connsiteX0" fmla="*/ 190500 w 190500"/>
              <a:gd name="connsiteY0" fmla="*/ 0 h 55033"/>
              <a:gd name="connsiteX1" fmla="*/ 160866 w 190500"/>
              <a:gd name="connsiteY1" fmla="*/ 25400 h 55033"/>
              <a:gd name="connsiteX2" fmla="*/ 97366 w 190500"/>
              <a:gd name="connsiteY2" fmla="*/ 46567 h 55033"/>
              <a:gd name="connsiteX3" fmla="*/ 76200 w 190500"/>
              <a:gd name="connsiteY3" fmla="*/ 25400 h 55033"/>
              <a:gd name="connsiteX4" fmla="*/ 42333 w 190500"/>
              <a:gd name="connsiteY4" fmla="*/ 25400 h 55033"/>
              <a:gd name="connsiteX5" fmla="*/ 0 w 190500"/>
              <a:gd name="connsiteY5" fmla="*/ 55033 h 5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500" h="55033">
                <a:moveTo>
                  <a:pt x="190500" y="0"/>
                </a:moveTo>
                <a:lnTo>
                  <a:pt x="160866" y="25400"/>
                </a:lnTo>
                <a:lnTo>
                  <a:pt x="97366" y="46567"/>
                </a:lnTo>
                <a:lnTo>
                  <a:pt x="76200" y="25400"/>
                </a:lnTo>
                <a:lnTo>
                  <a:pt x="42333" y="25400"/>
                </a:lnTo>
                <a:lnTo>
                  <a:pt x="0" y="55033"/>
                </a:lnTo>
              </a:path>
            </a:pathLst>
          </a:custGeom>
          <a:ln w="158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7" name="Freihandform 36"/>
          <p:cNvSpPr/>
          <p:nvPr/>
        </p:nvSpPr>
        <p:spPr>
          <a:xfrm>
            <a:off x="863600" y="3712633"/>
            <a:ext cx="220133" cy="46567"/>
          </a:xfrm>
          <a:custGeom>
            <a:avLst/>
            <a:gdLst>
              <a:gd name="connsiteX0" fmla="*/ 0 w 220133"/>
              <a:gd name="connsiteY0" fmla="*/ 46567 h 46567"/>
              <a:gd name="connsiteX1" fmla="*/ 67733 w 220133"/>
              <a:gd name="connsiteY1" fmla="*/ 29634 h 46567"/>
              <a:gd name="connsiteX2" fmla="*/ 143933 w 220133"/>
              <a:gd name="connsiteY2" fmla="*/ 38100 h 46567"/>
              <a:gd name="connsiteX3" fmla="*/ 177800 w 220133"/>
              <a:gd name="connsiteY3" fmla="*/ 16934 h 46567"/>
              <a:gd name="connsiteX4" fmla="*/ 220133 w 220133"/>
              <a:gd name="connsiteY4" fmla="*/ 0 h 4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133" h="46567">
                <a:moveTo>
                  <a:pt x="0" y="46567"/>
                </a:moveTo>
                <a:cubicBezTo>
                  <a:pt x="64863" y="29270"/>
                  <a:pt x="41594" y="29634"/>
                  <a:pt x="67733" y="29634"/>
                </a:cubicBezTo>
                <a:cubicBezTo>
                  <a:pt x="141101" y="38265"/>
                  <a:pt x="115546" y="38100"/>
                  <a:pt x="143933" y="38100"/>
                </a:cubicBezTo>
                <a:lnTo>
                  <a:pt x="177800" y="16934"/>
                </a:lnTo>
                <a:lnTo>
                  <a:pt x="220133" y="0"/>
                </a:lnTo>
              </a:path>
            </a:pathLst>
          </a:custGeom>
          <a:ln w="158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8" name="Freihandform 37"/>
          <p:cNvSpPr/>
          <p:nvPr/>
        </p:nvSpPr>
        <p:spPr>
          <a:xfrm>
            <a:off x="3146607" y="5410200"/>
            <a:ext cx="301443" cy="438150"/>
          </a:xfrm>
          <a:custGeom>
            <a:avLst/>
            <a:gdLst>
              <a:gd name="connsiteX0" fmla="*/ 301443 w 301443"/>
              <a:gd name="connsiteY0" fmla="*/ 0 h 438150"/>
              <a:gd name="connsiteX1" fmla="*/ 276043 w 301443"/>
              <a:gd name="connsiteY1" fmla="*/ 69850 h 438150"/>
              <a:gd name="connsiteX2" fmla="*/ 256993 w 301443"/>
              <a:gd name="connsiteY2" fmla="*/ 107950 h 438150"/>
              <a:gd name="connsiteX3" fmla="*/ 187143 w 301443"/>
              <a:gd name="connsiteY3" fmla="*/ 107950 h 438150"/>
              <a:gd name="connsiteX4" fmla="*/ 155393 w 301443"/>
              <a:gd name="connsiteY4" fmla="*/ 146050 h 438150"/>
              <a:gd name="connsiteX5" fmla="*/ 79193 w 301443"/>
              <a:gd name="connsiteY5" fmla="*/ 152400 h 438150"/>
              <a:gd name="connsiteX6" fmla="*/ 28393 w 301443"/>
              <a:gd name="connsiteY6" fmla="*/ 241300 h 438150"/>
              <a:gd name="connsiteX7" fmla="*/ 2993 w 301443"/>
              <a:gd name="connsiteY7" fmla="*/ 279400 h 438150"/>
              <a:gd name="connsiteX8" fmla="*/ 66493 w 301443"/>
              <a:gd name="connsiteY8" fmla="*/ 393700 h 438150"/>
              <a:gd name="connsiteX9" fmla="*/ 98243 w 301443"/>
              <a:gd name="connsiteY9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1443" h="438150">
                <a:moveTo>
                  <a:pt x="301443" y="0"/>
                </a:moveTo>
                <a:lnTo>
                  <a:pt x="276043" y="69850"/>
                </a:lnTo>
                <a:lnTo>
                  <a:pt x="256993" y="107950"/>
                </a:lnTo>
                <a:lnTo>
                  <a:pt x="187143" y="107950"/>
                </a:lnTo>
                <a:lnTo>
                  <a:pt x="155393" y="146050"/>
                </a:lnTo>
                <a:lnTo>
                  <a:pt x="79193" y="152400"/>
                </a:lnTo>
                <a:lnTo>
                  <a:pt x="28393" y="241300"/>
                </a:lnTo>
                <a:cubicBezTo>
                  <a:pt x="0" y="269693"/>
                  <a:pt x="2993" y="254726"/>
                  <a:pt x="2993" y="279400"/>
                </a:cubicBezTo>
                <a:lnTo>
                  <a:pt x="66493" y="393700"/>
                </a:lnTo>
                <a:lnTo>
                  <a:pt x="98243" y="438150"/>
                </a:lnTo>
              </a:path>
            </a:pathLst>
          </a:custGeom>
          <a:ln w="158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9" name="Freihandform 38"/>
          <p:cNvSpPr/>
          <p:nvPr/>
        </p:nvSpPr>
        <p:spPr>
          <a:xfrm>
            <a:off x="3403600" y="5518150"/>
            <a:ext cx="425450" cy="311150"/>
          </a:xfrm>
          <a:custGeom>
            <a:avLst/>
            <a:gdLst>
              <a:gd name="connsiteX0" fmla="*/ 419100 w 425450"/>
              <a:gd name="connsiteY0" fmla="*/ 311150 h 311150"/>
              <a:gd name="connsiteX1" fmla="*/ 425450 w 425450"/>
              <a:gd name="connsiteY1" fmla="*/ 260350 h 311150"/>
              <a:gd name="connsiteX2" fmla="*/ 349250 w 425450"/>
              <a:gd name="connsiteY2" fmla="*/ 184150 h 311150"/>
              <a:gd name="connsiteX3" fmla="*/ 285750 w 425450"/>
              <a:gd name="connsiteY3" fmla="*/ 184150 h 311150"/>
              <a:gd name="connsiteX4" fmla="*/ 241300 w 425450"/>
              <a:gd name="connsiteY4" fmla="*/ 234950 h 311150"/>
              <a:gd name="connsiteX5" fmla="*/ 177800 w 425450"/>
              <a:gd name="connsiteY5" fmla="*/ 196850 h 311150"/>
              <a:gd name="connsiteX6" fmla="*/ 88900 w 425450"/>
              <a:gd name="connsiteY6" fmla="*/ 266700 h 311150"/>
              <a:gd name="connsiteX7" fmla="*/ 88900 w 425450"/>
              <a:gd name="connsiteY7" fmla="*/ 171450 h 311150"/>
              <a:gd name="connsiteX8" fmla="*/ 114300 w 425450"/>
              <a:gd name="connsiteY8" fmla="*/ 76200 h 311150"/>
              <a:gd name="connsiteX9" fmla="*/ 57150 w 425450"/>
              <a:gd name="connsiteY9" fmla="*/ 57150 h 311150"/>
              <a:gd name="connsiteX10" fmla="*/ 57150 w 425450"/>
              <a:gd name="connsiteY10" fmla="*/ 57150 h 311150"/>
              <a:gd name="connsiteX11" fmla="*/ 0 w 425450"/>
              <a:gd name="connsiteY11" fmla="*/ 0 h 31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5450" h="311150">
                <a:moveTo>
                  <a:pt x="419100" y="311150"/>
                </a:moveTo>
                <a:lnTo>
                  <a:pt x="425450" y="260350"/>
                </a:lnTo>
                <a:lnTo>
                  <a:pt x="349250" y="184150"/>
                </a:lnTo>
                <a:lnTo>
                  <a:pt x="285750" y="184150"/>
                </a:lnTo>
                <a:lnTo>
                  <a:pt x="241300" y="234950"/>
                </a:lnTo>
                <a:lnTo>
                  <a:pt x="177800" y="196850"/>
                </a:lnTo>
                <a:lnTo>
                  <a:pt x="88900" y="266700"/>
                </a:lnTo>
                <a:lnTo>
                  <a:pt x="88900" y="171450"/>
                </a:lnTo>
                <a:lnTo>
                  <a:pt x="114300" y="76200"/>
                </a:lnTo>
                <a:lnTo>
                  <a:pt x="57150" y="57150"/>
                </a:lnTo>
                <a:lnTo>
                  <a:pt x="57150" y="57150"/>
                </a:lnTo>
                <a:lnTo>
                  <a:pt x="0" y="0"/>
                </a:lnTo>
              </a:path>
            </a:pathLst>
          </a:custGeom>
          <a:ln w="158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0" name="Freihandform 39"/>
          <p:cNvSpPr/>
          <p:nvPr/>
        </p:nvSpPr>
        <p:spPr>
          <a:xfrm>
            <a:off x="5664200" y="3028950"/>
            <a:ext cx="565150" cy="349250"/>
          </a:xfrm>
          <a:custGeom>
            <a:avLst/>
            <a:gdLst>
              <a:gd name="connsiteX0" fmla="*/ 0 w 565150"/>
              <a:gd name="connsiteY0" fmla="*/ 349250 h 349250"/>
              <a:gd name="connsiteX1" fmla="*/ 57150 w 565150"/>
              <a:gd name="connsiteY1" fmla="*/ 279400 h 349250"/>
              <a:gd name="connsiteX2" fmla="*/ 139700 w 565150"/>
              <a:gd name="connsiteY2" fmla="*/ 266700 h 349250"/>
              <a:gd name="connsiteX3" fmla="*/ 177800 w 565150"/>
              <a:gd name="connsiteY3" fmla="*/ 196850 h 349250"/>
              <a:gd name="connsiteX4" fmla="*/ 203200 w 565150"/>
              <a:gd name="connsiteY4" fmla="*/ 127000 h 349250"/>
              <a:gd name="connsiteX5" fmla="*/ 247650 w 565150"/>
              <a:gd name="connsiteY5" fmla="*/ 171450 h 349250"/>
              <a:gd name="connsiteX6" fmla="*/ 355600 w 565150"/>
              <a:gd name="connsiteY6" fmla="*/ 177800 h 349250"/>
              <a:gd name="connsiteX7" fmla="*/ 342900 w 565150"/>
              <a:gd name="connsiteY7" fmla="*/ 107950 h 349250"/>
              <a:gd name="connsiteX8" fmla="*/ 431800 w 565150"/>
              <a:gd name="connsiteY8" fmla="*/ 107950 h 349250"/>
              <a:gd name="connsiteX9" fmla="*/ 450850 w 565150"/>
              <a:gd name="connsiteY9" fmla="*/ 50800 h 349250"/>
              <a:gd name="connsiteX10" fmla="*/ 450850 w 565150"/>
              <a:gd name="connsiteY10" fmla="*/ 50800 h 349250"/>
              <a:gd name="connsiteX11" fmla="*/ 501650 w 565150"/>
              <a:gd name="connsiteY11" fmla="*/ 0 h 349250"/>
              <a:gd name="connsiteX12" fmla="*/ 565150 w 565150"/>
              <a:gd name="connsiteY12" fmla="*/ 0 h 34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5150" h="349250">
                <a:moveTo>
                  <a:pt x="0" y="349250"/>
                </a:moveTo>
                <a:lnTo>
                  <a:pt x="57150" y="279400"/>
                </a:lnTo>
                <a:lnTo>
                  <a:pt x="139700" y="266700"/>
                </a:lnTo>
                <a:lnTo>
                  <a:pt x="177800" y="196850"/>
                </a:lnTo>
                <a:lnTo>
                  <a:pt x="203200" y="127000"/>
                </a:lnTo>
                <a:lnTo>
                  <a:pt x="247650" y="171450"/>
                </a:lnTo>
                <a:lnTo>
                  <a:pt x="355600" y="177800"/>
                </a:lnTo>
                <a:lnTo>
                  <a:pt x="342900" y="107950"/>
                </a:lnTo>
                <a:lnTo>
                  <a:pt x="431800" y="107950"/>
                </a:lnTo>
                <a:lnTo>
                  <a:pt x="450850" y="50800"/>
                </a:lnTo>
                <a:lnTo>
                  <a:pt x="450850" y="50800"/>
                </a:lnTo>
                <a:lnTo>
                  <a:pt x="501650" y="0"/>
                </a:lnTo>
                <a:lnTo>
                  <a:pt x="565150" y="0"/>
                </a:lnTo>
              </a:path>
            </a:pathLst>
          </a:custGeom>
          <a:ln w="158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1" name="Bild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200" y="4997450"/>
            <a:ext cx="457100" cy="228550"/>
          </a:xfrm>
          <a:prstGeom prst="rect">
            <a:avLst/>
          </a:prstGeom>
        </p:spPr>
      </p:pic>
      <p:pic>
        <p:nvPicPr>
          <p:cNvPr id="42" name="Bild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1003" y="3467702"/>
            <a:ext cx="341997" cy="227998"/>
          </a:xfrm>
          <a:prstGeom prst="rect">
            <a:avLst/>
          </a:prstGeom>
          <a:ln>
            <a:noFill/>
          </a:ln>
        </p:spPr>
      </p:pic>
      <p:grpSp>
        <p:nvGrpSpPr>
          <p:cNvPr id="8" name="Gruppierung 30"/>
          <p:cNvGrpSpPr/>
          <p:nvPr/>
        </p:nvGrpSpPr>
        <p:grpSpPr>
          <a:xfrm>
            <a:off x="4125768" y="4961701"/>
            <a:ext cx="1043124" cy="308799"/>
            <a:chOff x="3567835" y="4665670"/>
            <a:chExt cx="1043124" cy="308799"/>
          </a:xfrm>
        </p:grpSpPr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4047033" y="490246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3567835" y="4665670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Guangzhou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9" name="Gruppierung 30"/>
          <p:cNvGrpSpPr/>
          <p:nvPr/>
        </p:nvGrpSpPr>
        <p:grpSpPr>
          <a:xfrm>
            <a:off x="5364411" y="3676650"/>
            <a:ext cx="1043124" cy="276999"/>
            <a:chOff x="3627107" y="4678119"/>
            <a:chExt cx="1043124" cy="276999"/>
          </a:xfrm>
        </p:grpSpPr>
        <p:sp>
          <p:nvSpPr>
            <p:cNvPr id="53" name="Oval 52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3627107" y="46781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Seoul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0" name="Gruppierung 30"/>
          <p:cNvGrpSpPr/>
          <p:nvPr/>
        </p:nvGrpSpPr>
        <p:grpSpPr>
          <a:xfrm>
            <a:off x="4691780" y="4026640"/>
            <a:ext cx="1043124" cy="314965"/>
            <a:chOff x="3629221" y="4437254"/>
            <a:chExt cx="1043124" cy="314965"/>
          </a:xfrm>
        </p:grpSpPr>
        <p:sp>
          <p:nvSpPr>
            <p:cNvPr id="56" name="Oval 55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3629221" y="4437254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err="1" smtClean="0">
                  <a:solidFill>
                    <a:srgbClr val="143C78"/>
                  </a:solidFill>
                </a:rPr>
                <a:t>Nanjing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1" name="Gruppierung 30"/>
          <p:cNvGrpSpPr/>
          <p:nvPr/>
        </p:nvGrpSpPr>
        <p:grpSpPr>
          <a:xfrm>
            <a:off x="4333168" y="4620001"/>
            <a:ext cx="1043124" cy="276999"/>
            <a:chOff x="3627107" y="4678119"/>
            <a:chExt cx="1043124" cy="276999"/>
          </a:xfrm>
        </p:grpSpPr>
        <p:sp>
          <p:nvSpPr>
            <p:cNvPr id="59" name="Oval 58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3627107" y="46781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Nanchang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2" name="Gruppierung 30"/>
          <p:cNvGrpSpPr/>
          <p:nvPr/>
        </p:nvGrpSpPr>
        <p:grpSpPr>
          <a:xfrm>
            <a:off x="3699919" y="3998839"/>
            <a:ext cx="1043124" cy="276999"/>
            <a:chOff x="3627107" y="4678119"/>
            <a:chExt cx="1043124" cy="276999"/>
          </a:xfrm>
        </p:grpSpPr>
        <p:sp>
          <p:nvSpPr>
            <p:cNvPr id="65" name="Oval 64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3627107" y="46781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Xi‘an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3" name="Gruppierung 30"/>
          <p:cNvGrpSpPr/>
          <p:nvPr/>
        </p:nvGrpSpPr>
        <p:grpSpPr>
          <a:xfrm>
            <a:off x="3475092" y="4523550"/>
            <a:ext cx="1043124" cy="276999"/>
            <a:chOff x="3627107" y="4678119"/>
            <a:chExt cx="1043124" cy="276999"/>
          </a:xfrm>
        </p:grpSpPr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3627107" y="46781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Chongqing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4" name="Gruppierung 30"/>
          <p:cNvGrpSpPr/>
          <p:nvPr/>
        </p:nvGrpSpPr>
        <p:grpSpPr>
          <a:xfrm>
            <a:off x="4882280" y="4776701"/>
            <a:ext cx="1043124" cy="315400"/>
            <a:chOff x="3627107" y="4436819"/>
            <a:chExt cx="1043124" cy="315400"/>
          </a:xfrm>
        </p:grpSpPr>
        <p:sp>
          <p:nvSpPr>
            <p:cNvPr id="71" name="Oval 70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3627107" y="44368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Taipeh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5" name="Gruppierung 30"/>
          <p:cNvGrpSpPr/>
          <p:nvPr/>
        </p:nvGrpSpPr>
        <p:grpSpPr>
          <a:xfrm>
            <a:off x="4215131" y="4171422"/>
            <a:ext cx="1043124" cy="314965"/>
            <a:chOff x="3629221" y="4437254"/>
            <a:chExt cx="1043124" cy="314965"/>
          </a:xfrm>
        </p:grpSpPr>
        <p:sp>
          <p:nvSpPr>
            <p:cNvPr id="74" name="Oval 73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3629221" y="4437254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Wuhan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Erweiterung des Territoriums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4</a:t>
            </a:fld>
            <a:endParaRPr lang="de-DE" dirty="0"/>
          </a:p>
        </p:txBody>
      </p:sp>
      <p:grpSp>
        <p:nvGrpSpPr>
          <p:cNvPr id="16" name="Gruppierung 90"/>
          <p:cNvGrpSpPr/>
          <p:nvPr/>
        </p:nvGrpSpPr>
        <p:grpSpPr>
          <a:xfrm>
            <a:off x="3754420" y="3498850"/>
            <a:ext cx="1043124" cy="309050"/>
            <a:chOff x="3627107" y="4443169"/>
            <a:chExt cx="1043124" cy="309050"/>
          </a:xfrm>
        </p:grpSpPr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93" name="Textfeld 92"/>
            <p:cNvSpPr txBox="1"/>
            <p:nvPr/>
          </p:nvSpPr>
          <p:spPr>
            <a:xfrm>
              <a:off x="3627107" y="444316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err="1" smtClean="0">
                  <a:solidFill>
                    <a:srgbClr val="143C78"/>
                  </a:solidFill>
                </a:rPr>
                <a:t>Ya‘an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pic>
        <p:nvPicPr>
          <p:cNvPr id="86" name="Bild 8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9783" y="1549399"/>
            <a:ext cx="466811" cy="311207"/>
          </a:xfrm>
          <a:prstGeom prst="rect">
            <a:avLst/>
          </a:prstGeom>
          <a:ln>
            <a:noFill/>
          </a:ln>
        </p:spPr>
      </p:pic>
      <p:grpSp>
        <p:nvGrpSpPr>
          <p:cNvPr id="70" name="Gruppierung 18"/>
          <p:cNvGrpSpPr/>
          <p:nvPr/>
        </p:nvGrpSpPr>
        <p:grpSpPr>
          <a:xfrm>
            <a:off x="154280" y="2447095"/>
            <a:ext cx="4522687" cy="954107"/>
            <a:chOff x="3591913" y="-15892823"/>
            <a:chExt cx="3481071" cy="1600863"/>
          </a:xfrm>
        </p:grpSpPr>
        <p:sp>
          <p:nvSpPr>
            <p:cNvPr id="77" name="Textfeld 76"/>
            <p:cNvSpPr txBox="1"/>
            <p:nvPr/>
          </p:nvSpPr>
          <p:spPr>
            <a:xfrm>
              <a:off x="3591913" y="-15892823"/>
              <a:ext cx="3096275" cy="160086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marL="0" lvl="1"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09. Juni 1898: In der Zweiten Konvention von Peking verpachten die Chinesen das Gebiet nördlich der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Kowloon-Halbinsel</a:t>
              </a:r>
              <a:r>
                <a:rPr lang="de-DE" sz="1400" dirty="0" smtClean="0">
                  <a:solidFill>
                    <a:srgbClr val="660032"/>
                  </a:solidFill>
                </a:rPr>
                <a:t> &amp; die darum liegenden Inseln für 99 Jahre an das Vereinigte Königreich</a:t>
              </a:r>
            </a:p>
          </p:txBody>
        </p:sp>
        <p:cxnSp>
          <p:nvCxnSpPr>
            <p:cNvPr id="82" name="Gerade Verbindung mit Pfeil 81"/>
            <p:cNvCxnSpPr>
              <a:endCxn id="77" idx="3"/>
            </p:cNvCxnSpPr>
            <p:nvPr/>
          </p:nvCxnSpPr>
          <p:spPr>
            <a:xfrm rot="10800000">
              <a:off x="6688188" y="-15092397"/>
              <a:ext cx="384796" cy="481640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83" name="Gruppierung 82"/>
          <p:cNvGrpSpPr/>
          <p:nvPr/>
        </p:nvGrpSpPr>
        <p:grpSpPr>
          <a:xfrm>
            <a:off x="274195" y="1627499"/>
            <a:ext cx="4640288" cy="1557803"/>
            <a:chOff x="3839230" y="-13248138"/>
            <a:chExt cx="3573567" cy="2613781"/>
          </a:xfrm>
        </p:grpSpPr>
        <p:sp>
          <p:nvSpPr>
            <p:cNvPr id="84" name="Textfeld 83"/>
            <p:cNvSpPr txBox="1"/>
            <p:nvPr/>
          </p:nvSpPr>
          <p:spPr>
            <a:xfrm>
              <a:off x="3839230" y="-13248138"/>
              <a:ext cx="3174244" cy="877892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marL="0" lvl="1"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1860: In der Konvention von Peking tritt China die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Kowloon-Halbinsel</a:t>
              </a:r>
              <a:r>
                <a:rPr lang="de-DE" sz="1400" dirty="0" smtClean="0">
                  <a:solidFill>
                    <a:srgbClr val="660032"/>
                  </a:solidFill>
                </a:rPr>
                <a:t> an das Vereinigte Königreich ab</a:t>
              </a:r>
            </a:p>
          </p:txBody>
        </p:sp>
        <p:cxnSp>
          <p:nvCxnSpPr>
            <p:cNvPr id="85" name="Gerade Verbindung mit Pfeil 84"/>
            <p:cNvCxnSpPr>
              <a:endCxn id="84" idx="3"/>
            </p:cNvCxnSpPr>
            <p:nvPr/>
          </p:nvCxnSpPr>
          <p:spPr>
            <a:xfrm rot="16200000" flipV="1">
              <a:off x="6125722" y="-11921433"/>
              <a:ext cx="2174830" cy="399321"/>
            </a:xfrm>
            <a:prstGeom prst="bentConnector2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sp>
        <p:nvSpPr>
          <p:cNvPr id="89" name="Pfeil nach rechts 88"/>
          <p:cNvSpPr/>
          <p:nvPr/>
        </p:nvSpPr>
        <p:spPr>
          <a:xfrm>
            <a:off x="1930300" y="974176"/>
            <a:ext cx="4067322" cy="523220"/>
          </a:xfrm>
          <a:prstGeom prst="rightArrow">
            <a:avLst>
              <a:gd name="adj1" fmla="val 100000"/>
              <a:gd name="adj2" fmla="val 22832"/>
            </a:avLst>
          </a:prstGeom>
          <a:solidFill>
            <a:schemeClr val="bg1">
              <a:alpha val="83000"/>
            </a:schemeClr>
          </a:solidFill>
          <a:ln>
            <a:solidFill>
              <a:srgbClr val="660032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 smtClean="0">
                <a:solidFill>
                  <a:srgbClr val="660032"/>
                </a:solidFill>
              </a:rPr>
              <a:t>1856 – 1860: Großbritannien &amp; Frankreich besiegen China im Zweiten Opiumkrieg</a:t>
            </a:r>
          </a:p>
        </p:txBody>
      </p:sp>
      <p:pic>
        <p:nvPicPr>
          <p:cNvPr id="90" name="Bild 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6441" y="988666"/>
            <a:ext cx="2409736" cy="3605117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91" name="Gruppierung 18"/>
          <p:cNvGrpSpPr/>
          <p:nvPr/>
        </p:nvGrpSpPr>
        <p:grpSpPr>
          <a:xfrm>
            <a:off x="386545" y="3786582"/>
            <a:ext cx="4271798" cy="1439420"/>
            <a:chOff x="3638721" y="-15666273"/>
            <a:chExt cx="3287964" cy="2415153"/>
          </a:xfrm>
        </p:grpSpPr>
        <p:sp>
          <p:nvSpPr>
            <p:cNvPr id="94" name="Textfeld 93"/>
            <p:cNvSpPr txBox="1"/>
            <p:nvPr/>
          </p:nvSpPr>
          <p:spPr>
            <a:xfrm>
              <a:off x="3638721" y="-15666273"/>
              <a:ext cx="2483488" cy="87789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marL="0" lvl="1"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01. Juli 1898: Die Briten übernehmen die Kontrolle über die New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Territories</a:t>
              </a:r>
              <a:r>
                <a:rPr lang="de-DE" sz="1400" dirty="0" smtClean="0">
                  <a:solidFill>
                    <a:srgbClr val="660032"/>
                  </a:solidFill>
                </a:rPr>
                <a:t>  </a:t>
              </a:r>
            </a:p>
          </p:txBody>
        </p:sp>
        <p:cxnSp>
          <p:nvCxnSpPr>
            <p:cNvPr id="95" name="Gerade Verbindung mit Pfeil 94"/>
            <p:cNvCxnSpPr>
              <a:stCxn id="94" idx="3"/>
            </p:cNvCxnSpPr>
            <p:nvPr/>
          </p:nvCxnSpPr>
          <p:spPr>
            <a:xfrm>
              <a:off x="6122209" y="-15227318"/>
              <a:ext cx="804476" cy="1976198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108" name="Bild 10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3345" y="5590204"/>
            <a:ext cx="1032582" cy="516291"/>
          </a:xfrm>
          <a:prstGeom prst="rect">
            <a:avLst/>
          </a:prstGeom>
        </p:spPr>
      </p:pic>
      <p:pic>
        <p:nvPicPr>
          <p:cNvPr id="119" name="Bild 1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2289" y="2182785"/>
            <a:ext cx="4039264" cy="2714215"/>
          </a:xfrm>
          <a:prstGeom prst="rect">
            <a:avLst/>
          </a:prstGeom>
        </p:spPr>
      </p:pic>
      <p:pic>
        <p:nvPicPr>
          <p:cNvPr id="120" name="Bild 1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6623" y="2178978"/>
            <a:ext cx="4044930" cy="2718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2699" y="1235786"/>
            <a:ext cx="7430165" cy="4606214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86" name="Bild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373" y="3627026"/>
            <a:ext cx="612110" cy="4080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Hongkong im Zweiten Weltkrieg &amp; danach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5</a:t>
            </a:fld>
            <a:endParaRPr lang="de-DE" dirty="0"/>
          </a:p>
        </p:txBody>
      </p:sp>
      <p:grpSp>
        <p:nvGrpSpPr>
          <p:cNvPr id="3" name="Gruppierung 30"/>
          <p:cNvGrpSpPr/>
          <p:nvPr/>
        </p:nvGrpSpPr>
        <p:grpSpPr>
          <a:xfrm>
            <a:off x="4403054" y="3124200"/>
            <a:ext cx="1043124" cy="302700"/>
            <a:chOff x="3627107" y="4449519"/>
            <a:chExt cx="1043124" cy="302700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3627107" y="44495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Peking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7" name="Gruppierung 30"/>
          <p:cNvGrpSpPr/>
          <p:nvPr/>
        </p:nvGrpSpPr>
        <p:grpSpPr>
          <a:xfrm>
            <a:off x="6528185" y="3842490"/>
            <a:ext cx="1043124" cy="276999"/>
            <a:chOff x="3627107" y="4678119"/>
            <a:chExt cx="1043124" cy="276999"/>
          </a:xfrm>
        </p:grpSpPr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3627107" y="46781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Tokyo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0" name="Gruppierung 30"/>
          <p:cNvGrpSpPr/>
          <p:nvPr/>
        </p:nvGrpSpPr>
        <p:grpSpPr>
          <a:xfrm>
            <a:off x="4177031" y="5267450"/>
            <a:ext cx="1043124" cy="296066"/>
            <a:chOff x="3625448" y="4680219"/>
            <a:chExt cx="1043124" cy="296066"/>
          </a:xfrm>
        </p:grpSpPr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3625448" y="4699286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Hongkong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3" name="Gruppierung 30"/>
          <p:cNvGrpSpPr/>
          <p:nvPr/>
        </p:nvGrpSpPr>
        <p:grpSpPr>
          <a:xfrm>
            <a:off x="4861082" y="4345805"/>
            <a:ext cx="1043124" cy="276999"/>
            <a:chOff x="3627107" y="4678119"/>
            <a:chExt cx="1043124" cy="276999"/>
          </a:xfrm>
        </p:grpSpPr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3627107" y="46781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Shanghai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19" name="Freihandform 18"/>
          <p:cNvSpPr/>
          <p:nvPr/>
        </p:nvSpPr>
        <p:spPr>
          <a:xfrm>
            <a:off x="956733" y="1549400"/>
            <a:ext cx="5664200" cy="3869267"/>
          </a:xfrm>
          <a:custGeom>
            <a:avLst/>
            <a:gdLst>
              <a:gd name="connsiteX0" fmla="*/ 5274734 w 5664200"/>
              <a:gd name="connsiteY0" fmla="*/ 1532467 h 3869267"/>
              <a:gd name="connsiteX1" fmla="*/ 5257800 w 5664200"/>
              <a:gd name="connsiteY1" fmla="*/ 1481667 h 3869267"/>
              <a:gd name="connsiteX2" fmla="*/ 5334000 w 5664200"/>
              <a:gd name="connsiteY2" fmla="*/ 1456267 h 3869267"/>
              <a:gd name="connsiteX3" fmla="*/ 5325534 w 5664200"/>
              <a:gd name="connsiteY3" fmla="*/ 1388533 h 3869267"/>
              <a:gd name="connsiteX4" fmla="*/ 5342467 w 5664200"/>
              <a:gd name="connsiteY4" fmla="*/ 1329267 h 3869267"/>
              <a:gd name="connsiteX5" fmla="*/ 5317067 w 5664200"/>
              <a:gd name="connsiteY5" fmla="*/ 1193800 h 3869267"/>
              <a:gd name="connsiteX6" fmla="*/ 5401734 w 5664200"/>
              <a:gd name="connsiteY6" fmla="*/ 1134533 h 3869267"/>
              <a:gd name="connsiteX7" fmla="*/ 5503334 w 5664200"/>
              <a:gd name="connsiteY7" fmla="*/ 1193800 h 3869267"/>
              <a:gd name="connsiteX8" fmla="*/ 5528734 w 5664200"/>
              <a:gd name="connsiteY8" fmla="*/ 1134533 h 3869267"/>
              <a:gd name="connsiteX9" fmla="*/ 5588000 w 5664200"/>
              <a:gd name="connsiteY9" fmla="*/ 1058333 h 3869267"/>
              <a:gd name="connsiteX10" fmla="*/ 5604934 w 5664200"/>
              <a:gd name="connsiteY10" fmla="*/ 897467 h 3869267"/>
              <a:gd name="connsiteX11" fmla="*/ 5664200 w 5664200"/>
              <a:gd name="connsiteY11" fmla="*/ 821267 h 3869267"/>
              <a:gd name="connsiteX12" fmla="*/ 5638800 w 5664200"/>
              <a:gd name="connsiteY12" fmla="*/ 770467 h 3869267"/>
              <a:gd name="connsiteX13" fmla="*/ 5638800 w 5664200"/>
              <a:gd name="connsiteY13" fmla="*/ 770467 h 3869267"/>
              <a:gd name="connsiteX14" fmla="*/ 5520267 w 5664200"/>
              <a:gd name="connsiteY14" fmla="*/ 795867 h 3869267"/>
              <a:gd name="connsiteX15" fmla="*/ 5452534 w 5664200"/>
              <a:gd name="connsiteY15" fmla="*/ 838200 h 3869267"/>
              <a:gd name="connsiteX16" fmla="*/ 5300134 w 5664200"/>
              <a:gd name="connsiteY16" fmla="*/ 838200 h 3869267"/>
              <a:gd name="connsiteX17" fmla="*/ 5274734 w 5664200"/>
              <a:gd name="connsiteY17" fmla="*/ 795867 h 3869267"/>
              <a:gd name="connsiteX18" fmla="*/ 5274734 w 5664200"/>
              <a:gd name="connsiteY18" fmla="*/ 736600 h 3869267"/>
              <a:gd name="connsiteX19" fmla="*/ 5257800 w 5664200"/>
              <a:gd name="connsiteY19" fmla="*/ 660400 h 3869267"/>
              <a:gd name="connsiteX20" fmla="*/ 5156200 w 5664200"/>
              <a:gd name="connsiteY20" fmla="*/ 601133 h 3869267"/>
              <a:gd name="connsiteX21" fmla="*/ 5088467 w 5664200"/>
              <a:gd name="connsiteY21" fmla="*/ 601133 h 3869267"/>
              <a:gd name="connsiteX22" fmla="*/ 5088467 w 5664200"/>
              <a:gd name="connsiteY22" fmla="*/ 601133 h 3869267"/>
              <a:gd name="connsiteX23" fmla="*/ 5003800 w 5664200"/>
              <a:gd name="connsiteY23" fmla="*/ 575733 h 3869267"/>
              <a:gd name="connsiteX24" fmla="*/ 5003800 w 5664200"/>
              <a:gd name="connsiteY24" fmla="*/ 575733 h 3869267"/>
              <a:gd name="connsiteX25" fmla="*/ 4969934 w 5664200"/>
              <a:gd name="connsiteY25" fmla="*/ 482600 h 3869267"/>
              <a:gd name="connsiteX26" fmla="*/ 4953000 w 5664200"/>
              <a:gd name="connsiteY26" fmla="*/ 406400 h 3869267"/>
              <a:gd name="connsiteX27" fmla="*/ 4902200 w 5664200"/>
              <a:gd name="connsiteY27" fmla="*/ 245533 h 3869267"/>
              <a:gd name="connsiteX28" fmla="*/ 4876800 w 5664200"/>
              <a:gd name="connsiteY28" fmla="*/ 160867 h 3869267"/>
              <a:gd name="connsiteX29" fmla="*/ 4817534 w 5664200"/>
              <a:gd name="connsiteY29" fmla="*/ 84667 h 3869267"/>
              <a:gd name="connsiteX30" fmla="*/ 4732867 w 5664200"/>
              <a:gd name="connsiteY30" fmla="*/ 50800 h 3869267"/>
              <a:gd name="connsiteX31" fmla="*/ 4622800 w 5664200"/>
              <a:gd name="connsiteY31" fmla="*/ 0 h 3869267"/>
              <a:gd name="connsiteX32" fmla="*/ 4521200 w 5664200"/>
              <a:gd name="connsiteY32" fmla="*/ 0 h 3869267"/>
              <a:gd name="connsiteX33" fmla="*/ 4377267 w 5664200"/>
              <a:gd name="connsiteY33" fmla="*/ 25400 h 3869267"/>
              <a:gd name="connsiteX34" fmla="*/ 4292600 w 5664200"/>
              <a:gd name="connsiteY34" fmla="*/ 84667 h 3869267"/>
              <a:gd name="connsiteX35" fmla="*/ 4292600 w 5664200"/>
              <a:gd name="connsiteY35" fmla="*/ 84667 h 3869267"/>
              <a:gd name="connsiteX36" fmla="*/ 4309534 w 5664200"/>
              <a:gd name="connsiteY36" fmla="*/ 143933 h 3869267"/>
              <a:gd name="connsiteX37" fmla="*/ 4309534 w 5664200"/>
              <a:gd name="connsiteY37" fmla="*/ 143933 h 3869267"/>
              <a:gd name="connsiteX38" fmla="*/ 4368800 w 5664200"/>
              <a:gd name="connsiteY38" fmla="*/ 228600 h 3869267"/>
              <a:gd name="connsiteX39" fmla="*/ 4292600 w 5664200"/>
              <a:gd name="connsiteY39" fmla="*/ 304800 h 3869267"/>
              <a:gd name="connsiteX40" fmla="*/ 4241800 w 5664200"/>
              <a:gd name="connsiteY40" fmla="*/ 440267 h 3869267"/>
              <a:gd name="connsiteX41" fmla="*/ 4216400 w 5664200"/>
              <a:gd name="connsiteY41" fmla="*/ 482600 h 3869267"/>
              <a:gd name="connsiteX42" fmla="*/ 4106334 w 5664200"/>
              <a:gd name="connsiteY42" fmla="*/ 567267 h 3869267"/>
              <a:gd name="connsiteX43" fmla="*/ 4106334 w 5664200"/>
              <a:gd name="connsiteY43" fmla="*/ 567267 h 3869267"/>
              <a:gd name="connsiteX44" fmla="*/ 3945467 w 5664200"/>
              <a:gd name="connsiteY44" fmla="*/ 524933 h 3869267"/>
              <a:gd name="connsiteX45" fmla="*/ 3886200 w 5664200"/>
              <a:gd name="connsiteY45" fmla="*/ 524933 h 3869267"/>
              <a:gd name="connsiteX46" fmla="*/ 3759200 w 5664200"/>
              <a:gd name="connsiteY46" fmla="*/ 491067 h 3869267"/>
              <a:gd name="connsiteX47" fmla="*/ 3623734 w 5664200"/>
              <a:gd name="connsiteY47" fmla="*/ 575733 h 3869267"/>
              <a:gd name="connsiteX48" fmla="*/ 3437467 w 5664200"/>
              <a:gd name="connsiteY48" fmla="*/ 635000 h 3869267"/>
              <a:gd name="connsiteX49" fmla="*/ 3352800 w 5664200"/>
              <a:gd name="connsiteY49" fmla="*/ 635000 h 3869267"/>
              <a:gd name="connsiteX50" fmla="*/ 3234267 w 5664200"/>
              <a:gd name="connsiteY50" fmla="*/ 609600 h 3869267"/>
              <a:gd name="connsiteX51" fmla="*/ 3166534 w 5664200"/>
              <a:gd name="connsiteY51" fmla="*/ 558800 h 3869267"/>
              <a:gd name="connsiteX52" fmla="*/ 3166534 w 5664200"/>
              <a:gd name="connsiteY52" fmla="*/ 558800 h 3869267"/>
              <a:gd name="connsiteX53" fmla="*/ 3090334 w 5664200"/>
              <a:gd name="connsiteY53" fmla="*/ 508000 h 3869267"/>
              <a:gd name="connsiteX54" fmla="*/ 3014134 w 5664200"/>
              <a:gd name="connsiteY54" fmla="*/ 465667 h 3869267"/>
              <a:gd name="connsiteX55" fmla="*/ 2912534 w 5664200"/>
              <a:gd name="connsiteY55" fmla="*/ 457200 h 3869267"/>
              <a:gd name="connsiteX56" fmla="*/ 2794000 w 5664200"/>
              <a:gd name="connsiteY56" fmla="*/ 508000 h 3869267"/>
              <a:gd name="connsiteX57" fmla="*/ 2667000 w 5664200"/>
              <a:gd name="connsiteY57" fmla="*/ 440267 h 3869267"/>
              <a:gd name="connsiteX58" fmla="*/ 2616200 w 5664200"/>
              <a:gd name="connsiteY58" fmla="*/ 313267 h 3869267"/>
              <a:gd name="connsiteX59" fmla="*/ 2540000 w 5664200"/>
              <a:gd name="connsiteY59" fmla="*/ 304800 h 3869267"/>
              <a:gd name="connsiteX60" fmla="*/ 2480734 w 5664200"/>
              <a:gd name="connsiteY60" fmla="*/ 262467 h 3869267"/>
              <a:gd name="connsiteX61" fmla="*/ 2429934 w 5664200"/>
              <a:gd name="connsiteY61" fmla="*/ 254000 h 3869267"/>
              <a:gd name="connsiteX62" fmla="*/ 2328334 w 5664200"/>
              <a:gd name="connsiteY62" fmla="*/ 211667 h 3869267"/>
              <a:gd name="connsiteX63" fmla="*/ 2243667 w 5664200"/>
              <a:gd name="connsiteY63" fmla="*/ 304800 h 3869267"/>
              <a:gd name="connsiteX64" fmla="*/ 2243667 w 5664200"/>
              <a:gd name="connsiteY64" fmla="*/ 397933 h 3869267"/>
              <a:gd name="connsiteX65" fmla="*/ 2294467 w 5664200"/>
              <a:gd name="connsiteY65" fmla="*/ 482600 h 3869267"/>
              <a:gd name="connsiteX66" fmla="*/ 2209800 w 5664200"/>
              <a:gd name="connsiteY66" fmla="*/ 541867 h 3869267"/>
              <a:gd name="connsiteX67" fmla="*/ 2142067 w 5664200"/>
              <a:gd name="connsiteY67" fmla="*/ 541867 h 3869267"/>
              <a:gd name="connsiteX68" fmla="*/ 2057400 w 5664200"/>
              <a:gd name="connsiteY68" fmla="*/ 508000 h 3869267"/>
              <a:gd name="connsiteX69" fmla="*/ 2006600 w 5664200"/>
              <a:gd name="connsiteY69" fmla="*/ 533400 h 3869267"/>
              <a:gd name="connsiteX70" fmla="*/ 1905000 w 5664200"/>
              <a:gd name="connsiteY70" fmla="*/ 491067 h 3869267"/>
              <a:gd name="connsiteX71" fmla="*/ 1905000 w 5664200"/>
              <a:gd name="connsiteY71" fmla="*/ 440267 h 3869267"/>
              <a:gd name="connsiteX72" fmla="*/ 1794934 w 5664200"/>
              <a:gd name="connsiteY72" fmla="*/ 440267 h 3869267"/>
              <a:gd name="connsiteX73" fmla="*/ 1794934 w 5664200"/>
              <a:gd name="connsiteY73" fmla="*/ 440267 h 3869267"/>
              <a:gd name="connsiteX74" fmla="*/ 1710267 w 5664200"/>
              <a:gd name="connsiteY74" fmla="*/ 397933 h 3869267"/>
              <a:gd name="connsiteX75" fmla="*/ 1591734 w 5664200"/>
              <a:gd name="connsiteY75" fmla="*/ 474133 h 3869267"/>
              <a:gd name="connsiteX76" fmla="*/ 1464734 w 5664200"/>
              <a:gd name="connsiteY76" fmla="*/ 533400 h 3869267"/>
              <a:gd name="connsiteX77" fmla="*/ 1447800 w 5664200"/>
              <a:gd name="connsiteY77" fmla="*/ 584200 h 3869267"/>
              <a:gd name="connsiteX78" fmla="*/ 1320800 w 5664200"/>
              <a:gd name="connsiteY78" fmla="*/ 592667 h 3869267"/>
              <a:gd name="connsiteX79" fmla="*/ 1286934 w 5664200"/>
              <a:gd name="connsiteY79" fmla="*/ 651933 h 3869267"/>
              <a:gd name="connsiteX80" fmla="*/ 1227667 w 5664200"/>
              <a:gd name="connsiteY80" fmla="*/ 651933 h 3869267"/>
              <a:gd name="connsiteX81" fmla="*/ 1210734 w 5664200"/>
              <a:gd name="connsiteY81" fmla="*/ 702733 h 3869267"/>
              <a:gd name="connsiteX82" fmla="*/ 1126067 w 5664200"/>
              <a:gd name="connsiteY82" fmla="*/ 753533 h 3869267"/>
              <a:gd name="connsiteX83" fmla="*/ 1126067 w 5664200"/>
              <a:gd name="connsiteY83" fmla="*/ 753533 h 3869267"/>
              <a:gd name="connsiteX84" fmla="*/ 1109134 w 5664200"/>
              <a:gd name="connsiteY84" fmla="*/ 872067 h 3869267"/>
              <a:gd name="connsiteX85" fmla="*/ 1058334 w 5664200"/>
              <a:gd name="connsiteY85" fmla="*/ 948267 h 3869267"/>
              <a:gd name="connsiteX86" fmla="*/ 956734 w 5664200"/>
              <a:gd name="connsiteY86" fmla="*/ 922867 h 3869267"/>
              <a:gd name="connsiteX87" fmla="*/ 863600 w 5664200"/>
              <a:gd name="connsiteY87" fmla="*/ 897467 h 3869267"/>
              <a:gd name="connsiteX88" fmla="*/ 812800 w 5664200"/>
              <a:gd name="connsiteY88" fmla="*/ 1092200 h 3869267"/>
              <a:gd name="connsiteX89" fmla="*/ 821267 w 5664200"/>
              <a:gd name="connsiteY89" fmla="*/ 1185333 h 3869267"/>
              <a:gd name="connsiteX90" fmla="*/ 728134 w 5664200"/>
              <a:gd name="connsiteY90" fmla="*/ 1176867 h 3869267"/>
              <a:gd name="connsiteX91" fmla="*/ 601134 w 5664200"/>
              <a:gd name="connsiteY91" fmla="*/ 1210733 h 3869267"/>
              <a:gd name="connsiteX92" fmla="*/ 618067 w 5664200"/>
              <a:gd name="connsiteY92" fmla="*/ 1286933 h 3869267"/>
              <a:gd name="connsiteX93" fmla="*/ 668867 w 5664200"/>
              <a:gd name="connsiteY93" fmla="*/ 1447800 h 3869267"/>
              <a:gd name="connsiteX94" fmla="*/ 601134 w 5664200"/>
              <a:gd name="connsiteY94" fmla="*/ 1507067 h 3869267"/>
              <a:gd name="connsiteX95" fmla="*/ 609600 w 5664200"/>
              <a:gd name="connsiteY95" fmla="*/ 1574800 h 3869267"/>
              <a:gd name="connsiteX96" fmla="*/ 431800 w 5664200"/>
              <a:gd name="connsiteY96" fmla="*/ 1651000 h 3869267"/>
              <a:gd name="connsiteX97" fmla="*/ 364067 w 5664200"/>
              <a:gd name="connsiteY97" fmla="*/ 1701800 h 3869267"/>
              <a:gd name="connsiteX98" fmla="*/ 296334 w 5664200"/>
              <a:gd name="connsiteY98" fmla="*/ 1701800 h 3869267"/>
              <a:gd name="connsiteX99" fmla="*/ 279400 w 5664200"/>
              <a:gd name="connsiteY99" fmla="*/ 1778000 h 3869267"/>
              <a:gd name="connsiteX100" fmla="*/ 177800 w 5664200"/>
              <a:gd name="connsiteY100" fmla="*/ 1769533 h 3869267"/>
              <a:gd name="connsiteX101" fmla="*/ 101600 w 5664200"/>
              <a:gd name="connsiteY101" fmla="*/ 1769533 h 3869267"/>
              <a:gd name="connsiteX102" fmla="*/ 0 w 5664200"/>
              <a:gd name="connsiteY102" fmla="*/ 1888067 h 3869267"/>
              <a:gd name="connsiteX103" fmla="*/ 0 w 5664200"/>
              <a:gd name="connsiteY103" fmla="*/ 1938867 h 3869267"/>
              <a:gd name="connsiteX104" fmla="*/ 101600 w 5664200"/>
              <a:gd name="connsiteY104" fmla="*/ 2032000 h 3869267"/>
              <a:gd name="connsiteX105" fmla="*/ 118534 w 5664200"/>
              <a:gd name="connsiteY105" fmla="*/ 2142067 h 3869267"/>
              <a:gd name="connsiteX106" fmla="*/ 152400 w 5664200"/>
              <a:gd name="connsiteY106" fmla="*/ 2192867 h 3869267"/>
              <a:gd name="connsiteX107" fmla="*/ 279400 w 5664200"/>
              <a:gd name="connsiteY107" fmla="*/ 2302933 h 3869267"/>
              <a:gd name="connsiteX108" fmla="*/ 389467 w 5664200"/>
              <a:gd name="connsiteY108" fmla="*/ 2362200 h 3869267"/>
              <a:gd name="connsiteX109" fmla="*/ 491067 w 5664200"/>
              <a:gd name="connsiteY109" fmla="*/ 2311400 h 3869267"/>
              <a:gd name="connsiteX110" fmla="*/ 575734 w 5664200"/>
              <a:gd name="connsiteY110" fmla="*/ 2353733 h 3869267"/>
              <a:gd name="connsiteX111" fmla="*/ 643467 w 5664200"/>
              <a:gd name="connsiteY111" fmla="*/ 2387600 h 3869267"/>
              <a:gd name="connsiteX112" fmla="*/ 550334 w 5664200"/>
              <a:gd name="connsiteY112" fmla="*/ 2497667 h 3869267"/>
              <a:gd name="connsiteX113" fmla="*/ 465667 w 5664200"/>
              <a:gd name="connsiteY113" fmla="*/ 2531533 h 3869267"/>
              <a:gd name="connsiteX114" fmla="*/ 550334 w 5664200"/>
              <a:gd name="connsiteY114" fmla="*/ 2650067 h 3869267"/>
              <a:gd name="connsiteX115" fmla="*/ 499534 w 5664200"/>
              <a:gd name="connsiteY115" fmla="*/ 2700867 h 3869267"/>
              <a:gd name="connsiteX116" fmla="*/ 448734 w 5664200"/>
              <a:gd name="connsiteY116" fmla="*/ 2692400 h 3869267"/>
              <a:gd name="connsiteX117" fmla="*/ 508000 w 5664200"/>
              <a:gd name="connsiteY117" fmla="*/ 2836333 h 3869267"/>
              <a:gd name="connsiteX118" fmla="*/ 601134 w 5664200"/>
              <a:gd name="connsiteY118" fmla="*/ 2870200 h 3869267"/>
              <a:gd name="connsiteX119" fmla="*/ 711200 w 5664200"/>
              <a:gd name="connsiteY119" fmla="*/ 2963333 h 3869267"/>
              <a:gd name="connsiteX120" fmla="*/ 753534 w 5664200"/>
              <a:gd name="connsiteY120" fmla="*/ 2904067 h 3869267"/>
              <a:gd name="connsiteX121" fmla="*/ 812800 w 5664200"/>
              <a:gd name="connsiteY121" fmla="*/ 2954867 h 3869267"/>
              <a:gd name="connsiteX122" fmla="*/ 922867 w 5664200"/>
              <a:gd name="connsiteY122" fmla="*/ 3031067 h 3869267"/>
              <a:gd name="connsiteX123" fmla="*/ 1007534 w 5664200"/>
              <a:gd name="connsiteY123" fmla="*/ 3056467 h 3869267"/>
              <a:gd name="connsiteX124" fmla="*/ 1041400 w 5664200"/>
              <a:gd name="connsiteY124" fmla="*/ 3107267 h 3869267"/>
              <a:gd name="connsiteX125" fmla="*/ 1092200 w 5664200"/>
              <a:gd name="connsiteY125" fmla="*/ 3132667 h 3869267"/>
              <a:gd name="connsiteX126" fmla="*/ 1168400 w 5664200"/>
              <a:gd name="connsiteY126" fmla="*/ 3166533 h 3869267"/>
              <a:gd name="connsiteX127" fmla="*/ 1219200 w 5664200"/>
              <a:gd name="connsiteY127" fmla="*/ 3166533 h 3869267"/>
              <a:gd name="connsiteX128" fmla="*/ 1303867 w 5664200"/>
              <a:gd name="connsiteY128" fmla="*/ 3191933 h 3869267"/>
              <a:gd name="connsiteX129" fmla="*/ 1388534 w 5664200"/>
              <a:gd name="connsiteY129" fmla="*/ 3166533 h 3869267"/>
              <a:gd name="connsiteX130" fmla="*/ 1439334 w 5664200"/>
              <a:gd name="connsiteY130" fmla="*/ 3200400 h 3869267"/>
              <a:gd name="connsiteX131" fmla="*/ 1498600 w 5664200"/>
              <a:gd name="connsiteY131" fmla="*/ 3149600 h 3869267"/>
              <a:gd name="connsiteX132" fmla="*/ 1600200 w 5664200"/>
              <a:gd name="connsiteY132" fmla="*/ 3166533 h 3869267"/>
              <a:gd name="connsiteX133" fmla="*/ 1684867 w 5664200"/>
              <a:gd name="connsiteY133" fmla="*/ 3200400 h 3869267"/>
              <a:gd name="connsiteX134" fmla="*/ 1769534 w 5664200"/>
              <a:gd name="connsiteY134" fmla="*/ 3141133 h 3869267"/>
              <a:gd name="connsiteX135" fmla="*/ 1888067 w 5664200"/>
              <a:gd name="connsiteY135" fmla="*/ 3090333 h 3869267"/>
              <a:gd name="connsiteX136" fmla="*/ 1938867 w 5664200"/>
              <a:gd name="connsiteY136" fmla="*/ 3022600 h 3869267"/>
              <a:gd name="connsiteX137" fmla="*/ 1989667 w 5664200"/>
              <a:gd name="connsiteY137" fmla="*/ 3056467 h 3869267"/>
              <a:gd name="connsiteX138" fmla="*/ 2091267 w 5664200"/>
              <a:gd name="connsiteY138" fmla="*/ 3048000 h 3869267"/>
              <a:gd name="connsiteX139" fmla="*/ 2150534 w 5664200"/>
              <a:gd name="connsiteY139" fmla="*/ 3141133 h 3869267"/>
              <a:gd name="connsiteX140" fmla="*/ 2226734 w 5664200"/>
              <a:gd name="connsiteY140" fmla="*/ 3141133 h 3869267"/>
              <a:gd name="connsiteX141" fmla="*/ 2277534 w 5664200"/>
              <a:gd name="connsiteY141" fmla="*/ 3183467 h 3869267"/>
              <a:gd name="connsiteX142" fmla="*/ 2328334 w 5664200"/>
              <a:gd name="connsiteY142" fmla="*/ 3242733 h 3869267"/>
              <a:gd name="connsiteX143" fmla="*/ 2336800 w 5664200"/>
              <a:gd name="connsiteY143" fmla="*/ 3361267 h 3869267"/>
              <a:gd name="connsiteX144" fmla="*/ 2235200 w 5664200"/>
              <a:gd name="connsiteY144" fmla="*/ 3462867 h 3869267"/>
              <a:gd name="connsiteX145" fmla="*/ 2235200 w 5664200"/>
              <a:gd name="connsiteY145" fmla="*/ 3564467 h 3869267"/>
              <a:gd name="connsiteX146" fmla="*/ 2235200 w 5664200"/>
              <a:gd name="connsiteY146" fmla="*/ 3564467 h 3869267"/>
              <a:gd name="connsiteX147" fmla="*/ 2319867 w 5664200"/>
              <a:gd name="connsiteY147" fmla="*/ 3598333 h 3869267"/>
              <a:gd name="connsiteX148" fmla="*/ 2336800 w 5664200"/>
              <a:gd name="connsiteY148" fmla="*/ 3657600 h 3869267"/>
              <a:gd name="connsiteX149" fmla="*/ 2396067 w 5664200"/>
              <a:gd name="connsiteY149" fmla="*/ 3691467 h 3869267"/>
              <a:gd name="connsiteX150" fmla="*/ 2387600 w 5664200"/>
              <a:gd name="connsiteY150" fmla="*/ 3759200 h 3869267"/>
              <a:gd name="connsiteX151" fmla="*/ 2446867 w 5664200"/>
              <a:gd name="connsiteY151" fmla="*/ 3818467 h 3869267"/>
              <a:gd name="connsiteX152" fmla="*/ 2514600 w 5664200"/>
              <a:gd name="connsiteY152" fmla="*/ 3860800 h 3869267"/>
              <a:gd name="connsiteX153" fmla="*/ 2514600 w 5664200"/>
              <a:gd name="connsiteY153" fmla="*/ 3860800 h 3869267"/>
              <a:gd name="connsiteX154" fmla="*/ 2556934 w 5664200"/>
              <a:gd name="connsiteY154" fmla="*/ 3810000 h 3869267"/>
              <a:gd name="connsiteX155" fmla="*/ 2599267 w 5664200"/>
              <a:gd name="connsiteY155" fmla="*/ 3869267 h 3869267"/>
              <a:gd name="connsiteX156" fmla="*/ 2599267 w 5664200"/>
              <a:gd name="connsiteY156" fmla="*/ 3716867 h 3869267"/>
              <a:gd name="connsiteX157" fmla="*/ 2658534 w 5664200"/>
              <a:gd name="connsiteY157" fmla="*/ 3742267 h 3869267"/>
              <a:gd name="connsiteX158" fmla="*/ 2709334 w 5664200"/>
              <a:gd name="connsiteY158" fmla="*/ 3716867 h 3869267"/>
              <a:gd name="connsiteX159" fmla="*/ 2785534 w 5664200"/>
              <a:gd name="connsiteY159" fmla="*/ 3716867 h 3869267"/>
              <a:gd name="connsiteX160" fmla="*/ 2853267 w 5664200"/>
              <a:gd name="connsiteY160" fmla="*/ 3716867 h 3869267"/>
              <a:gd name="connsiteX161" fmla="*/ 2921000 w 5664200"/>
              <a:gd name="connsiteY161" fmla="*/ 3674533 h 3869267"/>
              <a:gd name="connsiteX162" fmla="*/ 2921000 w 5664200"/>
              <a:gd name="connsiteY162" fmla="*/ 3674533 h 3869267"/>
              <a:gd name="connsiteX163" fmla="*/ 3005667 w 5664200"/>
              <a:gd name="connsiteY163" fmla="*/ 3716867 h 3869267"/>
              <a:gd name="connsiteX164" fmla="*/ 3064934 w 5664200"/>
              <a:gd name="connsiteY164" fmla="*/ 3699933 h 3869267"/>
              <a:gd name="connsiteX165" fmla="*/ 3064934 w 5664200"/>
              <a:gd name="connsiteY165" fmla="*/ 3793067 h 3869267"/>
              <a:gd name="connsiteX166" fmla="*/ 3115734 w 5664200"/>
              <a:gd name="connsiteY166" fmla="*/ 3826933 h 3869267"/>
              <a:gd name="connsiteX167" fmla="*/ 3175000 w 5664200"/>
              <a:gd name="connsiteY167" fmla="*/ 3826933 h 386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5664200" h="3869267">
                <a:moveTo>
                  <a:pt x="5274734" y="1532467"/>
                </a:moveTo>
                <a:lnTo>
                  <a:pt x="5257800" y="1481667"/>
                </a:lnTo>
                <a:lnTo>
                  <a:pt x="5334000" y="1456267"/>
                </a:lnTo>
                <a:lnTo>
                  <a:pt x="5325534" y="1388533"/>
                </a:lnTo>
                <a:lnTo>
                  <a:pt x="5342467" y="1329267"/>
                </a:lnTo>
                <a:lnTo>
                  <a:pt x="5317067" y="1193800"/>
                </a:lnTo>
                <a:lnTo>
                  <a:pt x="5401734" y="1134533"/>
                </a:lnTo>
                <a:lnTo>
                  <a:pt x="5503334" y="1193800"/>
                </a:lnTo>
                <a:lnTo>
                  <a:pt x="5528734" y="1134533"/>
                </a:lnTo>
                <a:lnTo>
                  <a:pt x="5588000" y="1058333"/>
                </a:lnTo>
                <a:lnTo>
                  <a:pt x="5604934" y="897467"/>
                </a:lnTo>
                <a:lnTo>
                  <a:pt x="5664200" y="821267"/>
                </a:lnTo>
                <a:lnTo>
                  <a:pt x="5638800" y="770467"/>
                </a:lnTo>
                <a:lnTo>
                  <a:pt x="5638800" y="770467"/>
                </a:lnTo>
                <a:lnTo>
                  <a:pt x="5520267" y="795867"/>
                </a:lnTo>
                <a:lnTo>
                  <a:pt x="5452534" y="838200"/>
                </a:lnTo>
                <a:lnTo>
                  <a:pt x="5300134" y="838200"/>
                </a:lnTo>
                <a:lnTo>
                  <a:pt x="5274734" y="795867"/>
                </a:lnTo>
                <a:lnTo>
                  <a:pt x="5274734" y="736600"/>
                </a:lnTo>
                <a:lnTo>
                  <a:pt x="5257800" y="660400"/>
                </a:lnTo>
                <a:lnTo>
                  <a:pt x="5156200" y="601133"/>
                </a:lnTo>
                <a:lnTo>
                  <a:pt x="5088467" y="601133"/>
                </a:lnTo>
                <a:lnTo>
                  <a:pt x="5088467" y="601133"/>
                </a:lnTo>
                <a:lnTo>
                  <a:pt x="5003800" y="575733"/>
                </a:lnTo>
                <a:lnTo>
                  <a:pt x="5003800" y="575733"/>
                </a:lnTo>
                <a:lnTo>
                  <a:pt x="4969934" y="482600"/>
                </a:lnTo>
                <a:lnTo>
                  <a:pt x="4953000" y="406400"/>
                </a:lnTo>
                <a:lnTo>
                  <a:pt x="4902200" y="245533"/>
                </a:lnTo>
                <a:lnTo>
                  <a:pt x="4876800" y="160867"/>
                </a:lnTo>
                <a:lnTo>
                  <a:pt x="4817534" y="84667"/>
                </a:lnTo>
                <a:lnTo>
                  <a:pt x="4732867" y="50800"/>
                </a:lnTo>
                <a:lnTo>
                  <a:pt x="4622800" y="0"/>
                </a:lnTo>
                <a:lnTo>
                  <a:pt x="4521200" y="0"/>
                </a:lnTo>
                <a:lnTo>
                  <a:pt x="4377267" y="25400"/>
                </a:lnTo>
                <a:lnTo>
                  <a:pt x="4292600" y="84667"/>
                </a:lnTo>
                <a:lnTo>
                  <a:pt x="4292600" y="84667"/>
                </a:lnTo>
                <a:lnTo>
                  <a:pt x="4309534" y="143933"/>
                </a:lnTo>
                <a:lnTo>
                  <a:pt x="4309534" y="143933"/>
                </a:lnTo>
                <a:lnTo>
                  <a:pt x="4368800" y="228600"/>
                </a:lnTo>
                <a:lnTo>
                  <a:pt x="4292600" y="304800"/>
                </a:lnTo>
                <a:lnTo>
                  <a:pt x="4241800" y="440267"/>
                </a:lnTo>
                <a:lnTo>
                  <a:pt x="4216400" y="482600"/>
                </a:lnTo>
                <a:lnTo>
                  <a:pt x="4106334" y="567267"/>
                </a:lnTo>
                <a:lnTo>
                  <a:pt x="4106334" y="567267"/>
                </a:lnTo>
                <a:lnTo>
                  <a:pt x="3945467" y="524933"/>
                </a:lnTo>
                <a:lnTo>
                  <a:pt x="3886200" y="524933"/>
                </a:lnTo>
                <a:lnTo>
                  <a:pt x="3759200" y="491067"/>
                </a:lnTo>
                <a:lnTo>
                  <a:pt x="3623734" y="575733"/>
                </a:lnTo>
                <a:lnTo>
                  <a:pt x="3437467" y="635000"/>
                </a:lnTo>
                <a:lnTo>
                  <a:pt x="3352800" y="635000"/>
                </a:lnTo>
                <a:lnTo>
                  <a:pt x="3234267" y="609600"/>
                </a:lnTo>
                <a:lnTo>
                  <a:pt x="3166534" y="558800"/>
                </a:lnTo>
                <a:lnTo>
                  <a:pt x="3166534" y="558800"/>
                </a:lnTo>
                <a:lnTo>
                  <a:pt x="3090334" y="508000"/>
                </a:lnTo>
                <a:lnTo>
                  <a:pt x="3014134" y="465667"/>
                </a:lnTo>
                <a:lnTo>
                  <a:pt x="2912534" y="457200"/>
                </a:lnTo>
                <a:lnTo>
                  <a:pt x="2794000" y="508000"/>
                </a:lnTo>
                <a:lnTo>
                  <a:pt x="2667000" y="440267"/>
                </a:lnTo>
                <a:lnTo>
                  <a:pt x="2616200" y="313267"/>
                </a:lnTo>
                <a:lnTo>
                  <a:pt x="2540000" y="304800"/>
                </a:lnTo>
                <a:lnTo>
                  <a:pt x="2480734" y="262467"/>
                </a:lnTo>
                <a:lnTo>
                  <a:pt x="2429934" y="254000"/>
                </a:lnTo>
                <a:lnTo>
                  <a:pt x="2328334" y="211667"/>
                </a:lnTo>
                <a:lnTo>
                  <a:pt x="2243667" y="304800"/>
                </a:lnTo>
                <a:lnTo>
                  <a:pt x="2243667" y="397933"/>
                </a:lnTo>
                <a:lnTo>
                  <a:pt x="2294467" y="482600"/>
                </a:lnTo>
                <a:lnTo>
                  <a:pt x="2209800" y="541867"/>
                </a:lnTo>
                <a:lnTo>
                  <a:pt x="2142067" y="541867"/>
                </a:lnTo>
                <a:lnTo>
                  <a:pt x="2057400" y="508000"/>
                </a:lnTo>
                <a:lnTo>
                  <a:pt x="2006600" y="533400"/>
                </a:lnTo>
                <a:lnTo>
                  <a:pt x="1905000" y="491067"/>
                </a:lnTo>
                <a:lnTo>
                  <a:pt x="1905000" y="440267"/>
                </a:lnTo>
                <a:lnTo>
                  <a:pt x="1794934" y="440267"/>
                </a:lnTo>
                <a:lnTo>
                  <a:pt x="1794934" y="440267"/>
                </a:lnTo>
                <a:lnTo>
                  <a:pt x="1710267" y="397933"/>
                </a:lnTo>
                <a:lnTo>
                  <a:pt x="1591734" y="474133"/>
                </a:lnTo>
                <a:lnTo>
                  <a:pt x="1464734" y="533400"/>
                </a:lnTo>
                <a:lnTo>
                  <a:pt x="1447800" y="584200"/>
                </a:lnTo>
                <a:lnTo>
                  <a:pt x="1320800" y="592667"/>
                </a:lnTo>
                <a:lnTo>
                  <a:pt x="1286934" y="651933"/>
                </a:lnTo>
                <a:lnTo>
                  <a:pt x="1227667" y="651933"/>
                </a:lnTo>
                <a:lnTo>
                  <a:pt x="1210734" y="702733"/>
                </a:lnTo>
                <a:lnTo>
                  <a:pt x="1126067" y="753533"/>
                </a:lnTo>
                <a:lnTo>
                  <a:pt x="1126067" y="753533"/>
                </a:lnTo>
                <a:lnTo>
                  <a:pt x="1109134" y="872067"/>
                </a:lnTo>
                <a:lnTo>
                  <a:pt x="1058334" y="948267"/>
                </a:lnTo>
                <a:lnTo>
                  <a:pt x="956734" y="922867"/>
                </a:lnTo>
                <a:lnTo>
                  <a:pt x="863600" y="897467"/>
                </a:lnTo>
                <a:lnTo>
                  <a:pt x="812800" y="1092200"/>
                </a:lnTo>
                <a:lnTo>
                  <a:pt x="821267" y="1185333"/>
                </a:lnTo>
                <a:lnTo>
                  <a:pt x="728134" y="1176867"/>
                </a:lnTo>
                <a:lnTo>
                  <a:pt x="601134" y="1210733"/>
                </a:lnTo>
                <a:lnTo>
                  <a:pt x="618067" y="1286933"/>
                </a:lnTo>
                <a:lnTo>
                  <a:pt x="668867" y="1447800"/>
                </a:lnTo>
                <a:lnTo>
                  <a:pt x="601134" y="1507067"/>
                </a:lnTo>
                <a:lnTo>
                  <a:pt x="609600" y="1574800"/>
                </a:lnTo>
                <a:lnTo>
                  <a:pt x="431800" y="1651000"/>
                </a:lnTo>
                <a:lnTo>
                  <a:pt x="364067" y="1701800"/>
                </a:lnTo>
                <a:lnTo>
                  <a:pt x="296334" y="1701800"/>
                </a:lnTo>
                <a:lnTo>
                  <a:pt x="279400" y="1778000"/>
                </a:lnTo>
                <a:lnTo>
                  <a:pt x="177800" y="1769533"/>
                </a:lnTo>
                <a:lnTo>
                  <a:pt x="101600" y="1769533"/>
                </a:lnTo>
                <a:lnTo>
                  <a:pt x="0" y="1888067"/>
                </a:lnTo>
                <a:lnTo>
                  <a:pt x="0" y="1938867"/>
                </a:lnTo>
                <a:lnTo>
                  <a:pt x="101600" y="2032000"/>
                </a:lnTo>
                <a:lnTo>
                  <a:pt x="118534" y="2142067"/>
                </a:lnTo>
                <a:lnTo>
                  <a:pt x="152400" y="2192867"/>
                </a:lnTo>
                <a:lnTo>
                  <a:pt x="279400" y="2302933"/>
                </a:lnTo>
                <a:lnTo>
                  <a:pt x="389467" y="2362200"/>
                </a:lnTo>
                <a:lnTo>
                  <a:pt x="491067" y="2311400"/>
                </a:lnTo>
                <a:lnTo>
                  <a:pt x="575734" y="2353733"/>
                </a:lnTo>
                <a:lnTo>
                  <a:pt x="643467" y="2387600"/>
                </a:lnTo>
                <a:lnTo>
                  <a:pt x="550334" y="2497667"/>
                </a:lnTo>
                <a:lnTo>
                  <a:pt x="465667" y="2531533"/>
                </a:lnTo>
                <a:lnTo>
                  <a:pt x="550334" y="2650067"/>
                </a:lnTo>
                <a:lnTo>
                  <a:pt x="499534" y="2700867"/>
                </a:lnTo>
                <a:lnTo>
                  <a:pt x="448734" y="2692400"/>
                </a:lnTo>
                <a:lnTo>
                  <a:pt x="508000" y="2836333"/>
                </a:lnTo>
                <a:lnTo>
                  <a:pt x="601134" y="2870200"/>
                </a:lnTo>
                <a:lnTo>
                  <a:pt x="711200" y="2963333"/>
                </a:lnTo>
                <a:lnTo>
                  <a:pt x="753534" y="2904067"/>
                </a:lnTo>
                <a:lnTo>
                  <a:pt x="812800" y="2954867"/>
                </a:lnTo>
                <a:lnTo>
                  <a:pt x="922867" y="3031067"/>
                </a:lnTo>
                <a:lnTo>
                  <a:pt x="1007534" y="3056467"/>
                </a:lnTo>
                <a:lnTo>
                  <a:pt x="1041400" y="3107267"/>
                </a:lnTo>
                <a:lnTo>
                  <a:pt x="1092200" y="3132667"/>
                </a:lnTo>
                <a:lnTo>
                  <a:pt x="1168400" y="3166533"/>
                </a:lnTo>
                <a:lnTo>
                  <a:pt x="1219200" y="3166533"/>
                </a:lnTo>
                <a:lnTo>
                  <a:pt x="1303867" y="3191933"/>
                </a:lnTo>
                <a:lnTo>
                  <a:pt x="1388534" y="3166533"/>
                </a:lnTo>
                <a:lnTo>
                  <a:pt x="1439334" y="3200400"/>
                </a:lnTo>
                <a:lnTo>
                  <a:pt x="1498600" y="3149600"/>
                </a:lnTo>
                <a:lnTo>
                  <a:pt x="1600200" y="3166533"/>
                </a:lnTo>
                <a:lnTo>
                  <a:pt x="1684867" y="3200400"/>
                </a:lnTo>
                <a:lnTo>
                  <a:pt x="1769534" y="3141133"/>
                </a:lnTo>
                <a:lnTo>
                  <a:pt x="1888067" y="3090333"/>
                </a:lnTo>
                <a:lnTo>
                  <a:pt x="1938867" y="3022600"/>
                </a:lnTo>
                <a:lnTo>
                  <a:pt x="1989667" y="3056467"/>
                </a:lnTo>
                <a:lnTo>
                  <a:pt x="2091267" y="3048000"/>
                </a:lnTo>
                <a:lnTo>
                  <a:pt x="2150534" y="3141133"/>
                </a:lnTo>
                <a:lnTo>
                  <a:pt x="2226734" y="3141133"/>
                </a:lnTo>
                <a:lnTo>
                  <a:pt x="2277534" y="3183467"/>
                </a:lnTo>
                <a:lnTo>
                  <a:pt x="2328334" y="3242733"/>
                </a:lnTo>
                <a:lnTo>
                  <a:pt x="2336800" y="3361267"/>
                </a:lnTo>
                <a:lnTo>
                  <a:pt x="2235200" y="3462867"/>
                </a:lnTo>
                <a:lnTo>
                  <a:pt x="2235200" y="3564467"/>
                </a:lnTo>
                <a:lnTo>
                  <a:pt x="2235200" y="3564467"/>
                </a:lnTo>
                <a:lnTo>
                  <a:pt x="2319867" y="3598333"/>
                </a:lnTo>
                <a:lnTo>
                  <a:pt x="2336800" y="3657600"/>
                </a:lnTo>
                <a:lnTo>
                  <a:pt x="2396067" y="3691467"/>
                </a:lnTo>
                <a:lnTo>
                  <a:pt x="2387600" y="3759200"/>
                </a:lnTo>
                <a:lnTo>
                  <a:pt x="2446867" y="3818467"/>
                </a:lnTo>
                <a:lnTo>
                  <a:pt x="2514600" y="3860800"/>
                </a:lnTo>
                <a:lnTo>
                  <a:pt x="2514600" y="3860800"/>
                </a:lnTo>
                <a:lnTo>
                  <a:pt x="2556934" y="3810000"/>
                </a:lnTo>
                <a:lnTo>
                  <a:pt x="2599267" y="3869267"/>
                </a:lnTo>
                <a:lnTo>
                  <a:pt x="2599267" y="3716867"/>
                </a:lnTo>
                <a:lnTo>
                  <a:pt x="2658534" y="3742267"/>
                </a:lnTo>
                <a:lnTo>
                  <a:pt x="2709334" y="3716867"/>
                </a:lnTo>
                <a:lnTo>
                  <a:pt x="2785534" y="3716867"/>
                </a:lnTo>
                <a:lnTo>
                  <a:pt x="2853267" y="3716867"/>
                </a:lnTo>
                <a:lnTo>
                  <a:pt x="2921000" y="3674533"/>
                </a:lnTo>
                <a:lnTo>
                  <a:pt x="2921000" y="3674533"/>
                </a:lnTo>
                <a:lnTo>
                  <a:pt x="3005667" y="3716867"/>
                </a:lnTo>
                <a:lnTo>
                  <a:pt x="3064934" y="3699933"/>
                </a:lnTo>
                <a:lnTo>
                  <a:pt x="3064934" y="3793067"/>
                </a:lnTo>
                <a:lnTo>
                  <a:pt x="3115734" y="3826933"/>
                </a:lnTo>
                <a:lnTo>
                  <a:pt x="3175000" y="3826933"/>
                </a:lnTo>
              </a:path>
            </a:pathLst>
          </a:custGeom>
          <a:ln w="158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Freihandform 19"/>
          <p:cNvSpPr/>
          <p:nvPr/>
        </p:nvSpPr>
        <p:spPr>
          <a:xfrm>
            <a:off x="872067" y="3657600"/>
            <a:ext cx="190500" cy="55033"/>
          </a:xfrm>
          <a:custGeom>
            <a:avLst/>
            <a:gdLst>
              <a:gd name="connsiteX0" fmla="*/ 190500 w 190500"/>
              <a:gd name="connsiteY0" fmla="*/ 0 h 55033"/>
              <a:gd name="connsiteX1" fmla="*/ 160866 w 190500"/>
              <a:gd name="connsiteY1" fmla="*/ 25400 h 55033"/>
              <a:gd name="connsiteX2" fmla="*/ 97366 w 190500"/>
              <a:gd name="connsiteY2" fmla="*/ 46567 h 55033"/>
              <a:gd name="connsiteX3" fmla="*/ 76200 w 190500"/>
              <a:gd name="connsiteY3" fmla="*/ 25400 h 55033"/>
              <a:gd name="connsiteX4" fmla="*/ 42333 w 190500"/>
              <a:gd name="connsiteY4" fmla="*/ 25400 h 55033"/>
              <a:gd name="connsiteX5" fmla="*/ 0 w 190500"/>
              <a:gd name="connsiteY5" fmla="*/ 55033 h 5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500" h="55033">
                <a:moveTo>
                  <a:pt x="190500" y="0"/>
                </a:moveTo>
                <a:lnTo>
                  <a:pt x="160866" y="25400"/>
                </a:lnTo>
                <a:lnTo>
                  <a:pt x="97366" y="46567"/>
                </a:lnTo>
                <a:lnTo>
                  <a:pt x="76200" y="25400"/>
                </a:lnTo>
                <a:lnTo>
                  <a:pt x="42333" y="25400"/>
                </a:lnTo>
                <a:lnTo>
                  <a:pt x="0" y="55033"/>
                </a:lnTo>
              </a:path>
            </a:pathLst>
          </a:custGeom>
          <a:ln w="158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Freihandform 20"/>
          <p:cNvSpPr/>
          <p:nvPr/>
        </p:nvSpPr>
        <p:spPr>
          <a:xfrm>
            <a:off x="863600" y="3712633"/>
            <a:ext cx="220133" cy="46567"/>
          </a:xfrm>
          <a:custGeom>
            <a:avLst/>
            <a:gdLst>
              <a:gd name="connsiteX0" fmla="*/ 0 w 220133"/>
              <a:gd name="connsiteY0" fmla="*/ 46567 h 46567"/>
              <a:gd name="connsiteX1" fmla="*/ 67733 w 220133"/>
              <a:gd name="connsiteY1" fmla="*/ 29634 h 46567"/>
              <a:gd name="connsiteX2" fmla="*/ 143933 w 220133"/>
              <a:gd name="connsiteY2" fmla="*/ 38100 h 46567"/>
              <a:gd name="connsiteX3" fmla="*/ 177800 w 220133"/>
              <a:gd name="connsiteY3" fmla="*/ 16934 h 46567"/>
              <a:gd name="connsiteX4" fmla="*/ 220133 w 220133"/>
              <a:gd name="connsiteY4" fmla="*/ 0 h 4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133" h="46567">
                <a:moveTo>
                  <a:pt x="0" y="46567"/>
                </a:moveTo>
                <a:cubicBezTo>
                  <a:pt x="64863" y="29270"/>
                  <a:pt x="41594" y="29634"/>
                  <a:pt x="67733" y="29634"/>
                </a:cubicBezTo>
                <a:cubicBezTo>
                  <a:pt x="141101" y="38265"/>
                  <a:pt x="115546" y="38100"/>
                  <a:pt x="143933" y="38100"/>
                </a:cubicBezTo>
                <a:lnTo>
                  <a:pt x="177800" y="16934"/>
                </a:lnTo>
                <a:lnTo>
                  <a:pt x="220133" y="0"/>
                </a:lnTo>
              </a:path>
            </a:pathLst>
          </a:custGeom>
          <a:ln w="158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Freihandform 21"/>
          <p:cNvSpPr/>
          <p:nvPr/>
        </p:nvSpPr>
        <p:spPr>
          <a:xfrm>
            <a:off x="3146607" y="5410200"/>
            <a:ext cx="301443" cy="438150"/>
          </a:xfrm>
          <a:custGeom>
            <a:avLst/>
            <a:gdLst>
              <a:gd name="connsiteX0" fmla="*/ 301443 w 301443"/>
              <a:gd name="connsiteY0" fmla="*/ 0 h 438150"/>
              <a:gd name="connsiteX1" fmla="*/ 276043 w 301443"/>
              <a:gd name="connsiteY1" fmla="*/ 69850 h 438150"/>
              <a:gd name="connsiteX2" fmla="*/ 256993 w 301443"/>
              <a:gd name="connsiteY2" fmla="*/ 107950 h 438150"/>
              <a:gd name="connsiteX3" fmla="*/ 187143 w 301443"/>
              <a:gd name="connsiteY3" fmla="*/ 107950 h 438150"/>
              <a:gd name="connsiteX4" fmla="*/ 155393 w 301443"/>
              <a:gd name="connsiteY4" fmla="*/ 146050 h 438150"/>
              <a:gd name="connsiteX5" fmla="*/ 79193 w 301443"/>
              <a:gd name="connsiteY5" fmla="*/ 152400 h 438150"/>
              <a:gd name="connsiteX6" fmla="*/ 28393 w 301443"/>
              <a:gd name="connsiteY6" fmla="*/ 241300 h 438150"/>
              <a:gd name="connsiteX7" fmla="*/ 2993 w 301443"/>
              <a:gd name="connsiteY7" fmla="*/ 279400 h 438150"/>
              <a:gd name="connsiteX8" fmla="*/ 66493 w 301443"/>
              <a:gd name="connsiteY8" fmla="*/ 393700 h 438150"/>
              <a:gd name="connsiteX9" fmla="*/ 98243 w 301443"/>
              <a:gd name="connsiteY9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1443" h="438150">
                <a:moveTo>
                  <a:pt x="301443" y="0"/>
                </a:moveTo>
                <a:lnTo>
                  <a:pt x="276043" y="69850"/>
                </a:lnTo>
                <a:lnTo>
                  <a:pt x="256993" y="107950"/>
                </a:lnTo>
                <a:lnTo>
                  <a:pt x="187143" y="107950"/>
                </a:lnTo>
                <a:lnTo>
                  <a:pt x="155393" y="146050"/>
                </a:lnTo>
                <a:lnTo>
                  <a:pt x="79193" y="152400"/>
                </a:lnTo>
                <a:lnTo>
                  <a:pt x="28393" y="241300"/>
                </a:lnTo>
                <a:cubicBezTo>
                  <a:pt x="0" y="269693"/>
                  <a:pt x="2993" y="254726"/>
                  <a:pt x="2993" y="279400"/>
                </a:cubicBezTo>
                <a:lnTo>
                  <a:pt x="66493" y="393700"/>
                </a:lnTo>
                <a:lnTo>
                  <a:pt x="98243" y="438150"/>
                </a:lnTo>
              </a:path>
            </a:pathLst>
          </a:custGeom>
          <a:ln w="158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Freihandform 22"/>
          <p:cNvSpPr/>
          <p:nvPr/>
        </p:nvSpPr>
        <p:spPr>
          <a:xfrm>
            <a:off x="3403600" y="5518150"/>
            <a:ext cx="425450" cy="311150"/>
          </a:xfrm>
          <a:custGeom>
            <a:avLst/>
            <a:gdLst>
              <a:gd name="connsiteX0" fmla="*/ 419100 w 425450"/>
              <a:gd name="connsiteY0" fmla="*/ 311150 h 311150"/>
              <a:gd name="connsiteX1" fmla="*/ 425450 w 425450"/>
              <a:gd name="connsiteY1" fmla="*/ 260350 h 311150"/>
              <a:gd name="connsiteX2" fmla="*/ 349250 w 425450"/>
              <a:gd name="connsiteY2" fmla="*/ 184150 h 311150"/>
              <a:gd name="connsiteX3" fmla="*/ 285750 w 425450"/>
              <a:gd name="connsiteY3" fmla="*/ 184150 h 311150"/>
              <a:gd name="connsiteX4" fmla="*/ 241300 w 425450"/>
              <a:gd name="connsiteY4" fmla="*/ 234950 h 311150"/>
              <a:gd name="connsiteX5" fmla="*/ 177800 w 425450"/>
              <a:gd name="connsiteY5" fmla="*/ 196850 h 311150"/>
              <a:gd name="connsiteX6" fmla="*/ 88900 w 425450"/>
              <a:gd name="connsiteY6" fmla="*/ 266700 h 311150"/>
              <a:gd name="connsiteX7" fmla="*/ 88900 w 425450"/>
              <a:gd name="connsiteY7" fmla="*/ 171450 h 311150"/>
              <a:gd name="connsiteX8" fmla="*/ 114300 w 425450"/>
              <a:gd name="connsiteY8" fmla="*/ 76200 h 311150"/>
              <a:gd name="connsiteX9" fmla="*/ 57150 w 425450"/>
              <a:gd name="connsiteY9" fmla="*/ 57150 h 311150"/>
              <a:gd name="connsiteX10" fmla="*/ 57150 w 425450"/>
              <a:gd name="connsiteY10" fmla="*/ 57150 h 311150"/>
              <a:gd name="connsiteX11" fmla="*/ 0 w 425450"/>
              <a:gd name="connsiteY11" fmla="*/ 0 h 31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5450" h="311150">
                <a:moveTo>
                  <a:pt x="419100" y="311150"/>
                </a:moveTo>
                <a:lnTo>
                  <a:pt x="425450" y="260350"/>
                </a:lnTo>
                <a:lnTo>
                  <a:pt x="349250" y="184150"/>
                </a:lnTo>
                <a:lnTo>
                  <a:pt x="285750" y="184150"/>
                </a:lnTo>
                <a:lnTo>
                  <a:pt x="241300" y="234950"/>
                </a:lnTo>
                <a:lnTo>
                  <a:pt x="177800" y="196850"/>
                </a:lnTo>
                <a:lnTo>
                  <a:pt x="88900" y="266700"/>
                </a:lnTo>
                <a:lnTo>
                  <a:pt x="88900" y="171450"/>
                </a:lnTo>
                <a:lnTo>
                  <a:pt x="114300" y="76200"/>
                </a:lnTo>
                <a:lnTo>
                  <a:pt x="57150" y="57150"/>
                </a:lnTo>
                <a:lnTo>
                  <a:pt x="57150" y="57150"/>
                </a:lnTo>
                <a:lnTo>
                  <a:pt x="0" y="0"/>
                </a:lnTo>
              </a:path>
            </a:pathLst>
          </a:custGeom>
          <a:ln w="158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Freihandform 23"/>
          <p:cNvSpPr/>
          <p:nvPr/>
        </p:nvSpPr>
        <p:spPr>
          <a:xfrm>
            <a:off x="5664200" y="3028950"/>
            <a:ext cx="565150" cy="349250"/>
          </a:xfrm>
          <a:custGeom>
            <a:avLst/>
            <a:gdLst>
              <a:gd name="connsiteX0" fmla="*/ 0 w 565150"/>
              <a:gd name="connsiteY0" fmla="*/ 349250 h 349250"/>
              <a:gd name="connsiteX1" fmla="*/ 57150 w 565150"/>
              <a:gd name="connsiteY1" fmla="*/ 279400 h 349250"/>
              <a:gd name="connsiteX2" fmla="*/ 139700 w 565150"/>
              <a:gd name="connsiteY2" fmla="*/ 266700 h 349250"/>
              <a:gd name="connsiteX3" fmla="*/ 177800 w 565150"/>
              <a:gd name="connsiteY3" fmla="*/ 196850 h 349250"/>
              <a:gd name="connsiteX4" fmla="*/ 203200 w 565150"/>
              <a:gd name="connsiteY4" fmla="*/ 127000 h 349250"/>
              <a:gd name="connsiteX5" fmla="*/ 247650 w 565150"/>
              <a:gd name="connsiteY5" fmla="*/ 171450 h 349250"/>
              <a:gd name="connsiteX6" fmla="*/ 355600 w 565150"/>
              <a:gd name="connsiteY6" fmla="*/ 177800 h 349250"/>
              <a:gd name="connsiteX7" fmla="*/ 342900 w 565150"/>
              <a:gd name="connsiteY7" fmla="*/ 107950 h 349250"/>
              <a:gd name="connsiteX8" fmla="*/ 431800 w 565150"/>
              <a:gd name="connsiteY8" fmla="*/ 107950 h 349250"/>
              <a:gd name="connsiteX9" fmla="*/ 450850 w 565150"/>
              <a:gd name="connsiteY9" fmla="*/ 50800 h 349250"/>
              <a:gd name="connsiteX10" fmla="*/ 450850 w 565150"/>
              <a:gd name="connsiteY10" fmla="*/ 50800 h 349250"/>
              <a:gd name="connsiteX11" fmla="*/ 501650 w 565150"/>
              <a:gd name="connsiteY11" fmla="*/ 0 h 349250"/>
              <a:gd name="connsiteX12" fmla="*/ 565150 w 565150"/>
              <a:gd name="connsiteY12" fmla="*/ 0 h 34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5150" h="349250">
                <a:moveTo>
                  <a:pt x="0" y="349250"/>
                </a:moveTo>
                <a:lnTo>
                  <a:pt x="57150" y="279400"/>
                </a:lnTo>
                <a:lnTo>
                  <a:pt x="139700" y="266700"/>
                </a:lnTo>
                <a:lnTo>
                  <a:pt x="177800" y="196850"/>
                </a:lnTo>
                <a:lnTo>
                  <a:pt x="203200" y="127000"/>
                </a:lnTo>
                <a:lnTo>
                  <a:pt x="247650" y="171450"/>
                </a:lnTo>
                <a:lnTo>
                  <a:pt x="355600" y="177800"/>
                </a:lnTo>
                <a:lnTo>
                  <a:pt x="342900" y="107950"/>
                </a:lnTo>
                <a:lnTo>
                  <a:pt x="431800" y="107950"/>
                </a:lnTo>
                <a:lnTo>
                  <a:pt x="450850" y="50800"/>
                </a:lnTo>
                <a:lnTo>
                  <a:pt x="450850" y="50800"/>
                </a:lnTo>
                <a:lnTo>
                  <a:pt x="501650" y="0"/>
                </a:lnTo>
                <a:lnTo>
                  <a:pt x="565150" y="0"/>
                </a:lnTo>
              </a:path>
            </a:pathLst>
          </a:custGeom>
          <a:ln w="158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6" name="Bild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1003" y="3467702"/>
            <a:ext cx="341997" cy="227998"/>
          </a:xfrm>
          <a:prstGeom prst="rect">
            <a:avLst/>
          </a:prstGeom>
          <a:ln>
            <a:noFill/>
          </a:ln>
        </p:spPr>
      </p:pic>
      <p:pic>
        <p:nvPicPr>
          <p:cNvPr id="28" name="Bild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8249" y="2406300"/>
            <a:ext cx="348399" cy="174200"/>
          </a:xfrm>
          <a:prstGeom prst="rect">
            <a:avLst/>
          </a:prstGeom>
        </p:spPr>
      </p:pic>
      <p:sp>
        <p:nvSpPr>
          <p:cNvPr id="29" name="Freihandform 28"/>
          <p:cNvSpPr/>
          <p:nvPr/>
        </p:nvSpPr>
        <p:spPr>
          <a:xfrm>
            <a:off x="2260600" y="2082800"/>
            <a:ext cx="2997200" cy="1092200"/>
          </a:xfrm>
          <a:custGeom>
            <a:avLst/>
            <a:gdLst>
              <a:gd name="connsiteX0" fmla="*/ 2654300 w 2997200"/>
              <a:gd name="connsiteY0" fmla="*/ 0 h 1092200"/>
              <a:gd name="connsiteX1" fmla="*/ 2565400 w 2997200"/>
              <a:gd name="connsiteY1" fmla="*/ 266700 h 1092200"/>
              <a:gd name="connsiteX2" fmla="*/ 2692400 w 2997200"/>
              <a:gd name="connsiteY2" fmla="*/ 266700 h 1092200"/>
              <a:gd name="connsiteX3" fmla="*/ 2692400 w 2997200"/>
              <a:gd name="connsiteY3" fmla="*/ 266700 h 1092200"/>
              <a:gd name="connsiteX4" fmla="*/ 2844800 w 2997200"/>
              <a:gd name="connsiteY4" fmla="*/ 266700 h 1092200"/>
              <a:gd name="connsiteX5" fmla="*/ 2946400 w 2997200"/>
              <a:gd name="connsiteY5" fmla="*/ 368300 h 1092200"/>
              <a:gd name="connsiteX6" fmla="*/ 2997200 w 2997200"/>
              <a:gd name="connsiteY6" fmla="*/ 469900 h 1092200"/>
              <a:gd name="connsiteX7" fmla="*/ 2832100 w 2997200"/>
              <a:gd name="connsiteY7" fmla="*/ 431800 h 1092200"/>
              <a:gd name="connsiteX8" fmla="*/ 2755900 w 2997200"/>
              <a:gd name="connsiteY8" fmla="*/ 482600 h 1092200"/>
              <a:gd name="connsiteX9" fmla="*/ 2641600 w 2997200"/>
              <a:gd name="connsiteY9" fmla="*/ 508000 h 1092200"/>
              <a:gd name="connsiteX10" fmla="*/ 2616200 w 2997200"/>
              <a:gd name="connsiteY10" fmla="*/ 622300 h 1092200"/>
              <a:gd name="connsiteX11" fmla="*/ 2489200 w 2997200"/>
              <a:gd name="connsiteY11" fmla="*/ 622300 h 1092200"/>
              <a:gd name="connsiteX12" fmla="*/ 2387600 w 2997200"/>
              <a:gd name="connsiteY12" fmla="*/ 723900 h 1092200"/>
              <a:gd name="connsiteX13" fmla="*/ 2260600 w 2997200"/>
              <a:gd name="connsiteY13" fmla="*/ 660400 h 1092200"/>
              <a:gd name="connsiteX14" fmla="*/ 2209800 w 2997200"/>
              <a:gd name="connsiteY14" fmla="*/ 762000 h 1092200"/>
              <a:gd name="connsiteX15" fmla="*/ 2222500 w 2997200"/>
              <a:gd name="connsiteY15" fmla="*/ 863600 h 1092200"/>
              <a:gd name="connsiteX16" fmla="*/ 2133600 w 2997200"/>
              <a:gd name="connsiteY16" fmla="*/ 901700 h 1092200"/>
              <a:gd name="connsiteX17" fmla="*/ 2019300 w 2997200"/>
              <a:gd name="connsiteY17" fmla="*/ 1003300 h 1092200"/>
              <a:gd name="connsiteX18" fmla="*/ 1828800 w 2997200"/>
              <a:gd name="connsiteY18" fmla="*/ 977900 h 1092200"/>
              <a:gd name="connsiteX19" fmla="*/ 1625600 w 2997200"/>
              <a:gd name="connsiteY19" fmla="*/ 1092200 h 1092200"/>
              <a:gd name="connsiteX20" fmla="*/ 1536700 w 2997200"/>
              <a:gd name="connsiteY20" fmla="*/ 1066800 h 1092200"/>
              <a:gd name="connsiteX21" fmla="*/ 1384300 w 2997200"/>
              <a:gd name="connsiteY21" fmla="*/ 1066800 h 1092200"/>
              <a:gd name="connsiteX22" fmla="*/ 1257300 w 2997200"/>
              <a:gd name="connsiteY22" fmla="*/ 990600 h 1092200"/>
              <a:gd name="connsiteX23" fmla="*/ 787400 w 2997200"/>
              <a:gd name="connsiteY23" fmla="*/ 927100 h 1092200"/>
              <a:gd name="connsiteX24" fmla="*/ 698500 w 2997200"/>
              <a:gd name="connsiteY24" fmla="*/ 762000 h 1092200"/>
              <a:gd name="connsiteX25" fmla="*/ 508000 w 2997200"/>
              <a:gd name="connsiteY25" fmla="*/ 660400 h 1092200"/>
              <a:gd name="connsiteX26" fmla="*/ 266700 w 2997200"/>
              <a:gd name="connsiteY26" fmla="*/ 622300 h 1092200"/>
              <a:gd name="connsiteX27" fmla="*/ 292100 w 2997200"/>
              <a:gd name="connsiteY27" fmla="*/ 482600 h 1092200"/>
              <a:gd name="connsiteX28" fmla="*/ 228600 w 2997200"/>
              <a:gd name="connsiteY28" fmla="*/ 292100 h 1092200"/>
              <a:gd name="connsiteX29" fmla="*/ 139700 w 2997200"/>
              <a:gd name="connsiteY29" fmla="*/ 254000 h 1092200"/>
              <a:gd name="connsiteX30" fmla="*/ 63500 w 2997200"/>
              <a:gd name="connsiteY30" fmla="*/ 215900 h 1092200"/>
              <a:gd name="connsiteX31" fmla="*/ 0 w 2997200"/>
              <a:gd name="connsiteY31" fmla="*/ 88900 h 109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997200" h="1092200">
                <a:moveTo>
                  <a:pt x="2654300" y="0"/>
                </a:moveTo>
                <a:lnTo>
                  <a:pt x="2565400" y="266700"/>
                </a:lnTo>
                <a:lnTo>
                  <a:pt x="2692400" y="266700"/>
                </a:lnTo>
                <a:lnTo>
                  <a:pt x="2692400" y="266700"/>
                </a:lnTo>
                <a:lnTo>
                  <a:pt x="2844800" y="266700"/>
                </a:lnTo>
                <a:lnTo>
                  <a:pt x="2946400" y="368300"/>
                </a:lnTo>
                <a:lnTo>
                  <a:pt x="2997200" y="469900"/>
                </a:lnTo>
                <a:lnTo>
                  <a:pt x="2832100" y="431800"/>
                </a:lnTo>
                <a:lnTo>
                  <a:pt x="2755900" y="482600"/>
                </a:lnTo>
                <a:lnTo>
                  <a:pt x="2641600" y="508000"/>
                </a:lnTo>
                <a:lnTo>
                  <a:pt x="2616200" y="622300"/>
                </a:lnTo>
                <a:lnTo>
                  <a:pt x="2489200" y="622300"/>
                </a:lnTo>
                <a:lnTo>
                  <a:pt x="2387600" y="723900"/>
                </a:lnTo>
                <a:lnTo>
                  <a:pt x="2260600" y="660400"/>
                </a:lnTo>
                <a:lnTo>
                  <a:pt x="2209800" y="762000"/>
                </a:lnTo>
                <a:cubicBezTo>
                  <a:pt x="2266280" y="874959"/>
                  <a:pt x="2298464" y="863600"/>
                  <a:pt x="2222500" y="863600"/>
                </a:cubicBezTo>
                <a:lnTo>
                  <a:pt x="2133600" y="901700"/>
                </a:lnTo>
                <a:lnTo>
                  <a:pt x="2019300" y="1003300"/>
                </a:lnTo>
                <a:lnTo>
                  <a:pt x="1828800" y="977900"/>
                </a:lnTo>
                <a:lnTo>
                  <a:pt x="1625600" y="1092200"/>
                </a:lnTo>
                <a:lnTo>
                  <a:pt x="1536700" y="1066800"/>
                </a:lnTo>
                <a:lnTo>
                  <a:pt x="1384300" y="1066800"/>
                </a:lnTo>
                <a:lnTo>
                  <a:pt x="1257300" y="990600"/>
                </a:lnTo>
                <a:lnTo>
                  <a:pt x="787400" y="927100"/>
                </a:lnTo>
                <a:lnTo>
                  <a:pt x="698500" y="762000"/>
                </a:lnTo>
                <a:lnTo>
                  <a:pt x="508000" y="660400"/>
                </a:lnTo>
                <a:lnTo>
                  <a:pt x="266700" y="622300"/>
                </a:lnTo>
                <a:lnTo>
                  <a:pt x="292100" y="482600"/>
                </a:lnTo>
                <a:lnTo>
                  <a:pt x="228600" y="292100"/>
                </a:lnTo>
                <a:lnTo>
                  <a:pt x="139700" y="254000"/>
                </a:lnTo>
                <a:lnTo>
                  <a:pt x="63500" y="215900"/>
                </a:lnTo>
                <a:lnTo>
                  <a:pt x="0" y="88900"/>
                </a:lnTo>
              </a:path>
            </a:pathLst>
          </a:custGeom>
          <a:ln w="158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0" name="Bild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2982" y="1549400"/>
            <a:ext cx="508100" cy="254050"/>
          </a:xfrm>
          <a:prstGeom prst="rect">
            <a:avLst/>
          </a:prstGeom>
        </p:spPr>
      </p:pic>
      <p:grpSp>
        <p:nvGrpSpPr>
          <p:cNvPr id="16" name="Gruppierung 30"/>
          <p:cNvGrpSpPr/>
          <p:nvPr/>
        </p:nvGrpSpPr>
        <p:grpSpPr>
          <a:xfrm>
            <a:off x="4125768" y="4961701"/>
            <a:ext cx="1043124" cy="308799"/>
            <a:chOff x="3567835" y="4665670"/>
            <a:chExt cx="1043124" cy="308799"/>
          </a:xfrm>
        </p:grpSpPr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4047033" y="490246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3567835" y="4665670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Guangzhou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27" name="Gruppierung 30"/>
          <p:cNvGrpSpPr/>
          <p:nvPr/>
        </p:nvGrpSpPr>
        <p:grpSpPr>
          <a:xfrm>
            <a:off x="5364411" y="3676650"/>
            <a:ext cx="1043124" cy="276999"/>
            <a:chOff x="3627107" y="4678119"/>
            <a:chExt cx="1043124" cy="276999"/>
          </a:xfrm>
        </p:grpSpPr>
        <p:sp>
          <p:nvSpPr>
            <p:cNvPr id="35" name="Oval 34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3627107" y="46781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Seoul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31" name="Gruppierung 30"/>
          <p:cNvGrpSpPr/>
          <p:nvPr/>
        </p:nvGrpSpPr>
        <p:grpSpPr>
          <a:xfrm>
            <a:off x="4691780" y="4026640"/>
            <a:ext cx="1043124" cy="314965"/>
            <a:chOff x="3629221" y="4437254"/>
            <a:chExt cx="1043124" cy="314965"/>
          </a:xfrm>
        </p:grpSpPr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3629221" y="4437254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err="1" smtClean="0">
                  <a:solidFill>
                    <a:srgbClr val="143C78"/>
                  </a:solidFill>
                </a:rPr>
                <a:t>Nanjing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34" name="Gruppierung 30"/>
          <p:cNvGrpSpPr/>
          <p:nvPr/>
        </p:nvGrpSpPr>
        <p:grpSpPr>
          <a:xfrm>
            <a:off x="4333168" y="4620001"/>
            <a:ext cx="1043124" cy="276999"/>
            <a:chOff x="3627107" y="4678119"/>
            <a:chExt cx="1043124" cy="276999"/>
          </a:xfrm>
        </p:grpSpPr>
        <p:sp>
          <p:nvSpPr>
            <p:cNvPr id="41" name="Oval 40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3627107" y="46781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Nanchang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37" name="Gruppierung 30"/>
          <p:cNvGrpSpPr/>
          <p:nvPr/>
        </p:nvGrpSpPr>
        <p:grpSpPr>
          <a:xfrm>
            <a:off x="3699919" y="3998839"/>
            <a:ext cx="1043124" cy="276999"/>
            <a:chOff x="3627107" y="4678119"/>
            <a:chExt cx="1043124" cy="276999"/>
          </a:xfrm>
        </p:grpSpPr>
        <p:sp>
          <p:nvSpPr>
            <p:cNvPr id="44" name="Oval 43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3627107" y="46781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Xi‘an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40" name="Gruppierung 30"/>
          <p:cNvGrpSpPr/>
          <p:nvPr/>
        </p:nvGrpSpPr>
        <p:grpSpPr>
          <a:xfrm>
            <a:off x="3475092" y="4523550"/>
            <a:ext cx="1043124" cy="276999"/>
            <a:chOff x="3627107" y="4678119"/>
            <a:chExt cx="1043124" cy="276999"/>
          </a:xfrm>
        </p:grpSpPr>
        <p:sp>
          <p:nvSpPr>
            <p:cNvPr id="47" name="Oval 46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3627107" y="46781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Chongqing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43" name="Gruppierung 30"/>
          <p:cNvGrpSpPr/>
          <p:nvPr/>
        </p:nvGrpSpPr>
        <p:grpSpPr>
          <a:xfrm>
            <a:off x="4882280" y="4776701"/>
            <a:ext cx="1043124" cy="315400"/>
            <a:chOff x="3627107" y="4436819"/>
            <a:chExt cx="1043124" cy="315400"/>
          </a:xfrm>
        </p:grpSpPr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3627107" y="44368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Taipeh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46" name="Gruppierung 30"/>
          <p:cNvGrpSpPr/>
          <p:nvPr/>
        </p:nvGrpSpPr>
        <p:grpSpPr>
          <a:xfrm>
            <a:off x="4215131" y="4171422"/>
            <a:ext cx="1043124" cy="314965"/>
            <a:chOff x="3629221" y="4437254"/>
            <a:chExt cx="1043124" cy="314965"/>
          </a:xfrm>
        </p:grpSpPr>
        <p:sp>
          <p:nvSpPr>
            <p:cNvPr id="53" name="Oval 52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3629221" y="4437254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Wuhan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49" name="Gruppierung 90"/>
          <p:cNvGrpSpPr/>
          <p:nvPr/>
        </p:nvGrpSpPr>
        <p:grpSpPr>
          <a:xfrm>
            <a:off x="3754420" y="3498850"/>
            <a:ext cx="1043124" cy="309050"/>
            <a:chOff x="3627107" y="4443169"/>
            <a:chExt cx="1043124" cy="309050"/>
          </a:xfrm>
        </p:grpSpPr>
        <p:sp>
          <p:nvSpPr>
            <p:cNvPr id="56" name="Oval 55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3627107" y="444316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err="1" smtClean="0">
                  <a:solidFill>
                    <a:srgbClr val="143C78"/>
                  </a:solidFill>
                </a:rPr>
                <a:t>Ya‘an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52" name="Gruppierung 18"/>
          <p:cNvGrpSpPr/>
          <p:nvPr/>
        </p:nvGrpSpPr>
        <p:grpSpPr>
          <a:xfrm>
            <a:off x="2117919" y="1026192"/>
            <a:ext cx="4711694" cy="4198253"/>
            <a:chOff x="3181333" y="-14087513"/>
            <a:chExt cx="2825947" cy="7044069"/>
          </a:xfrm>
        </p:grpSpPr>
        <p:sp>
          <p:nvSpPr>
            <p:cNvPr id="59" name="Textfeld 58"/>
            <p:cNvSpPr txBox="1"/>
            <p:nvPr/>
          </p:nvSpPr>
          <p:spPr>
            <a:xfrm>
              <a:off x="3181333" y="-14087513"/>
              <a:ext cx="2825947" cy="877888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25. Dez. 1941: Nach der Schlacht von Hongkong kapitulieren die Briten &amp; übergeben die Kolonie den Japanern</a:t>
              </a:r>
            </a:p>
          </p:txBody>
        </p:sp>
        <p:cxnSp>
          <p:nvCxnSpPr>
            <p:cNvPr id="60" name="Gerade Verbindung mit Pfeil 59"/>
            <p:cNvCxnSpPr>
              <a:stCxn id="59" idx="2"/>
            </p:cNvCxnSpPr>
            <p:nvPr/>
          </p:nvCxnSpPr>
          <p:spPr>
            <a:xfrm rot="16200000" flipH="1">
              <a:off x="1575959" y="-10191283"/>
              <a:ext cx="6166186" cy="129492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58" name="Gruppierung 18"/>
          <p:cNvGrpSpPr/>
          <p:nvPr/>
        </p:nvGrpSpPr>
        <p:grpSpPr>
          <a:xfrm>
            <a:off x="5053471" y="2662537"/>
            <a:ext cx="3752300" cy="738664"/>
            <a:chOff x="3173926" y="-15760221"/>
            <a:chExt cx="2853113" cy="1239377"/>
          </a:xfrm>
        </p:grpSpPr>
        <p:sp>
          <p:nvSpPr>
            <p:cNvPr id="65" name="Textfeld 64"/>
            <p:cNvSpPr txBox="1"/>
            <p:nvPr/>
          </p:nvSpPr>
          <p:spPr>
            <a:xfrm>
              <a:off x="3392021" y="-15760221"/>
              <a:ext cx="2635018" cy="123937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01. Okt. 1949: Nach dem Sieg der Kommunisten im Chinesischen Bürgerkrieg ruft Mao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Zedong</a:t>
              </a:r>
              <a:r>
                <a:rPr lang="de-DE" sz="1400" dirty="0" smtClean="0">
                  <a:solidFill>
                    <a:srgbClr val="660032"/>
                  </a:solidFill>
                </a:rPr>
                <a:t> die Volksrepublik China aus</a:t>
              </a:r>
            </a:p>
          </p:txBody>
        </p:sp>
        <p:cxnSp>
          <p:nvCxnSpPr>
            <p:cNvPr id="66" name="Gerade Verbindung mit Pfeil 65"/>
            <p:cNvCxnSpPr>
              <a:stCxn id="65" idx="1"/>
            </p:cNvCxnSpPr>
            <p:nvPr/>
          </p:nvCxnSpPr>
          <p:spPr>
            <a:xfrm rot="10800000" flipV="1">
              <a:off x="3173926" y="-15140533"/>
              <a:ext cx="218097" cy="269428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61" name="Gruppierung 18"/>
          <p:cNvGrpSpPr/>
          <p:nvPr/>
        </p:nvGrpSpPr>
        <p:grpSpPr>
          <a:xfrm>
            <a:off x="5836504" y="3401203"/>
            <a:ext cx="3147076" cy="1423204"/>
            <a:chOff x="3099819" y="-15901502"/>
            <a:chExt cx="2392922" cy="2387942"/>
          </a:xfrm>
        </p:grpSpPr>
        <p:sp>
          <p:nvSpPr>
            <p:cNvPr id="68" name="Textfeld 67"/>
            <p:cNvSpPr txBox="1"/>
            <p:nvPr/>
          </p:nvSpPr>
          <p:spPr>
            <a:xfrm>
              <a:off x="3099819" y="-15114421"/>
              <a:ext cx="2392922" cy="1600861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Ab 1949: Eine Vielzahl von Unternehmen siedelt in Folge der kommunistischen Machtübernahme in China von Shanghai nach Hongkong über </a:t>
              </a:r>
            </a:p>
          </p:txBody>
        </p:sp>
        <p:cxnSp>
          <p:nvCxnSpPr>
            <p:cNvPr id="69" name="Gerade Verbindung mit Pfeil 90"/>
            <p:cNvCxnSpPr>
              <a:stCxn id="65" idx="2"/>
              <a:endCxn id="68" idx="0"/>
            </p:cNvCxnSpPr>
            <p:nvPr/>
          </p:nvCxnSpPr>
          <p:spPr>
            <a:xfrm rot="16200000" flipH="1">
              <a:off x="3774617" y="-15636085"/>
              <a:ext cx="787080" cy="256246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71" name="Bild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5061" y="3627025"/>
            <a:ext cx="599422" cy="399615"/>
          </a:xfrm>
          <a:prstGeom prst="rect">
            <a:avLst/>
          </a:prstGeom>
        </p:spPr>
      </p:pic>
      <p:pic>
        <p:nvPicPr>
          <p:cNvPr id="75" name="Bild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3345" y="5590204"/>
            <a:ext cx="1032582" cy="516291"/>
          </a:xfrm>
          <a:prstGeom prst="rect">
            <a:avLst/>
          </a:prstGeom>
        </p:spPr>
      </p:pic>
      <p:sp>
        <p:nvSpPr>
          <p:cNvPr id="70" name="Pfeil nach rechts 69"/>
          <p:cNvSpPr/>
          <p:nvPr/>
        </p:nvSpPr>
        <p:spPr>
          <a:xfrm>
            <a:off x="4625372" y="5556250"/>
            <a:ext cx="4067322" cy="738664"/>
          </a:xfrm>
          <a:prstGeom prst="rightArrow">
            <a:avLst>
              <a:gd name="adj1" fmla="val 100000"/>
              <a:gd name="adj2" fmla="val 22832"/>
            </a:avLst>
          </a:prstGeom>
          <a:solidFill>
            <a:schemeClr val="bg1">
              <a:alpha val="83000"/>
            </a:schemeClr>
          </a:solidFill>
          <a:ln>
            <a:solidFill>
              <a:srgbClr val="660032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 smtClean="0">
                <a:solidFill>
                  <a:srgbClr val="660032"/>
                </a:solidFill>
              </a:rPr>
              <a:t>Ab 1950er: Hongkong erlebt als Tigerstaat ein rasantes Wirtschaftswachstum &amp; entwickelt sich zu einem führenden Finanz- &amp; Dienstleistungszentrum</a:t>
            </a:r>
          </a:p>
        </p:txBody>
      </p:sp>
      <p:grpSp>
        <p:nvGrpSpPr>
          <p:cNvPr id="55" name="Gruppierung 18"/>
          <p:cNvGrpSpPr/>
          <p:nvPr/>
        </p:nvGrpSpPr>
        <p:grpSpPr>
          <a:xfrm>
            <a:off x="153753" y="1287799"/>
            <a:ext cx="3294298" cy="1408383"/>
            <a:chOff x="4039665" y="-11420757"/>
            <a:chExt cx="1957367" cy="2363073"/>
          </a:xfrm>
        </p:grpSpPr>
        <p:sp>
          <p:nvSpPr>
            <p:cNvPr id="62" name="Textfeld 61"/>
            <p:cNvSpPr txBox="1"/>
            <p:nvPr/>
          </p:nvSpPr>
          <p:spPr>
            <a:xfrm>
              <a:off x="4039665" y="-10658544"/>
              <a:ext cx="1957367" cy="160086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30. Aug. 1945: Nach der japanischen Niederlage im Zweiten Weltkrieg wird Hongkong wieder an die Royal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Navy</a:t>
              </a:r>
              <a:r>
                <a:rPr lang="de-DE" sz="1400" dirty="0" smtClean="0">
                  <a:solidFill>
                    <a:srgbClr val="660032"/>
                  </a:solidFill>
                </a:rPr>
                <a:t> übergeben</a:t>
              </a:r>
            </a:p>
          </p:txBody>
        </p:sp>
        <p:cxnSp>
          <p:nvCxnSpPr>
            <p:cNvPr id="63" name="Gerade Verbindung mit Pfeil 26"/>
            <p:cNvCxnSpPr>
              <a:stCxn id="62" idx="0"/>
              <a:endCxn id="59" idx="1"/>
            </p:cNvCxnSpPr>
            <p:nvPr/>
          </p:nvCxnSpPr>
          <p:spPr>
            <a:xfrm rot="5400000" flipH="1" flipV="1">
              <a:off x="4731423" y="-11133831"/>
              <a:ext cx="762213" cy="188361"/>
            </a:xfrm>
            <a:prstGeom prst="bentConnector2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85" name="Bild 8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0042" y="1585671"/>
            <a:ext cx="1492244" cy="994830"/>
          </a:xfrm>
          <a:prstGeom prst="rect">
            <a:avLst/>
          </a:prstGeom>
        </p:spPr>
      </p:pic>
      <p:grpSp>
        <p:nvGrpSpPr>
          <p:cNvPr id="81" name="Gruppierung 80"/>
          <p:cNvGrpSpPr/>
          <p:nvPr/>
        </p:nvGrpSpPr>
        <p:grpSpPr>
          <a:xfrm>
            <a:off x="321420" y="2748345"/>
            <a:ext cx="3971868" cy="2385809"/>
            <a:chOff x="321420" y="2748345"/>
            <a:chExt cx="3971868" cy="2385809"/>
          </a:xfrm>
        </p:grpSpPr>
        <p:pic>
          <p:nvPicPr>
            <p:cNvPr id="80" name="Bild 7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1420" y="2748345"/>
              <a:ext cx="3971868" cy="2385809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pic>
          <p:nvPicPr>
            <p:cNvPr id="76" name="Bild 7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25429" y="2850799"/>
              <a:ext cx="851602" cy="425801"/>
            </a:xfrm>
            <a:prstGeom prst="rect">
              <a:avLst/>
            </a:prstGeom>
          </p:spPr>
        </p:pic>
      </p:grpSp>
      <p:grpSp>
        <p:nvGrpSpPr>
          <p:cNvPr id="79" name="Gruppierung 78"/>
          <p:cNvGrpSpPr/>
          <p:nvPr/>
        </p:nvGrpSpPr>
        <p:grpSpPr>
          <a:xfrm>
            <a:off x="153753" y="3627026"/>
            <a:ext cx="3592999" cy="2479469"/>
            <a:chOff x="321420" y="3627026"/>
            <a:chExt cx="3592999" cy="2479469"/>
          </a:xfrm>
        </p:grpSpPr>
        <p:pic>
          <p:nvPicPr>
            <p:cNvPr id="77" name="Bild 7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21420" y="3641876"/>
              <a:ext cx="3592999" cy="2464619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78" name="Textfeld 77"/>
            <p:cNvSpPr txBox="1"/>
            <p:nvPr/>
          </p:nvSpPr>
          <p:spPr>
            <a:xfrm>
              <a:off x="321420" y="3627026"/>
              <a:ext cx="22830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solidFill>
                    <a:schemeClr val="bg1"/>
                  </a:solidFill>
                </a:rPr>
                <a:t>Hongkong 1986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2699" y="1235786"/>
            <a:ext cx="7430165" cy="4606214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71" name="Bild 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373" y="3627025"/>
            <a:ext cx="599422" cy="3996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Übergabe Hongkongs an die Volksrepublik China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6</a:t>
            </a:fld>
            <a:endParaRPr lang="de-DE" dirty="0"/>
          </a:p>
        </p:txBody>
      </p:sp>
      <p:grpSp>
        <p:nvGrpSpPr>
          <p:cNvPr id="3" name="Gruppierung 30"/>
          <p:cNvGrpSpPr/>
          <p:nvPr/>
        </p:nvGrpSpPr>
        <p:grpSpPr>
          <a:xfrm>
            <a:off x="4403054" y="3124200"/>
            <a:ext cx="1043124" cy="302700"/>
            <a:chOff x="3627107" y="4449519"/>
            <a:chExt cx="1043124" cy="302700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3627107" y="44495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Peking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6" name="Gruppierung 30"/>
          <p:cNvGrpSpPr/>
          <p:nvPr/>
        </p:nvGrpSpPr>
        <p:grpSpPr>
          <a:xfrm>
            <a:off x="6528185" y="3842490"/>
            <a:ext cx="1043124" cy="276999"/>
            <a:chOff x="3627107" y="4678119"/>
            <a:chExt cx="1043124" cy="276999"/>
          </a:xfrm>
        </p:grpSpPr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3627107" y="46781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Tokyo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7" name="Gruppierung 30"/>
          <p:cNvGrpSpPr/>
          <p:nvPr/>
        </p:nvGrpSpPr>
        <p:grpSpPr>
          <a:xfrm>
            <a:off x="4177031" y="5267450"/>
            <a:ext cx="1043124" cy="296066"/>
            <a:chOff x="3625448" y="4680219"/>
            <a:chExt cx="1043124" cy="296066"/>
          </a:xfrm>
        </p:grpSpPr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3625448" y="4699286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Hongkong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0" name="Gruppierung 30"/>
          <p:cNvGrpSpPr/>
          <p:nvPr/>
        </p:nvGrpSpPr>
        <p:grpSpPr>
          <a:xfrm>
            <a:off x="4861082" y="4345805"/>
            <a:ext cx="1043124" cy="276999"/>
            <a:chOff x="3627107" y="4678119"/>
            <a:chExt cx="1043124" cy="276999"/>
          </a:xfrm>
        </p:grpSpPr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3627107" y="46781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Shanghai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19" name="Freihandform 18"/>
          <p:cNvSpPr/>
          <p:nvPr/>
        </p:nvSpPr>
        <p:spPr>
          <a:xfrm>
            <a:off x="956733" y="1549400"/>
            <a:ext cx="5664200" cy="3869267"/>
          </a:xfrm>
          <a:custGeom>
            <a:avLst/>
            <a:gdLst>
              <a:gd name="connsiteX0" fmla="*/ 5274734 w 5664200"/>
              <a:gd name="connsiteY0" fmla="*/ 1532467 h 3869267"/>
              <a:gd name="connsiteX1" fmla="*/ 5257800 w 5664200"/>
              <a:gd name="connsiteY1" fmla="*/ 1481667 h 3869267"/>
              <a:gd name="connsiteX2" fmla="*/ 5334000 w 5664200"/>
              <a:gd name="connsiteY2" fmla="*/ 1456267 h 3869267"/>
              <a:gd name="connsiteX3" fmla="*/ 5325534 w 5664200"/>
              <a:gd name="connsiteY3" fmla="*/ 1388533 h 3869267"/>
              <a:gd name="connsiteX4" fmla="*/ 5342467 w 5664200"/>
              <a:gd name="connsiteY4" fmla="*/ 1329267 h 3869267"/>
              <a:gd name="connsiteX5" fmla="*/ 5317067 w 5664200"/>
              <a:gd name="connsiteY5" fmla="*/ 1193800 h 3869267"/>
              <a:gd name="connsiteX6" fmla="*/ 5401734 w 5664200"/>
              <a:gd name="connsiteY6" fmla="*/ 1134533 h 3869267"/>
              <a:gd name="connsiteX7" fmla="*/ 5503334 w 5664200"/>
              <a:gd name="connsiteY7" fmla="*/ 1193800 h 3869267"/>
              <a:gd name="connsiteX8" fmla="*/ 5528734 w 5664200"/>
              <a:gd name="connsiteY8" fmla="*/ 1134533 h 3869267"/>
              <a:gd name="connsiteX9" fmla="*/ 5588000 w 5664200"/>
              <a:gd name="connsiteY9" fmla="*/ 1058333 h 3869267"/>
              <a:gd name="connsiteX10" fmla="*/ 5604934 w 5664200"/>
              <a:gd name="connsiteY10" fmla="*/ 897467 h 3869267"/>
              <a:gd name="connsiteX11" fmla="*/ 5664200 w 5664200"/>
              <a:gd name="connsiteY11" fmla="*/ 821267 h 3869267"/>
              <a:gd name="connsiteX12" fmla="*/ 5638800 w 5664200"/>
              <a:gd name="connsiteY12" fmla="*/ 770467 h 3869267"/>
              <a:gd name="connsiteX13" fmla="*/ 5638800 w 5664200"/>
              <a:gd name="connsiteY13" fmla="*/ 770467 h 3869267"/>
              <a:gd name="connsiteX14" fmla="*/ 5520267 w 5664200"/>
              <a:gd name="connsiteY14" fmla="*/ 795867 h 3869267"/>
              <a:gd name="connsiteX15" fmla="*/ 5452534 w 5664200"/>
              <a:gd name="connsiteY15" fmla="*/ 838200 h 3869267"/>
              <a:gd name="connsiteX16" fmla="*/ 5300134 w 5664200"/>
              <a:gd name="connsiteY16" fmla="*/ 838200 h 3869267"/>
              <a:gd name="connsiteX17" fmla="*/ 5274734 w 5664200"/>
              <a:gd name="connsiteY17" fmla="*/ 795867 h 3869267"/>
              <a:gd name="connsiteX18" fmla="*/ 5274734 w 5664200"/>
              <a:gd name="connsiteY18" fmla="*/ 736600 h 3869267"/>
              <a:gd name="connsiteX19" fmla="*/ 5257800 w 5664200"/>
              <a:gd name="connsiteY19" fmla="*/ 660400 h 3869267"/>
              <a:gd name="connsiteX20" fmla="*/ 5156200 w 5664200"/>
              <a:gd name="connsiteY20" fmla="*/ 601133 h 3869267"/>
              <a:gd name="connsiteX21" fmla="*/ 5088467 w 5664200"/>
              <a:gd name="connsiteY21" fmla="*/ 601133 h 3869267"/>
              <a:gd name="connsiteX22" fmla="*/ 5088467 w 5664200"/>
              <a:gd name="connsiteY22" fmla="*/ 601133 h 3869267"/>
              <a:gd name="connsiteX23" fmla="*/ 5003800 w 5664200"/>
              <a:gd name="connsiteY23" fmla="*/ 575733 h 3869267"/>
              <a:gd name="connsiteX24" fmla="*/ 5003800 w 5664200"/>
              <a:gd name="connsiteY24" fmla="*/ 575733 h 3869267"/>
              <a:gd name="connsiteX25" fmla="*/ 4969934 w 5664200"/>
              <a:gd name="connsiteY25" fmla="*/ 482600 h 3869267"/>
              <a:gd name="connsiteX26" fmla="*/ 4953000 w 5664200"/>
              <a:gd name="connsiteY26" fmla="*/ 406400 h 3869267"/>
              <a:gd name="connsiteX27" fmla="*/ 4902200 w 5664200"/>
              <a:gd name="connsiteY27" fmla="*/ 245533 h 3869267"/>
              <a:gd name="connsiteX28" fmla="*/ 4876800 w 5664200"/>
              <a:gd name="connsiteY28" fmla="*/ 160867 h 3869267"/>
              <a:gd name="connsiteX29" fmla="*/ 4817534 w 5664200"/>
              <a:gd name="connsiteY29" fmla="*/ 84667 h 3869267"/>
              <a:gd name="connsiteX30" fmla="*/ 4732867 w 5664200"/>
              <a:gd name="connsiteY30" fmla="*/ 50800 h 3869267"/>
              <a:gd name="connsiteX31" fmla="*/ 4622800 w 5664200"/>
              <a:gd name="connsiteY31" fmla="*/ 0 h 3869267"/>
              <a:gd name="connsiteX32" fmla="*/ 4521200 w 5664200"/>
              <a:gd name="connsiteY32" fmla="*/ 0 h 3869267"/>
              <a:gd name="connsiteX33" fmla="*/ 4377267 w 5664200"/>
              <a:gd name="connsiteY33" fmla="*/ 25400 h 3869267"/>
              <a:gd name="connsiteX34" fmla="*/ 4292600 w 5664200"/>
              <a:gd name="connsiteY34" fmla="*/ 84667 h 3869267"/>
              <a:gd name="connsiteX35" fmla="*/ 4292600 w 5664200"/>
              <a:gd name="connsiteY35" fmla="*/ 84667 h 3869267"/>
              <a:gd name="connsiteX36" fmla="*/ 4309534 w 5664200"/>
              <a:gd name="connsiteY36" fmla="*/ 143933 h 3869267"/>
              <a:gd name="connsiteX37" fmla="*/ 4309534 w 5664200"/>
              <a:gd name="connsiteY37" fmla="*/ 143933 h 3869267"/>
              <a:gd name="connsiteX38" fmla="*/ 4368800 w 5664200"/>
              <a:gd name="connsiteY38" fmla="*/ 228600 h 3869267"/>
              <a:gd name="connsiteX39" fmla="*/ 4292600 w 5664200"/>
              <a:gd name="connsiteY39" fmla="*/ 304800 h 3869267"/>
              <a:gd name="connsiteX40" fmla="*/ 4241800 w 5664200"/>
              <a:gd name="connsiteY40" fmla="*/ 440267 h 3869267"/>
              <a:gd name="connsiteX41" fmla="*/ 4216400 w 5664200"/>
              <a:gd name="connsiteY41" fmla="*/ 482600 h 3869267"/>
              <a:gd name="connsiteX42" fmla="*/ 4106334 w 5664200"/>
              <a:gd name="connsiteY42" fmla="*/ 567267 h 3869267"/>
              <a:gd name="connsiteX43" fmla="*/ 4106334 w 5664200"/>
              <a:gd name="connsiteY43" fmla="*/ 567267 h 3869267"/>
              <a:gd name="connsiteX44" fmla="*/ 3945467 w 5664200"/>
              <a:gd name="connsiteY44" fmla="*/ 524933 h 3869267"/>
              <a:gd name="connsiteX45" fmla="*/ 3886200 w 5664200"/>
              <a:gd name="connsiteY45" fmla="*/ 524933 h 3869267"/>
              <a:gd name="connsiteX46" fmla="*/ 3759200 w 5664200"/>
              <a:gd name="connsiteY46" fmla="*/ 491067 h 3869267"/>
              <a:gd name="connsiteX47" fmla="*/ 3623734 w 5664200"/>
              <a:gd name="connsiteY47" fmla="*/ 575733 h 3869267"/>
              <a:gd name="connsiteX48" fmla="*/ 3437467 w 5664200"/>
              <a:gd name="connsiteY48" fmla="*/ 635000 h 3869267"/>
              <a:gd name="connsiteX49" fmla="*/ 3352800 w 5664200"/>
              <a:gd name="connsiteY49" fmla="*/ 635000 h 3869267"/>
              <a:gd name="connsiteX50" fmla="*/ 3234267 w 5664200"/>
              <a:gd name="connsiteY50" fmla="*/ 609600 h 3869267"/>
              <a:gd name="connsiteX51" fmla="*/ 3166534 w 5664200"/>
              <a:gd name="connsiteY51" fmla="*/ 558800 h 3869267"/>
              <a:gd name="connsiteX52" fmla="*/ 3166534 w 5664200"/>
              <a:gd name="connsiteY52" fmla="*/ 558800 h 3869267"/>
              <a:gd name="connsiteX53" fmla="*/ 3090334 w 5664200"/>
              <a:gd name="connsiteY53" fmla="*/ 508000 h 3869267"/>
              <a:gd name="connsiteX54" fmla="*/ 3014134 w 5664200"/>
              <a:gd name="connsiteY54" fmla="*/ 465667 h 3869267"/>
              <a:gd name="connsiteX55" fmla="*/ 2912534 w 5664200"/>
              <a:gd name="connsiteY55" fmla="*/ 457200 h 3869267"/>
              <a:gd name="connsiteX56" fmla="*/ 2794000 w 5664200"/>
              <a:gd name="connsiteY56" fmla="*/ 508000 h 3869267"/>
              <a:gd name="connsiteX57" fmla="*/ 2667000 w 5664200"/>
              <a:gd name="connsiteY57" fmla="*/ 440267 h 3869267"/>
              <a:gd name="connsiteX58" fmla="*/ 2616200 w 5664200"/>
              <a:gd name="connsiteY58" fmla="*/ 313267 h 3869267"/>
              <a:gd name="connsiteX59" fmla="*/ 2540000 w 5664200"/>
              <a:gd name="connsiteY59" fmla="*/ 304800 h 3869267"/>
              <a:gd name="connsiteX60" fmla="*/ 2480734 w 5664200"/>
              <a:gd name="connsiteY60" fmla="*/ 262467 h 3869267"/>
              <a:gd name="connsiteX61" fmla="*/ 2429934 w 5664200"/>
              <a:gd name="connsiteY61" fmla="*/ 254000 h 3869267"/>
              <a:gd name="connsiteX62" fmla="*/ 2328334 w 5664200"/>
              <a:gd name="connsiteY62" fmla="*/ 211667 h 3869267"/>
              <a:gd name="connsiteX63" fmla="*/ 2243667 w 5664200"/>
              <a:gd name="connsiteY63" fmla="*/ 304800 h 3869267"/>
              <a:gd name="connsiteX64" fmla="*/ 2243667 w 5664200"/>
              <a:gd name="connsiteY64" fmla="*/ 397933 h 3869267"/>
              <a:gd name="connsiteX65" fmla="*/ 2294467 w 5664200"/>
              <a:gd name="connsiteY65" fmla="*/ 482600 h 3869267"/>
              <a:gd name="connsiteX66" fmla="*/ 2209800 w 5664200"/>
              <a:gd name="connsiteY66" fmla="*/ 541867 h 3869267"/>
              <a:gd name="connsiteX67" fmla="*/ 2142067 w 5664200"/>
              <a:gd name="connsiteY67" fmla="*/ 541867 h 3869267"/>
              <a:gd name="connsiteX68" fmla="*/ 2057400 w 5664200"/>
              <a:gd name="connsiteY68" fmla="*/ 508000 h 3869267"/>
              <a:gd name="connsiteX69" fmla="*/ 2006600 w 5664200"/>
              <a:gd name="connsiteY69" fmla="*/ 533400 h 3869267"/>
              <a:gd name="connsiteX70" fmla="*/ 1905000 w 5664200"/>
              <a:gd name="connsiteY70" fmla="*/ 491067 h 3869267"/>
              <a:gd name="connsiteX71" fmla="*/ 1905000 w 5664200"/>
              <a:gd name="connsiteY71" fmla="*/ 440267 h 3869267"/>
              <a:gd name="connsiteX72" fmla="*/ 1794934 w 5664200"/>
              <a:gd name="connsiteY72" fmla="*/ 440267 h 3869267"/>
              <a:gd name="connsiteX73" fmla="*/ 1794934 w 5664200"/>
              <a:gd name="connsiteY73" fmla="*/ 440267 h 3869267"/>
              <a:gd name="connsiteX74" fmla="*/ 1710267 w 5664200"/>
              <a:gd name="connsiteY74" fmla="*/ 397933 h 3869267"/>
              <a:gd name="connsiteX75" fmla="*/ 1591734 w 5664200"/>
              <a:gd name="connsiteY75" fmla="*/ 474133 h 3869267"/>
              <a:gd name="connsiteX76" fmla="*/ 1464734 w 5664200"/>
              <a:gd name="connsiteY76" fmla="*/ 533400 h 3869267"/>
              <a:gd name="connsiteX77" fmla="*/ 1447800 w 5664200"/>
              <a:gd name="connsiteY77" fmla="*/ 584200 h 3869267"/>
              <a:gd name="connsiteX78" fmla="*/ 1320800 w 5664200"/>
              <a:gd name="connsiteY78" fmla="*/ 592667 h 3869267"/>
              <a:gd name="connsiteX79" fmla="*/ 1286934 w 5664200"/>
              <a:gd name="connsiteY79" fmla="*/ 651933 h 3869267"/>
              <a:gd name="connsiteX80" fmla="*/ 1227667 w 5664200"/>
              <a:gd name="connsiteY80" fmla="*/ 651933 h 3869267"/>
              <a:gd name="connsiteX81" fmla="*/ 1210734 w 5664200"/>
              <a:gd name="connsiteY81" fmla="*/ 702733 h 3869267"/>
              <a:gd name="connsiteX82" fmla="*/ 1126067 w 5664200"/>
              <a:gd name="connsiteY82" fmla="*/ 753533 h 3869267"/>
              <a:gd name="connsiteX83" fmla="*/ 1126067 w 5664200"/>
              <a:gd name="connsiteY83" fmla="*/ 753533 h 3869267"/>
              <a:gd name="connsiteX84" fmla="*/ 1109134 w 5664200"/>
              <a:gd name="connsiteY84" fmla="*/ 872067 h 3869267"/>
              <a:gd name="connsiteX85" fmla="*/ 1058334 w 5664200"/>
              <a:gd name="connsiteY85" fmla="*/ 948267 h 3869267"/>
              <a:gd name="connsiteX86" fmla="*/ 956734 w 5664200"/>
              <a:gd name="connsiteY86" fmla="*/ 922867 h 3869267"/>
              <a:gd name="connsiteX87" fmla="*/ 863600 w 5664200"/>
              <a:gd name="connsiteY87" fmla="*/ 897467 h 3869267"/>
              <a:gd name="connsiteX88" fmla="*/ 812800 w 5664200"/>
              <a:gd name="connsiteY88" fmla="*/ 1092200 h 3869267"/>
              <a:gd name="connsiteX89" fmla="*/ 821267 w 5664200"/>
              <a:gd name="connsiteY89" fmla="*/ 1185333 h 3869267"/>
              <a:gd name="connsiteX90" fmla="*/ 728134 w 5664200"/>
              <a:gd name="connsiteY90" fmla="*/ 1176867 h 3869267"/>
              <a:gd name="connsiteX91" fmla="*/ 601134 w 5664200"/>
              <a:gd name="connsiteY91" fmla="*/ 1210733 h 3869267"/>
              <a:gd name="connsiteX92" fmla="*/ 618067 w 5664200"/>
              <a:gd name="connsiteY92" fmla="*/ 1286933 h 3869267"/>
              <a:gd name="connsiteX93" fmla="*/ 668867 w 5664200"/>
              <a:gd name="connsiteY93" fmla="*/ 1447800 h 3869267"/>
              <a:gd name="connsiteX94" fmla="*/ 601134 w 5664200"/>
              <a:gd name="connsiteY94" fmla="*/ 1507067 h 3869267"/>
              <a:gd name="connsiteX95" fmla="*/ 609600 w 5664200"/>
              <a:gd name="connsiteY95" fmla="*/ 1574800 h 3869267"/>
              <a:gd name="connsiteX96" fmla="*/ 431800 w 5664200"/>
              <a:gd name="connsiteY96" fmla="*/ 1651000 h 3869267"/>
              <a:gd name="connsiteX97" fmla="*/ 364067 w 5664200"/>
              <a:gd name="connsiteY97" fmla="*/ 1701800 h 3869267"/>
              <a:gd name="connsiteX98" fmla="*/ 296334 w 5664200"/>
              <a:gd name="connsiteY98" fmla="*/ 1701800 h 3869267"/>
              <a:gd name="connsiteX99" fmla="*/ 279400 w 5664200"/>
              <a:gd name="connsiteY99" fmla="*/ 1778000 h 3869267"/>
              <a:gd name="connsiteX100" fmla="*/ 177800 w 5664200"/>
              <a:gd name="connsiteY100" fmla="*/ 1769533 h 3869267"/>
              <a:gd name="connsiteX101" fmla="*/ 101600 w 5664200"/>
              <a:gd name="connsiteY101" fmla="*/ 1769533 h 3869267"/>
              <a:gd name="connsiteX102" fmla="*/ 0 w 5664200"/>
              <a:gd name="connsiteY102" fmla="*/ 1888067 h 3869267"/>
              <a:gd name="connsiteX103" fmla="*/ 0 w 5664200"/>
              <a:gd name="connsiteY103" fmla="*/ 1938867 h 3869267"/>
              <a:gd name="connsiteX104" fmla="*/ 101600 w 5664200"/>
              <a:gd name="connsiteY104" fmla="*/ 2032000 h 3869267"/>
              <a:gd name="connsiteX105" fmla="*/ 118534 w 5664200"/>
              <a:gd name="connsiteY105" fmla="*/ 2142067 h 3869267"/>
              <a:gd name="connsiteX106" fmla="*/ 152400 w 5664200"/>
              <a:gd name="connsiteY106" fmla="*/ 2192867 h 3869267"/>
              <a:gd name="connsiteX107" fmla="*/ 279400 w 5664200"/>
              <a:gd name="connsiteY107" fmla="*/ 2302933 h 3869267"/>
              <a:gd name="connsiteX108" fmla="*/ 389467 w 5664200"/>
              <a:gd name="connsiteY108" fmla="*/ 2362200 h 3869267"/>
              <a:gd name="connsiteX109" fmla="*/ 491067 w 5664200"/>
              <a:gd name="connsiteY109" fmla="*/ 2311400 h 3869267"/>
              <a:gd name="connsiteX110" fmla="*/ 575734 w 5664200"/>
              <a:gd name="connsiteY110" fmla="*/ 2353733 h 3869267"/>
              <a:gd name="connsiteX111" fmla="*/ 643467 w 5664200"/>
              <a:gd name="connsiteY111" fmla="*/ 2387600 h 3869267"/>
              <a:gd name="connsiteX112" fmla="*/ 550334 w 5664200"/>
              <a:gd name="connsiteY112" fmla="*/ 2497667 h 3869267"/>
              <a:gd name="connsiteX113" fmla="*/ 465667 w 5664200"/>
              <a:gd name="connsiteY113" fmla="*/ 2531533 h 3869267"/>
              <a:gd name="connsiteX114" fmla="*/ 550334 w 5664200"/>
              <a:gd name="connsiteY114" fmla="*/ 2650067 h 3869267"/>
              <a:gd name="connsiteX115" fmla="*/ 499534 w 5664200"/>
              <a:gd name="connsiteY115" fmla="*/ 2700867 h 3869267"/>
              <a:gd name="connsiteX116" fmla="*/ 448734 w 5664200"/>
              <a:gd name="connsiteY116" fmla="*/ 2692400 h 3869267"/>
              <a:gd name="connsiteX117" fmla="*/ 508000 w 5664200"/>
              <a:gd name="connsiteY117" fmla="*/ 2836333 h 3869267"/>
              <a:gd name="connsiteX118" fmla="*/ 601134 w 5664200"/>
              <a:gd name="connsiteY118" fmla="*/ 2870200 h 3869267"/>
              <a:gd name="connsiteX119" fmla="*/ 711200 w 5664200"/>
              <a:gd name="connsiteY119" fmla="*/ 2963333 h 3869267"/>
              <a:gd name="connsiteX120" fmla="*/ 753534 w 5664200"/>
              <a:gd name="connsiteY120" fmla="*/ 2904067 h 3869267"/>
              <a:gd name="connsiteX121" fmla="*/ 812800 w 5664200"/>
              <a:gd name="connsiteY121" fmla="*/ 2954867 h 3869267"/>
              <a:gd name="connsiteX122" fmla="*/ 922867 w 5664200"/>
              <a:gd name="connsiteY122" fmla="*/ 3031067 h 3869267"/>
              <a:gd name="connsiteX123" fmla="*/ 1007534 w 5664200"/>
              <a:gd name="connsiteY123" fmla="*/ 3056467 h 3869267"/>
              <a:gd name="connsiteX124" fmla="*/ 1041400 w 5664200"/>
              <a:gd name="connsiteY124" fmla="*/ 3107267 h 3869267"/>
              <a:gd name="connsiteX125" fmla="*/ 1092200 w 5664200"/>
              <a:gd name="connsiteY125" fmla="*/ 3132667 h 3869267"/>
              <a:gd name="connsiteX126" fmla="*/ 1168400 w 5664200"/>
              <a:gd name="connsiteY126" fmla="*/ 3166533 h 3869267"/>
              <a:gd name="connsiteX127" fmla="*/ 1219200 w 5664200"/>
              <a:gd name="connsiteY127" fmla="*/ 3166533 h 3869267"/>
              <a:gd name="connsiteX128" fmla="*/ 1303867 w 5664200"/>
              <a:gd name="connsiteY128" fmla="*/ 3191933 h 3869267"/>
              <a:gd name="connsiteX129" fmla="*/ 1388534 w 5664200"/>
              <a:gd name="connsiteY129" fmla="*/ 3166533 h 3869267"/>
              <a:gd name="connsiteX130" fmla="*/ 1439334 w 5664200"/>
              <a:gd name="connsiteY130" fmla="*/ 3200400 h 3869267"/>
              <a:gd name="connsiteX131" fmla="*/ 1498600 w 5664200"/>
              <a:gd name="connsiteY131" fmla="*/ 3149600 h 3869267"/>
              <a:gd name="connsiteX132" fmla="*/ 1600200 w 5664200"/>
              <a:gd name="connsiteY132" fmla="*/ 3166533 h 3869267"/>
              <a:gd name="connsiteX133" fmla="*/ 1684867 w 5664200"/>
              <a:gd name="connsiteY133" fmla="*/ 3200400 h 3869267"/>
              <a:gd name="connsiteX134" fmla="*/ 1769534 w 5664200"/>
              <a:gd name="connsiteY134" fmla="*/ 3141133 h 3869267"/>
              <a:gd name="connsiteX135" fmla="*/ 1888067 w 5664200"/>
              <a:gd name="connsiteY135" fmla="*/ 3090333 h 3869267"/>
              <a:gd name="connsiteX136" fmla="*/ 1938867 w 5664200"/>
              <a:gd name="connsiteY136" fmla="*/ 3022600 h 3869267"/>
              <a:gd name="connsiteX137" fmla="*/ 1989667 w 5664200"/>
              <a:gd name="connsiteY137" fmla="*/ 3056467 h 3869267"/>
              <a:gd name="connsiteX138" fmla="*/ 2091267 w 5664200"/>
              <a:gd name="connsiteY138" fmla="*/ 3048000 h 3869267"/>
              <a:gd name="connsiteX139" fmla="*/ 2150534 w 5664200"/>
              <a:gd name="connsiteY139" fmla="*/ 3141133 h 3869267"/>
              <a:gd name="connsiteX140" fmla="*/ 2226734 w 5664200"/>
              <a:gd name="connsiteY140" fmla="*/ 3141133 h 3869267"/>
              <a:gd name="connsiteX141" fmla="*/ 2277534 w 5664200"/>
              <a:gd name="connsiteY141" fmla="*/ 3183467 h 3869267"/>
              <a:gd name="connsiteX142" fmla="*/ 2328334 w 5664200"/>
              <a:gd name="connsiteY142" fmla="*/ 3242733 h 3869267"/>
              <a:gd name="connsiteX143" fmla="*/ 2336800 w 5664200"/>
              <a:gd name="connsiteY143" fmla="*/ 3361267 h 3869267"/>
              <a:gd name="connsiteX144" fmla="*/ 2235200 w 5664200"/>
              <a:gd name="connsiteY144" fmla="*/ 3462867 h 3869267"/>
              <a:gd name="connsiteX145" fmla="*/ 2235200 w 5664200"/>
              <a:gd name="connsiteY145" fmla="*/ 3564467 h 3869267"/>
              <a:gd name="connsiteX146" fmla="*/ 2235200 w 5664200"/>
              <a:gd name="connsiteY146" fmla="*/ 3564467 h 3869267"/>
              <a:gd name="connsiteX147" fmla="*/ 2319867 w 5664200"/>
              <a:gd name="connsiteY147" fmla="*/ 3598333 h 3869267"/>
              <a:gd name="connsiteX148" fmla="*/ 2336800 w 5664200"/>
              <a:gd name="connsiteY148" fmla="*/ 3657600 h 3869267"/>
              <a:gd name="connsiteX149" fmla="*/ 2396067 w 5664200"/>
              <a:gd name="connsiteY149" fmla="*/ 3691467 h 3869267"/>
              <a:gd name="connsiteX150" fmla="*/ 2387600 w 5664200"/>
              <a:gd name="connsiteY150" fmla="*/ 3759200 h 3869267"/>
              <a:gd name="connsiteX151" fmla="*/ 2446867 w 5664200"/>
              <a:gd name="connsiteY151" fmla="*/ 3818467 h 3869267"/>
              <a:gd name="connsiteX152" fmla="*/ 2514600 w 5664200"/>
              <a:gd name="connsiteY152" fmla="*/ 3860800 h 3869267"/>
              <a:gd name="connsiteX153" fmla="*/ 2514600 w 5664200"/>
              <a:gd name="connsiteY153" fmla="*/ 3860800 h 3869267"/>
              <a:gd name="connsiteX154" fmla="*/ 2556934 w 5664200"/>
              <a:gd name="connsiteY154" fmla="*/ 3810000 h 3869267"/>
              <a:gd name="connsiteX155" fmla="*/ 2599267 w 5664200"/>
              <a:gd name="connsiteY155" fmla="*/ 3869267 h 3869267"/>
              <a:gd name="connsiteX156" fmla="*/ 2599267 w 5664200"/>
              <a:gd name="connsiteY156" fmla="*/ 3716867 h 3869267"/>
              <a:gd name="connsiteX157" fmla="*/ 2658534 w 5664200"/>
              <a:gd name="connsiteY157" fmla="*/ 3742267 h 3869267"/>
              <a:gd name="connsiteX158" fmla="*/ 2709334 w 5664200"/>
              <a:gd name="connsiteY158" fmla="*/ 3716867 h 3869267"/>
              <a:gd name="connsiteX159" fmla="*/ 2785534 w 5664200"/>
              <a:gd name="connsiteY159" fmla="*/ 3716867 h 3869267"/>
              <a:gd name="connsiteX160" fmla="*/ 2853267 w 5664200"/>
              <a:gd name="connsiteY160" fmla="*/ 3716867 h 3869267"/>
              <a:gd name="connsiteX161" fmla="*/ 2921000 w 5664200"/>
              <a:gd name="connsiteY161" fmla="*/ 3674533 h 3869267"/>
              <a:gd name="connsiteX162" fmla="*/ 2921000 w 5664200"/>
              <a:gd name="connsiteY162" fmla="*/ 3674533 h 3869267"/>
              <a:gd name="connsiteX163" fmla="*/ 3005667 w 5664200"/>
              <a:gd name="connsiteY163" fmla="*/ 3716867 h 3869267"/>
              <a:gd name="connsiteX164" fmla="*/ 3064934 w 5664200"/>
              <a:gd name="connsiteY164" fmla="*/ 3699933 h 3869267"/>
              <a:gd name="connsiteX165" fmla="*/ 3064934 w 5664200"/>
              <a:gd name="connsiteY165" fmla="*/ 3793067 h 3869267"/>
              <a:gd name="connsiteX166" fmla="*/ 3115734 w 5664200"/>
              <a:gd name="connsiteY166" fmla="*/ 3826933 h 3869267"/>
              <a:gd name="connsiteX167" fmla="*/ 3175000 w 5664200"/>
              <a:gd name="connsiteY167" fmla="*/ 3826933 h 386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5664200" h="3869267">
                <a:moveTo>
                  <a:pt x="5274734" y="1532467"/>
                </a:moveTo>
                <a:lnTo>
                  <a:pt x="5257800" y="1481667"/>
                </a:lnTo>
                <a:lnTo>
                  <a:pt x="5334000" y="1456267"/>
                </a:lnTo>
                <a:lnTo>
                  <a:pt x="5325534" y="1388533"/>
                </a:lnTo>
                <a:lnTo>
                  <a:pt x="5342467" y="1329267"/>
                </a:lnTo>
                <a:lnTo>
                  <a:pt x="5317067" y="1193800"/>
                </a:lnTo>
                <a:lnTo>
                  <a:pt x="5401734" y="1134533"/>
                </a:lnTo>
                <a:lnTo>
                  <a:pt x="5503334" y="1193800"/>
                </a:lnTo>
                <a:lnTo>
                  <a:pt x="5528734" y="1134533"/>
                </a:lnTo>
                <a:lnTo>
                  <a:pt x="5588000" y="1058333"/>
                </a:lnTo>
                <a:lnTo>
                  <a:pt x="5604934" y="897467"/>
                </a:lnTo>
                <a:lnTo>
                  <a:pt x="5664200" y="821267"/>
                </a:lnTo>
                <a:lnTo>
                  <a:pt x="5638800" y="770467"/>
                </a:lnTo>
                <a:lnTo>
                  <a:pt x="5638800" y="770467"/>
                </a:lnTo>
                <a:lnTo>
                  <a:pt x="5520267" y="795867"/>
                </a:lnTo>
                <a:lnTo>
                  <a:pt x="5452534" y="838200"/>
                </a:lnTo>
                <a:lnTo>
                  <a:pt x="5300134" y="838200"/>
                </a:lnTo>
                <a:lnTo>
                  <a:pt x="5274734" y="795867"/>
                </a:lnTo>
                <a:lnTo>
                  <a:pt x="5274734" y="736600"/>
                </a:lnTo>
                <a:lnTo>
                  <a:pt x="5257800" y="660400"/>
                </a:lnTo>
                <a:lnTo>
                  <a:pt x="5156200" y="601133"/>
                </a:lnTo>
                <a:lnTo>
                  <a:pt x="5088467" y="601133"/>
                </a:lnTo>
                <a:lnTo>
                  <a:pt x="5088467" y="601133"/>
                </a:lnTo>
                <a:lnTo>
                  <a:pt x="5003800" y="575733"/>
                </a:lnTo>
                <a:lnTo>
                  <a:pt x="5003800" y="575733"/>
                </a:lnTo>
                <a:lnTo>
                  <a:pt x="4969934" y="482600"/>
                </a:lnTo>
                <a:lnTo>
                  <a:pt x="4953000" y="406400"/>
                </a:lnTo>
                <a:lnTo>
                  <a:pt x="4902200" y="245533"/>
                </a:lnTo>
                <a:lnTo>
                  <a:pt x="4876800" y="160867"/>
                </a:lnTo>
                <a:lnTo>
                  <a:pt x="4817534" y="84667"/>
                </a:lnTo>
                <a:lnTo>
                  <a:pt x="4732867" y="50800"/>
                </a:lnTo>
                <a:lnTo>
                  <a:pt x="4622800" y="0"/>
                </a:lnTo>
                <a:lnTo>
                  <a:pt x="4521200" y="0"/>
                </a:lnTo>
                <a:lnTo>
                  <a:pt x="4377267" y="25400"/>
                </a:lnTo>
                <a:lnTo>
                  <a:pt x="4292600" y="84667"/>
                </a:lnTo>
                <a:lnTo>
                  <a:pt x="4292600" y="84667"/>
                </a:lnTo>
                <a:lnTo>
                  <a:pt x="4309534" y="143933"/>
                </a:lnTo>
                <a:lnTo>
                  <a:pt x="4309534" y="143933"/>
                </a:lnTo>
                <a:lnTo>
                  <a:pt x="4368800" y="228600"/>
                </a:lnTo>
                <a:lnTo>
                  <a:pt x="4292600" y="304800"/>
                </a:lnTo>
                <a:lnTo>
                  <a:pt x="4241800" y="440267"/>
                </a:lnTo>
                <a:lnTo>
                  <a:pt x="4216400" y="482600"/>
                </a:lnTo>
                <a:lnTo>
                  <a:pt x="4106334" y="567267"/>
                </a:lnTo>
                <a:lnTo>
                  <a:pt x="4106334" y="567267"/>
                </a:lnTo>
                <a:lnTo>
                  <a:pt x="3945467" y="524933"/>
                </a:lnTo>
                <a:lnTo>
                  <a:pt x="3886200" y="524933"/>
                </a:lnTo>
                <a:lnTo>
                  <a:pt x="3759200" y="491067"/>
                </a:lnTo>
                <a:lnTo>
                  <a:pt x="3623734" y="575733"/>
                </a:lnTo>
                <a:lnTo>
                  <a:pt x="3437467" y="635000"/>
                </a:lnTo>
                <a:lnTo>
                  <a:pt x="3352800" y="635000"/>
                </a:lnTo>
                <a:lnTo>
                  <a:pt x="3234267" y="609600"/>
                </a:lnTo>
                <a:lnTo>
                  <a:pt x="3166534" y="558800"/>
                </a:lnTo>
                <a:lnTo>
                  <a:pt x="3166534" y="558800"/>
                </a:lnTo>
                <a:lnTo>
                  <a:pt x="3090334" y="508000"/>
                </a:lnTo>
                <a:lnTo>
                  <a:pt x="3014134" y="465667"/>
                </a:lnTo>
                <a:lnTo>
                  <a:pt x="2912534" y="457200"/>
                </a:lnTo>
                <a:lnTo>
                  <a:pt x="2794000" y="508000"/>
                </a:lnTo>
                <a:lnTo>
                  <a:pt x="2667000" y="440267"/>
                </a:lnTo>
                <a:lnTo>
                  <a:pt x="2616200" y="313267"/>
                </a:lnTo>
                <a:lnTo>
                  <a:pt x="2540000" y="304800"/>
                </a:lnTo>
                <a:lnTo>
                  <a:pt x="2480734" y="262467"/>
                </a:lnTo>
                <a:lnTo>
                  <a:pt x="2429934" y="254000"/>
                </a:lnTo>
                <a:lnTo>
                  <a:pt x="2328334" y="211667"/>
                </a:lnTo>
                <a:lnTo>
                  <a:pt x="2243667" y="304800"/>
                </a:lnTo>
                <a:lnTo>
                  <a:pt x="2243667" y="397933"/>
                </a:lnTo>
                <a:lnTo>
                  <a:pt x="2294467" y="482600"/>
                </a:lnTo>
                <a:lnTo>
                  <a:pt x="2209800" y="541867"/>
                </a:lnTo>
                <a:lnTo>
                  <a:pt x="2142067" y="541867"/>
                </a:lnTo>
                <a:lnTo>
                  <a:pt x="2057400" y="508000"/>
                </a:lnTo>
                <a:lnTo>
                  <a:pt x="2006600" y="533400"/>
                </a:lnTo>
                <a:lnTo>
                  <a:pt x="1905000" y="491067"/>
                </a:lnTo>
                <a:lnTo>
                  <a:pt x="1905000" y="440267"/>
                </a:lnTo>
                <a:lnTo>
                  <a:pt x="1794934" y="440267"/>
                </a:lnTo>
                <a:lnTo>
                  <a:pt x="1794934" y="440267"/>
                </a:lnTo>
                <a:lnTo>
                  <a:pt x="1710267" y="397933"/>
                </a:lnTo>
                <a:lnTo>
                  <a:pt x="1591734" y="474133"/>
                </a:lnTo>
                <a:lnTo>
                  <a:pt x="1464734" y="533400"/>
                </a:lnTo>
                <a:lnTo>
                  <a:pt x="1447800" y="584200"/>
                </a:lnTo>
                <a:lnTo>
                  <a:pt x="1320800" y="592667"/>
                </a:lnTo>
                <a:lnTo>
                  <a:pt x="1286934" y="651933"/>
                </a:lnTo>
                <a:lnTo>
                  <a:pt x="1227667" y="651933"/>
                </a:lnTo>
                <a:lnTo>
                  <a:pt x="1210734" y="702733"/>
                </a:lnTo>
                <a:lnTo>
                  <a:pt x="1126067" y="753533"/>
                </a:lnTo>
                <a:lnTo>
                  <a:pt x="1126067" y="753533"/>
                </a:lnTo>
                <a:lnTo>
                  <a:pt x="1109134" y="872067"/>
                </a:lnTo>
                <a:lnTo>
                  <a:pt x="1058334" y="948267"/>
                </a:lnTo>
                <a:lnTo>
                  <a:pt x="956734" y="922867"/>
                </a:lnTo>
                <a:lnTo>
                  <a:pt x="863600" y="897467"/>
                </a:lnTo>
                <a:lnTo>
                  <a:pt x="812800" y="1092200"/>
                </a:lnTo>
                <a:lnTo>
                  <a:pt x="821267" y="1185333"/>
                </a:lnTo>
                <a:lnTo>
                  <a:pt x="728134" y="1176867"/>
                </a:lnTo>
                <a:lnTo>
                  <a:pt x="601134" y="1210733"/>
                </a:lnTo>
                <a:lnTo>
                  <a:pt x="618067" y="1286933"/>
                </a:lnTo>
                <a:lnTo>
                  <a:pt x="668867" y="1447800"/>
                </a:lnTo>
                <a:lnTo>
                  <a:pt x="601134" y="1507067"/>
                </a:lnTo>
                <a:lnTo>
                  <a:pt x="609600" y="1574800"/>
                </a:lnTo>
                <a:lnTo>
                  <a:pt x="431800" y="1651000"/>
                </a:lnTo>
                <a:lnTo>
                  <a:pt x="364067" y="1701800"/>
                </a:lnTo>
                <a:lnTo>
                  <a:pt x="296334" y="1701800"/>
                </a:lnTo>
                <a:lnTo>
                  <a:pt x="279400" y="1778000"/>
                </a:lnTo>
                <a:lnTo>
                  <a:pt x="177800" y="1769533"/>
                </a:lnTo>
                <a:lnTo>
                  <a:pt x="101600" y="1769533"/>
                </a:lnTo>
                <a:lnTo>
                  <a:pt x="0" y="1888067"/>
                </a:lnTo>
                <a:lnTo>
                  <a:pt x="0" y="1938867"/>
                </a:lnTo>
                <a:lnTo>
                  <a:pt x="101600" y="2032000"/>
                </a:lnTo>
                <a:lnTo>
                  <a:pt x="118534" y="2142067"/>
                </a:lnTo>
                <a:lnTo>
                  <a:pt x="152400" y="2192867"/>
                </a:lnTo>
                <a:lnTo>
                  <a:pt x="279400" y="2302933"/>
                </a:lnTo>
                <a:lnTo>
                  <a:pt x="389467" y="2362200"/>
                </a:lnTo>
                <a:lnTo>
                  <a:pt x="491067" y="2311400"/>
                </a:lnTo>
                <a:lnTo>
                  <a:pt x="575734" y="2353733"/>
                </a:lnTo>
                <a:lnTo>
                  <a:pt x="643467" y="2387600"/>
                </a:lnTo>
                <a:lnTo>
                  <a:pt x="550334" y="2497667"/>
                </a:lnTo>
                <a:lnTo>
                  <a:pt x="465667" y="2531533"/>
                </a:lnTo>
                <a:lnTo>
                  <a:pt x="550334" y="2650067"/>
                </a:lnTo>
                <a:lnTo>
                  <a:pt x="499534" y="2700867"/>
                </a:lnTo>
                <a:lnTo>
                  <a:pt x="448734" y="2692400"/>
                </a:lnTo>
                <a:lnTo>
                  <a:pt x="508000" y="2836333"/>
                </a:lnTo>
                <a:lnTo>
                  <a:pt x="601134" y="2870200"/>
                </a:lnTo>
                <a:lnTo>
                  <a:pt x="711200" y="2963333"/>
                </a:lnTo>
                <a:lnTo>
                  <a:pt x="753534" y="2904067"/>
                </a:lnTo>
                <a:lnTo>
                  <a:pt x="812800" y="2954867"/>
                </a:lnTo>
                <a:lnTo>
                  <a:pt x="922867" y="3031067"/>
                </a:lnTo>
                <a:lnTo>
                  <a:pt x="1007534" y="3056467"/>
                </a:lnTo>
                <a:lnTo>
                  <a:pt x="1041400" y="3107267"/>
                </a:lnTo>
                <a:lnTo>
                  <a:pt x="1092200" y="3132667"/>
                </a:lnTo>
                <a:lnTo>
                  <a:pt x="1168400" y="3166533"/>
                </a:lnTo>
                <a:lnTo>
                  <a:pt x="1219200" y="3166533"/>
                </a:lnTo>
                <a:lnTo>
                  <a:pt x="1303867" y="3191933"/>
                </a:lnTo>
                <a:lnTo>
                  <a:pt x="1388534" y="3166533"/>
                </a:lnTo>
                <a:lnTo>
                  <a:pt x="1439334" y="3200400"/>
                </a:lnTo>
                <a:lnTo>
                  <a:pt x="1498600" y="3149600"/>
                </a:lnTo>
                <a:lnTo>
                  <a:pt x="1600200" y="3166533"/>
                </a:lnTo>
                <a:lnTo>
                  <a:pt x="1684867" y="3200400"/>
                </a:lnTo>
                <a:lnTo>
                  <a:pt x="1769534" y="3141133"/>
                </a:lnTo>
                <a:lnTo>
                  <a:pt x="1888067" y="3090333"/>
                </a:lnTo>
                <a:lnTo>
                  <a:pt x="1938867" y="3022600"/>
                </a:lnTo>
                <a:lnTo>
                  <a:pt x="1989667" y="3056467"/>
                </a:lnTo>
                <a:lnTo>
                  <a:pt x="2091267" y="3048000"/>
                </a:lnTo>
                <a:lnTo>
                  <a:pt x="2150534" y="3141133"/>
                </a:lnTo>
                <a:lnTo>
                  <a:pt x="2226734" y="3141133"/>
                </a:lnTo>
                <a:lnTo>
                  <a:pt x="2277534" y="3183467"/>
                </a:lnTo>
                <a:lnTo>
                  <a:pt x="2328334" y="3242733"/>
                </a:lnTo>
                <a:lnTo>
                  <a:pt x="2336800" y="3361267"/>
                </a:lnTo>
                <a:lnTo>
                  <a:pt x="2235200" y="3462867"/>
                </a:lnTo>
                <a:lnTo>
                  <a:pt x="2235200" y="3564467"/>
                </a:lnTo>
                <a:lnTo>
                  <a:pt x="2235200" y="3564467"/>
                </a:lnTo>
                <a:lnTo>
                  <a:pt x="2319867" y="3598333"/>
                </a:lnTo>
                <a:lnTo>
                  <a:pt x="2336800" y="3657600"/>
                </a:lnTo>
                <a:lnTo>
                  <a:pt x="2396067" y="3691467"/>
                </a:lnTo>
                <a:lnTo>
                  <a:pt x="2387600" y="3759200"/>
                </a:lnTo>
                <a:lnTo>
                  <a:pt x="2446867" y="3818467"/>
                </a:lnTo>
                <a:lnTo>
                  <a:pt x="2514600" y="3860800"/>
                </a:lnTo>
                <a:lnTo>
                  <a:pt x="2514600" y="3860800"/>
                </a:lnTo>
                <a:lnTo>
                  <a:pt x="2556934" y="3810000"/>
                </a:lnTo>
                <a:lnTo>
                  <a:pt x="2599267" y="3869267"/>
                </a:lnTo>
                <a:lnTo>
                  <a:pt x="2599267" y="3716867"/>
                </a:lnTo>
                <a:lnTo>
                  <a:pt x="2658534" y="3742267"/>
                </a:lnTo>
                <a:lnTo>
                  <a:pt x="2709334" y="3716867"/>
                </a:lnTo>
                <a:lnTo>
                  <a:pt x="2785534" y="3716867"/>
                </a:lnTo>
                <a:lnTo>
                  <a:pt x="2853267" y="3716867"/>
                </a:lnTo>
                <a:lnTo>
                  <a:pt x="2921000" y="3674533"/>
                </a:lnTo>
                <a:lnTo>
                  <a:pt x="2921000" y="3674533"/>
                </a:lnTo>
                <a:lnTo>
                  <a:pt x="3005667" y="3716867"/>
                </a:lnTo>
                <a:lnTo>
                  <a:pt x="3064934" y="3699933"/>
                </a:lnTo>
                <a:lnTo>
                  <a:pt x="3064934" y="3793067"/>
                </a:lnTo>
                <a:lnTo>
                  <a:pt x="3115734" y="3826933"/>
                </a:lnTo>
                <a:lnTo>
                  <a:pt x="3175000" y="3826933"/>
                </a:lnTo>
              </a:path>
            </a:pathLst>
          </a:custGeom>
          <a:ln w="158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Freihandform 19"/>
          <p:cNvSpPr/>
          <p:nvPr/>
        </p:nvSpPr>
        <p:spPr>
          <a:xfrm>
            <a:off x="872067" y="3657600"/>
            <a:ext cx="190500" cy="55033"/>
          </a:xfrm>
          <a:custGeom>
            <a:avLst/>
            <a:gdLst>
              <a:gd name="connsiteX0" fmla="*/ 190500 w 190500"/>
              <a:gd name="connsiteY0" fmla="*/ 0 h 55033"/>
              <a:gd name="connsiteX1" fmla="*/ 160866 w 190500"/>
              <a:gd name="connsiteY1" fmla="*/ 25400 h 55033"/>
              <a:gd name="connsiteX2" fmla="*/ 97366 w 190500"/>
              <a:gd name="connsiteY2" fmla="*/ 46567 h 55033"/>
              <a:gd name="connsiteX3" fmla="*/ 76200 w 190500"/>
              <a:gd name="connsiteY3" fmla="*/ 25400 h 55033"/>
              <a:gd name="connsiteX4" fmla="*/ 42333 w 190500"/>
              <a:gd name="connsiteY4" fmla="*/ 25400 h 55033"/>
              <a:gd name="connsiteX5" fmla="*/ 0 w 190500"/>
              <a:gd name="connsiteY5" fmla="*/ 55033 h 5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500" h="55033">
                <a:moveTo>
                  <a:pt x="190500" y="0"/>
                </a:moveTo>
                <a:lnTo>
                  <a:pt x="160866" y="25400"/>
                </a:lnTo>
                <a:lnTo>
                  <a:pt x="97366" y="46567"/>
                </a:lnTo>
                <a:lnTo>
                  <a:pt x="76200" y="25400"/>
                </a:lnTo>
                <a:lnTo>
                  <a:pt x="42333" y="25400"/>
                </a:lnTo>
                <a:lnTo>
                  <a:pt x="0" y="55033"/>
                </a:lnTo>
              </a:path>
            </a:pathLst>
          </a:custGeom>
          <a:ln w="158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Freihandform 20"/>
          <p:cNvSpPr/>
          <p:nvPr/>
        </p:nvSpPr>
        <p:spPr>
          <a:xfrm>
            <a:off x="863600" y="3712633"/>
            <a:ext cx="220133" cy="46567"/>
          </a:xfrm>
          <a:custGeom>
            <a:avLst/>
            <a:gdLst>
              <a:gd name="connsiteX0" fmla="*/ 0 w 220133"/>
              <a:gd name="connsiteY0" fmla="*/ 46567 h 46567"/>
              <a:gd name="connsiteX1" fmla="*/ 67733 w 220133"/>
              <a:gd name="connsiteY1" fmla="*/ 29634 h 46567"/>
              <a:gd name="connsiteX2" fmla="*/ 143933 w 220133"/>
              <a:gd name="connsiteY2" fmla="*/ 38100 h 46567"/>
              <a:gd name="connsiteX3" fmla="*/ 177800 w 220133"/>
              <a:gd name="connsiteY3" fmla="*/ 16934 h 46567"/>
              <a:gd name="connsiteX4" fmla="*/ 220133 w 220133"/>
              <a:gd name="connsiteY4" fmla="*/ 0 h 4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133" h="46567">
                <a:moveTo>
                  <a:pt x="0" y="46567"/>
                </a:moveTo>
                <a:cubicBezTo>
                  <a:pt x="64863" y="29270"/>
                  <a:pt x="41594" y="29634"/>
                  <a:pt x="67733" y="29634"/>
                </a:cubicBezTo>
                <a:cubicBezTo>
                  <a:pt x="141101" y="38265"/>
                  <a:pt x="115546" y="38100"/>
                  <a:pt x="143933" y="38100"/>
                </a:cubicBezTo>
                <a:lnTo>
                  <a:pt x="177800" y="16934"/>
                </a:lnTo>
                <a:lnTo>
                  <a:pt x="220133" y="0"/>
                </a:lnTo>
              </a:path>
            </a:pathLst>
          </a:custGeom>
          <a:ln w="158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Freihandform 21"/>
          <p:cNvSpPr/>
          <p:nvPr/>
        </p:nvSpPr>
        <p:spPr>
          <a:xfrm>
            <a:off x="3146607" y="5410200"/>
            <a:ext cx="301443" cy="438150"/>
          </a:xfrm>
          <a:custGeom>
            <a:avLst/>
            <a:gdLst>
              <a:gd name="connsiteX0" fmla="*/ 301443 w 301443"/>
              <a:gd name="connsiteY0" fmla="*/ 0 h 438150"/>
              <a:gd name="connsiteX1" fmla="*/ 276043 w 301443"/>
              <a:gd name="connsiteY1" fmla="*/ 69850 h 438150"/>
              <a:gd name="connsiteX2" fmla="*/ 256993 w 301443"/>
              <a:gd name="connsiteY2" fmla="*/ 107950 h 438150"/>
              <a:gd name="connsiteX3" fmla="*/ 187143 w 301443"/>
              <a:gd name="connsiteY3" fmla="*/ 107950 h 438150"/>
              <a:gd name="connsiteX4" fmla="*/ 155393 w 301443"/>
              <a:gd name="connsiteY4" fmla="*/ 146050 h 438150"/>
              <a:gd name="connsiteX5" fmla="*/ 79193 w 301443"/>
              <a:gd name="connsiteY5" fmla="*/ 152400 h 438150"/>
              <a:gd name="connsiteX6" fmla="*/ 28393 w 301443"/>
              <a:gd name="connsiteY6" fmla="*/ 241300 h 438150"/>
              <a:gd name="connsiteX7" fmla="*/ 2993 w 301443"/>
              <a:gd name="connsiteY7" fmla="*/ 279400 h 438150"/>
              <a:gd name="connsiteX8" fmla="*/ 66493 w 301443"/>
              <a:gd name="connsiteY8" fmla="*/ 393700 h 438150"/>
              <a:gd name="connsiteX9" fmla="*/ 98243 w 301443"/>
              <a:gd name="connsiteY9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1443" h="438150">
                <a:moveTo>
                  <a:pt x="301443" y="0"/>
                </a:moveTo>
                <a:lnTo>
                  <a:pt x="276043" y="69850"/>
                </a:lnTo>
                <a:lnTo>
                  <a:pt x="256993" y="107950"/>
                </a:lnTo>
                <a:lnTo>
                  <a:pt x="187143" y="107950"/>
                </a:lnTo>
                <a:lnTo>
                  <a:pt x="155393" y="146050"/>
                </a:lnTo>
                <a:lnTo>
                  <a:pt x="79193" y="152400"/>
                </a:lnTo>
                <a:lnTo>
                  <a:pt x="28393" y="241300"/>
                </a:lnTo>
                <a:cubicBezTo>
                  <a:pt x="0" y="269693"/>
                  <a:pt x="2993" y="254726"/>
                  <a:pt x="2993" y="279400"/>
                </a:cubicBezTo>
                <a:lnTo>
                  <a:pt x="66493" y="393700"/>
                </a:lnTo>
                <a:lnTo>
                  <a:pt x="98243" y="438150"/>
                </a:lnTo>
              </a:path>
            </a:pathLst>
          </a:custGeom>
          <a:ln w="158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Freihandform 22"/>
          <p:cNvSpPr/>
          <p:nvPr/>
        </p:nvSpPr>
        <p:spPr>
          <a:xfrm>
            <a:off x="3403600" y="5518150"/>
            <a:ext cx="425450" cy="311150"/>
          </a:xfrm>
          <a:custGeom>
            <a:avLst/>
            <a:gdLst>
              <a:gd name="connsiteX0" fmla="*/ 419100 w 425450"/>
              <a:gd name="connsiteY0" fmla="*/ 311150 h 311150"/>
              <a:gd name="connsiteX1" fmla="*/ 425450 w 425450"/>
              <a:gd name="connsiteY1" fmla="*/ 260350 h 311150"/>
              <a:gd name="connsiteX2" fmla="*/ 349250 w 425450"/>
              <a:gd name="connsiteY2" fmla="*/ 184150 h 311150"/>
              <a:gd name="connsiteX3" fmla="*/ 285750 w 425450"/>
              <a:gd name="connsiteY3" fmla="*/ 184150 h 311150"/>
              <a:gd name="connsiteX4" fmla="*/ 241300 w 425450"/>
              <a:gd name="connsiteY4" fmla="*/ 234950 h 311150"/>
              <a:gd name="connsiteX5" fmla="*/ 177800 w 425450"/>
              <a:gd name="connsiteY5" fmla="*/ 196850 h 311150"/>
              <a:gd name="connsiteX6" fmla="*/ 88900 w 425450"/>
              <a:gd name="connsiteY6" fmla="*/ 266700 h 311150"/>
              <a:gd name="connsiteX7" fmla="*/ 88900 w 425450"/>
              <a:gd name="connsiteY7" fmla="*/ 171450 h 311150"/>
              <a:gd name="connsiteX8" fmla="*/ 114300 w 425450"/>
              <a:gd name="connsiteY8" fmla="*/ 76200 h 311150"/>
              <a:gd name="connsiteX9" fmla="*/ 57150 w 425450"/>
              <a:gd name="connsiteY9" fmla="*/ 57150 h 311150"/>
              <a:gd name="connsiteX10" fmla="*/ 57150 w 425450"/>
              <a:gd name="connsiteY10" fmla="*/ 57150 h 311150"/>
              <a:gd name="connsiteX11" fmla="*/ 0 w 425450"/>
              <a:gd name="connsiteY11" fmla="*/ 0 h 31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5450" h="311150">
                <a:moveTo>
                  <a:pt x="419100" y="311150"/>
                </a:moveTo>
                <a:lnTo>
                  <a:pt x="425450" y="260350"/>
                </a:lnTo>
                <a:lnTo>
                  <a:pt x="349250" y="184150"/>
                </a:lnTo>
                <a:lnTo>
                  <a:pt x="285750" y="184150"/>
                </a:lnTo>
                <a:lnTo>
                  <a:pt x="241300" y="234950"/>
                </a:lnTo>
                <a:lnTo>
                  <a:pt x="177800" y="196850"/>
                </a:lnTo>
                <a:lnTo>
                  <a:pt x="88900" y="266700"/>
                </a:lnTo>
                <a:lnTo>
                  <a:pt x="88900" y="171450"/>
                </a:lnTo>
                <a:lnTo>
                  <a:pt x="114300" y="76200"/>
                </a:lnTo>
                <a:lnTo>
                  <a:pt x="57150" y="57150"/>
                </a:lnTo>
                <a:lnTo>
                  <a:pt x="57150" y="57150"/>
                </a:lnTo>
                <a:lnTo>
                  <a:pt x="0" y="0"/>
                </a:lnTo>
              </a:path>
            </a:pathLst>
          </a:custGeom>
          <a:ln w="158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Freihandform 23"/>
          <p:cNvSpPr/>
          <p:nvPr/>
        </p:nvSpPr>
        <p:spPr>
          <a:xfrm>
            <a:off x="5664200" y="3028950"/>
            <a:ext cx="565150" cy="349250"/>
          </a:xfrm>
          <a:custGeom>
            <a:avLst/>
            <a:gdLst>
              <a:gd name="connsiteX0" fmla="*/ 0 w 565150"/>
              <a:gd name="connsiteY0" fmla="*/ 349250 h 349250"/>
              <a:gd name="connsiteX1" fmla="*/ 57150 w 565150"/>
              <a:gd name="connsiteY1" fmla="*/ 279400 h 349250"/>
              <a:gd name="connsiteX2" fmla="*/ 139700 w 565150"/>
              <a:gd name="connsiteY2" fmla="*/ 266700 h 349250"/>
              <a:gd name="connsiteX3" fmla="*/ 177800 w 565150"/>
              <a:gd name="connsiteY3" fmla="*/ 196850 h 349250"/>
              <a:gd name="connsiteX4" fmla="*/ 203200 w 565150"/>
              <a:gd name="connsiteY4" fmla="*/ 127000 h 349250"/>
              <a:gd name="connsiteX5" fmla="*/ 247650 w 565150"/>
              <a:gd name="connsiteY5" fmla="*/ 171450 h 349250"/>
              <a:gd name="connsiteX6" fmla="*/ 355600 w 565150"/>
              <a:gd name="connsiteY6" fmla="*/ 177800 h 349250"/>
              <a:gd name="connsiteX7" fmla="*/ 342900 w 565150"/>
              <a:gd name="connsiteY7" fmla="*/ 107950 h 349250"/>
              <a:gd name="connsiteX8" fmla="*/ 431800 w 565150"/>
              <a:gd name="connsiteY8" fmla="*/ 107950 h 349250"/>
              <a:gd name="connsiteX9" fmla="*/ 450850 w 565150"/>
              <a:gd name="connsiteY9" fmla="*/ 50800 h 349250"/>
              <a:gd name="connsiteX10" fmla="*/ 450850 w 565150"/>
              <a:gd name="connsiteY10" fmla="*/ 50800 h 349250"/>
              <a:gd name="connsiteX11" fmla="*/ 501650 w 565150"/>
              <a:gd name="connsiteY11" fmla="*/ 0 h 349250"/>
              <a:gd name="connsiteX12" fmla="*/ 565150 w 565150"/>
              <a:gd name="connsiteY12" fmla="*/ 0 h 34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5150" h="349250">
                <a:moveTo>
                  <a:pt x="0" y="349250"/>
                </a:moveTo>
                <a:lnTo>
                  <a:pt x="57150" y="279400"/>
                </a:lnTo>
                <a:lnTo>
                  <a:pt x="139700" y="266700"/>
                </a:lnTo>
                <a:lnTo>
                  <a:pt x="177800" y="196850"/>
                </a:lnTo>
                <a:lnTo>
                  <a:pt x="203200" y="127000"/>
                </a:lnTo>
                <a:lnTo>
                  <a:pt x="247650" y="171450"/>
                </a:lnTo>
                <a:lnTo>
                  <a:pt x="355600" y="177800"/>
                </a:lnTo>
                <a:lnTo>
                  <a:pt x="342900" y="107950"/>
                </a:lnTo>
                <a:lnTo>
                  <a:pt x="431800" y="107950"/>
                </a:lnTo>
                <a:lnTo>
                  <a:pt x="450850" y="50800"/>
                </a:lnTo>
                <a:lnTo>
                  <a:pt x="450850" y="50800"/>
                </a:lnTo>
                <a:lnTo>
                  <a:pt x="501650" y="0"/>
                </a:lnTo>
                <a:lnTo>
                  <a:pt x="565150" y="0"/>
                </a:lnTo>
              </a:path>
            </a:pathLst>
          </a:custGeom>
          <a:ln w="158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6" name="Bild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1003" y="3467702"/>
            <a:ext cx="341997" cy="227998"/>
          </a:xfrm>
          <a:prstGeom prst="rect">
            <a:avLst/>
          </a:prstGeom>
          <a:ln>
            <a:noFill/>
          </a:ln>
        </p:spPr>
      </p:pic>
      <p:pic>
        <p:nvPicPr>
          <p:cNvPr id="28" name="Bild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8249" y="2406300"/>
            <a:ext cx="348399" cy="174200"/>
          </a:xfrm>
          <a:prstGeom prst="rect">
            <a:avLst/>
          </a:prstGeom>
        </p:spPr>
      </p:pic>
      <p:sp>
        <p:nvSpPr>
          <p:cNvPr id="29" name="Freihandform 28"/>
          <p:cNvSpPr/>
          <p:nvPr/>
        </p:nvSpPr>
        <p:spPr>
          <a:xfrm>
            <a:off x="2260600" y="2082800"/>
            <a:ext cx="2997200" cy="1092200"/>
          </a:xfrm>
          <a:custGeom>
            <a:avLst/>
            <a:gdLst>
              <a:gd name="connsiteX0" fmla="*/ 2654300 w 2997200"/>
              <a:gd name="connsiteY0" fmla="*/ 0 h 1092200"/>
              <a:gd name="connsiteX1" fmla="*/ 2565400 w 2997200"/>
              <a:gd name="connsiteY1" fmla="*/ 266700 h 1092200"/>
              <a:gd name="connsiteX2" fmla="*/ 2692400 w 2997200"/>
              <a:gd name="connsiteY2" fmla="*/ 266700 h 1092200"/>
              <a:gd name="connsiteX3" fmla="*/ 2692400 w 2997200"/>
              <a:gd name="connsiteY3" fmla="*/ 266700 h 1092200"/>
              <a:gd name="connsiteX4" fmla="*/ 2844800 w 2997200"/>
              <a:gd name="connsiteY4" fmla="*/ 266700 h 1092200"/>
              <a:gd name="connsiteX5" fmla="*/ 2946400 w 2997200"/>
              <a:gd name="connsiteY5" fmla="*/ 368300 h 1092200"/>
              <a:gd name="connsiteX6" fmla="*/ 2997200 w 2997200"/>
              <a:gd name="connsiteY6" fmla="*/ 469900 h 1092200"/>
              <a:gd name="connsiteX7" fmla="*/ 2832100 w 2997200"/>
              <a:gd name="connsiteY7" fmla="*/ 431800 h 1092200"/>
              <a:gd name="connsiteX8" fmla="*/ 2755900 w 2997200"/>
              <a:gd name="connsiteY8" fmla="*/ 482600 h 1092200"/>
              <a:gd name="connsiteX9" fmla="*/ 2641600 w 2997200"/>
              <a:gd name="connsiteY9" fmla="*/ 508000 h 1092200"/>
              <a:gd name="connsiteX10" fmla="*/ 2616200 w 2997200"/>
              <a:gd name="connsiteY10" fmla="*/ 622300 h 1092200"/>
              <a:gd name="connsiteX11" fmla="*/ 2489200 w 2997200"/>
              <a:gd name="connsiteY11" fmla="*/ 622300 h 1092200"/>
              <a:gd name="connsiteX12" fmla="*/ 2387600 w 2997200"/>
              <a:gd name="connsiteY12" fmla="*/ 723900 h 1092200"/>
              <a:gd name="connsiteX13" fmla="*/ 2260600 w 2997200"/>
              <a:gd name="connsiteY13" fmla="*/ 660400 h 1092200"/>
              <a:gd name="connsiteX14" fmla="*/ 2209800 w 2997200"/>
              <a:gd name="connsiteY14" fmla="*/ 762000 h 1092200"/>
              <a:gd name="connsiteX15" fmla="*/ 2222500 w 2997200"/>
              <a:gd name="connsiteY15" fmla="*/ 863600 h 1092200"/>
              <a:gd name="connsiteX16" fmla="*/ 2133600 w 2997200"/>
              <a:gd name="connsiteY16" fmla="*/ 901700 h 1092200"/>
              <a:gd name="connsiteX17" fmla="*/ 2019300 w 2997200"/>
              <a:gd name="connsiteY17" fmla="*/ 1003300 h 1092200"/>
              <a:gd name="connsiteX18" fmla="*/ 1828800 w 2997200"/>
              <a:gd name="connsiteY18" fmla="*/ 977900 h 1092200"/>
              <a:gd name="connsiteX19" fmla="*/ 1625600 w 2997200"/>
              <a:gd name="connsiteY19" fmla="*/ 1092200 h 1092200"/>
              <a:gd name="connsiteX20" fmla="*/ 1536700 w 2997200"/>
              <a:gd name="connsiteY20" fmla="*/ 1066800 h 1092200"/>
              <a:gd name="connsiteX21" fmla="*/ 1384300 w 2997200"/>
              <a:gd name="connsiteY21" fmla="*/ 1066800 h 1092200"/>
              <a:gd name="connsiteX22" fmla="*/ 1257300 w 2997200"/>
              <a:gd name="connsiteY22" fmla="*/ 990600 h 1092200"/>
              <a:gd name="connsiteX23" fmla="*/ 787400 w 2997200"/>
              <a:gd name="connsiteY23" fmla="*/ 927100 h 1092200"/>
              <a:gd name="connsiteX24" fmla="*/ 698500 w 2997200"/>
              <a:gd name="connsiteY24" fmla="*/ 762000 h 1092200"/>
              <a:gd name="connsiteX25" fmla="*/ 508000 w 2997200"/>
              <a:gd name="connsiteY25" fmla="*/ 660400 h 1092200"/>
              <a:gd name="connsiteX26" fmla="*/ 266700 w 2997200"/>
              <a:gd name="connsiteY26" fmla="*/ 622300 h 1092200"/>
              <a:gd name="connsiteX27" fmla="*/ 292100 w 2997200"/>
              <a:gd name="connsiteY27" fmla="*/ 482600 h 1092200"/>
              <a:gd name="connsiteX28" fmla="*/ 228600 w 2997200"/>
              <a:gd name="connsiteY28" fmla="*/ 292100 h 1092200"/>
              <a:gd name="connsiteX29" fmla="*/ 139700 w 2997200"/>
              <a:gd name="connsiteY29" fmla="*/ 254000 h 1092200"/>
              <a:gd name="connsiteX30" fmla="*/ 63500 w 2997200"/>
              <a:gd name="connsiteY30" fmla="*/ 215900 h 1092200"/>
              <a:gd name="connsiteX31" fmla="*/ 0 w 2997200"/>
              <a:gd name="connsiteY31" fmla="*/ 88900 h 109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997200" h="1092200">
                <a:moveTo>
                  <a:pt x="2654300" y="0"/>
                </a:moveTo>
                <a:lnTo>
                  <a:pt x="2565400" y="266700"/>
                </a:lnTo>
                <a:lnTo>
                  <a:pt x="2692400" y="266700"/>
                </a:lnTo>
                <a:lnTo>
                  <a:pt x="2692400" y="266700"/>
                </a:lnTo>
                <a:lnTo>
                  <a:pt x="2844800" y="266700"/>
                </a:lnTo>
                <a:lnTo>
                  <a:pt x="2946400" y="368300"/>
                </a:lnTo>
                <a:lnTo>
                  <a:pt x="2997200" y="469900"/>
                </a:lnTo>
                <a:lnTo>
                  <a:pt x="2832100" y="431800"/>
                </a:lnTo>
                <a:lnTo>
                  <a:pt x="2755900" y="482600"/>
                </a:lnTo>
                <a:lnTo>
                  <a:pt x="2641600" y="508000"/>
                </a:lnTo>
                <a:lnTo>
                  <a:pt x="2616200" y="622300"/>
                </a:lnTo>
                <a:lnTo>
                  <a:pt x="2489200" y="622300"/>
                </a:lnTo>
                <a:lnTo>
                  <a:pt x="2387600" y="723900"/>
                </a:lnTo>
                <a:lnTo>
                  <a:pt x="2260600" y="660400"/>
                </a:lnTo>
                <a:lnTo>
                  <a:pt x="2209800" y="762000"/>
                </a:lnTo>
                <a:cubicBezTo>
                  <a:pt x="2266280" y="874959"/>
                  <a:pt x="2298464" y="863600"/>
                  <a:pt x="2222500" y="863600"/>
                </a:cubicBezTo>
                <a:lnTo>
                  <a:pt x="2133600" y="901700"/>
                </a:lnTo>
                <a:lnTo>
                  <a:pt x="2019300" y="1003300"/>
                </a:lnTo>
                <a:lnTo>
                  <a:pt x="1828800" y="977900"/>
                </a:lnTo>
                <a:lnTo>
                  <a:pt x="1625600" y="1092200"/>
                </a:lnTo>
                <a:lnTo>
                  <a:pt x="1536700" y="1066800"/>
                </a:lnTo>
                <a:lnTo>
                  <a:pt x="1384300" y="1066800"/>
                </a:lnTo>
                <a:lnTo>
                  <a:pt x="1257300" y="990600"/>
                </a:lnTo>
                <a:lnTo>
                  <a:pt x="787400" y="927100"/>
                </a:lnTo>
                <a:lnTo>
                  <a:pt x="698500" y="762000"/>
                </a:lnTo>
                <a:lnTo>
                  <a:pt x="508000" y="660400"/>
                </a:lnTo>
                <a:lnTo>
                  <a:pt x="266700" y="622300"/>
                </a:lnTo>
                <a:lnTo>
                  <a:pt x="292100" y="482600"/>
                </a:lnTo>
                <a:lnTo>
                  <a:pt x="228600" y="292100"/>
                </a:lnTo>
                <a:lnTo>
                  <a:pt x="139700" y="254000"/>
                </a:lnTo>
                <a:lnTo>
                  <a:pt x="63500" y="215900"/>
                </a:lnTo>
                <a:lnTo>
                  <a:pt x="0" y="88900"/>
                </a:lnTo>
              </a:path>
            </a:pathLst>
          </a:custGeom>
          <a:ln w="15875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0" name="Bild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2982" y="1549400"/>
            <a:ext cx="508100" cy="254050"/>
          </a:xfrm>
          <a:prstGeom prst="rect">
            <a:avLst/>
          </a:prstGeom>
        </p:spPr>
      </p:pic>
      <p:grpSp>
        <p:nvGrpSpPr>
          <p:cNvPr id="13" name="Gruppierung 30"/>
          <p:cNvGrpSpPr/>
          <p:nvPr/>
        </p:nvGrpSpPr>
        <p:grpSpPr>
          <a:xfrm>
            <a:off x="4125768" y="4961701"/>
            <a:ext cx="1043124" cy="308799"/>
            <a:chOff x="3567835" y="4665670"/>
            <a:chExt cx="1043124" cy="308799"/>
          </a:xfrm>
        </p:grpSpPr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4047033" y="490246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3567835" y="4665670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Guangzhou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6" name="Gruppierung 30"/>
          <p:cNvGrpSpPr/>
          <p:nvPr/>
        </p:nvGrpSpPr>
        <p:grpSpPr>
          <a:xfrm>
            <a:off x="5364411" y="3676650"/>
            <a:ext cx="1043124" cy="276999"/>
            <a:chOff x="3627107" y="4678119"/>
            <a:chExt cx="1043124" cy="276999"/>
          </a:xfrm>
        </p:grpSpPr>
        <p:sp>
          <p:nvSpPr>
            <p:cNvPr id="35" name="Oval 34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3627107" y="46781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Seoul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25" name="Gruppierung 30"/>
          <p:cNvGrpSpPr/>
          <p:nvPr/>
        </p:nvGrpSpPr>
        <p:grpSpPr>
          <a:xfrm>
            <a:off x="4691780" y="4026640"/>
            <a:ext cx="1043124" cy="314965"/>
            <a:chOff x="3629221" y="4437254"/>
            <a:chExt cx="1043124" cy="314965"/>
          </a:xfrm>
        </p:grpSpPr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3629221" y="4437254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err="1" smtClean="0">
                  <a:solidFill>
                    <a:srgbClr val="143C78"/>
                  </a:solidFill>
                </a:rPr>
                <a:t>Nanjing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27" name="Gruppierung 30"/>
          <p:cNvGrpSpPr/>
          <p:nvPr/>
        </p:nvGrpSpPr>
        <p:grpSpPr>
          <a:xfrm>
            <a:off x="4333168" y="4620001"/>
            <a:ext cx="1043124" cy="276999"/>
            <a:chOff x="3627107" y="4678119"/>
            <a:chExt cx="1043124" cy="276999"/>
          </a:xfrm>
        </p:grpSpPr>
        <p:sp>
          <p:nvSpPr>
            <p:cNvPr id="41" name="Oval 40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3627107" y="46781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Nanchang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31" name="Gruppierung 30"/>
          <p:cNvGrpSpPr/>
          <p:nvPr/>
        </p:nvGrpSpPr>
        <p:grpSpPr>
          <a:xfrm>
            <a:off x="3699919" y="3998839"/>
            <a:ext cx="1043124" cy="276999"/>
            <a:chOff x="3627107" y="4678119"/>
            <a:chExt cx="1043124" cy="276999"/>
          </a:xfrm>
        </p:grpSpPr>
        <p:sp>
          <p:nvSpPr>
            <p:cNvPr id="44" name="Oval 43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3627107" y="46781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Xi‘an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34" name="Gruppierung 30"/>
          <p:cNvGrpSpPr/>
          <p:nvPr/>
        </p:nvGrpSpPr>
        <p:grpSpPr>
          <a:xfrm>
            <a:off x="3475092" y="4523550"/>
            <a:ext cx="1043124" cy="276999"/>
            <a:chOff x="3627107" y="4678119"/>
            <a:chExt cx="1043124" cy="276999"/>
          </a:xfrm>
        </p:grpSpPr>
        <p:sp>
          <p:nvSpPr>
            <p:cNvPr id="47" name="Oval 46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3627107" y="46781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Chongqing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37" name="Gruppierung 30"/>
          <p:cNvGrpSpPr/>
          <p:nvPr/>
        </p:nvGrpSpPr>
        <p:grpSpPr>
          <a:xfrm>
            <a:off x="4882280" y="4776701"/>
            <a:ext cx="1043124" cy="315400"/>
            <a:chOff x="3627107" y="4436819"/>
            <a:chExt cx="1043124" cy="315400"/>
          </a:xfrm>
        </p:grpSpPr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3627107" y="44368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Taipeh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40" name="Gruppierung 30"/>
          <p:cNvGrpSpPr/>
          <p:nvPr/>
        </p:nvGrpSpPr>
        <p:grpSpPr>
          <a:xfrm>
            <a:off x="4215131" y="4171422"/>
            <a:ext cx="1043124" cy="314965"/>
            <a:chOff x="3629221" y="4437254"/>
            <a:chExt cx="1043124" cy="314965"/>
          </a:xfrm>
        </p:grpSpPr>
        <p:sp>
          <p:nvSpPr>
            <p:cNvPr id="53" name="Oval 52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3629221" y="4437254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Wuhan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43" name="Gruppierung 90"/>
          <p:cNvGrpSpPr/>
          <p:nvPr/>
        </p:nvGrpSpPr>
        <p:grpSpPr>
          <a:xfrm>
            <a:off x="3754420" y="3498850"/>
            <a:ext cx="1043124" cy="309050"/>
            <a:chOff x="3627107" y="4443169"/>
            <a:chExt cx="1043124" cy="309050"/>
          </a:xfrm>
        </p:grpSpPr>
        <p:sp>
          <p:nvSpPr>
            <p:cNvPr id="56" name="Oval 55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3627107" y="444316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err="1" smtClean="0">
                  <a:solidFill>
                    <a:srgbClr val="143C78"/>
                  </a:solidFill>
                </a:rPr>
                <a:t>Ya‘an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46" name="Gruppierung 18"/>
          <p:cNvGrpSpPr/>
          <p:nvPr/>
        </p:nvGrpSpPr>
        <p:grpSpPr>
          <a:xfrm>
            <a:off x="221737" y="1000248"/>
            <a:ext cx="4474706" cy="2192201"/>
            <a:chOff x="2044054" y="-14131040"/>
            <a:chExt cx="2683808" cy="3678200"/>
          </a:xfrm>
        </p:grpSpPr>
        <p:sp>
          <p:nvSpPr>
            <p:cNvPr id="59" name="Textfeld 58"/>
            <p:cNvSpPr txBox="1"/>
            <p:nvPr/>
          </p:nvSpPr>
          <p:spPr>
            <a:xfrm>
              <a:off x="2044054" y="-14131040"/>
              <a:ext cx="2465926" cy="160085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März 1979: Im Hinblick auf den 1997 auslaufenden Pachtvertrag für die New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Territories</a:t>
              </a:r>
              <a:r>
                <a:rPr lang="de-DE" sz="1400" dirty="0" smtClean="0">
                  <a:solidFill>
                    <a:srgbClr val="660032"/>
                  </a:solidFill>
                </a:rPr>
                <a:t> wirft der Gouverneur von Hongkong Murray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MacLehose</a:t>
              </a:r>
              <a:r>
                <a:rPr lang="de-DE" sz="1400" dirty="0" smtClean="0">
                  <a:solidFill>
                    <a:srgbClr val="660032"/>
                  </a:solidFill>
                </a:rPr>
                <a:t> diese Frage bei einem offiziellen Besuch in China auf</a:t>
              </a:r>
            </a:p>
          </p:txBody>
        </p:sp>
        <p:cxnSp>
          <p:nvCxnSpPr>
            <p:cNvPr id="60" name="Gerade Verbindung mit Pfeil 59"/>
            <p:cNvCxnSpPr>
              <a:stCxn id="59" idx="2"/>
            </p:cNvCxnSpPr>
            <p:nvPr/>
          </p:nvCxnSpPr>
          <p:spPr>
            <a:xfrm rot="16200000" flipH="1">
              <a:off x="2963767" y="-12216935"/>
              <a:ext cx="2077345" cy="1450845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49" name="Gruppierung 18"/>
          <p:cNvGrpSpPr/>
          <p:nvPr/>
        </p:nvGrpSpPr>
        <p:grpSpPr>
          <a:xfrm>
            <a:off x="445628" y="2805666"/>
            <a:ext cx="4216488" cy="954107"/>
            <a:chOff x="3425821" y="-15898978"/>
            <a:chExt cx="3206065" cy="1600861"/>
          </a:xfrm>
        </p:grpSpPr>
        <p:sp>
          <p:nvSpPr>
            <p:cNvPr id="65" name="Textfeld 64"/>
            <p:cNvSpPr txBox="1"/>
            <p:nvPr/>
          </p:nvSpPr>
          <p:spPr>
            <a:xfrm>
              <a:off x="3425821" y="-15898978"/>
              <a:ext cx="2515886" cy="1600861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Sep. 1982: Mit dem Staatsbesuch von Premierministerin Margaret Thatcher bei Chinas Führer Deng Xiaoping beginnen die britisch-chinesischen Verhandlungen</a:t>
              </a:r>
            </a:p>
          </p:txBody>
        </p:sp>
        <p:cxnSp>
          <p:nvCxnSpPr>
            <p:cNvPr id="66" name="Gerade Verbindung mit Pfeil 65"/>
            <p:cNvCxnSpPr>
              <a:endCxn id="65" idx="3"/>
            </p:cNvCxnSpPr>
            <p:nvPr/>
          </p:nvCxnSpPr>
          <p:spPr>
            <a:xfrm rot="10800000">
              <a:off x="5941707" y="-15098543"/>
              <a:ext cx="690179" cy="160199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85" name="Bild 8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3200" y="5000717"/>
            <a:ext cx="356975" cy="237983"/>
          </a:xfrm>
          <a:prstGeom prst="rect">
            <a:avLst/>
          </a:prstGeom>
        </p:spPr>
      </p:pic>
      <p:graphicFrame>
        <p:nvGraphicFramePr>
          <p:cNvPr id="86" name="Tabelle 85"/>
          <p:cNvGraphicFramePr>
            <a:graphicFrameLocks noGrp="1"/>
          </p:cNvGraphicFramePr>
          <p:nvPr/>
        </p:nvGraphicFramePr>
        <p:xfrm>
          <a:off x="237465" y="3937602"/>
          <a:ext cx="3742253" cy="2148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2253"/>
              </a:tblGrid>
              <a:tr h="370840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de-DE" sz="1400" b="1" dirty="0" smtClean="0">
                          <a:solidFill>
                            <a:srgbClr val="FFFFFF"/>
                          </a:solidFill>
                        </a:rPr>
                        <a:t>Ausgangspositionen bei den Verhandlungen</a:t>
                      </a:r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3C78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sz="1400" b="1" dirty="0" smtClean="0">
                          <a:solidFill>
                            <a:srgbClr val="143C78"/>
                          </a:solidFill>
                        </a:rPr>
                        <a:t>Britische Position:</a:t>
                      </a:r>
                      <a:endParaRPr lang="de-DE" sz="1400" b="1" dirty="0">
                        <a:solidFill>
                          <a:srgbClr val="143C78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3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sz="1400" dirty="0" smtClean="0">
                          <a:solidFill>
                            <a:srgbClr val="143C78"/>
                          </a:solidFill>
                        </a:rPr>
                        <a:t>Verlängerung des Pachtvertrages für die New </a:t>
                      </a:r>
                      <a:r>
                        <a:rPr lang="de-DE" sz="1400" dirty="0" err="1" smtClean="0">
                          <a:solidFill>
                            <a:srgbClr val="143C78"/>
                          </a:solidFill>
                        </a:rPr>
                        <a:t>Territories</a:t>
                      </a:r>
                      <a:r>
                        <a:rPr lang="de-DE" sz="1400" dirty="0" smtClean="0">
                          <a:solidFill>
                            <a:srgbClr val="143C78"/>
                          </a:solidFill>
                        </a:rPr>
                        <a:t> &amp; Sicherung einer britischen Präsenz</a:t>
                      </a:r>
                      <a:endParaRPr lang="de-DE" sz="1400" dirty="0">
                        <a:solidFill>
                          <a:srgbClr val="143C7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smtClean="0">
                          <a:solidFill>
                            <a:srgbClr val="143C78"/>
                          </a:solidFill>
                        </a:rPr>
                        <a:t>Chinesische Position: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3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solidFill>
                            <a:srgbClr val="143C78"/>
                          </a:solidFill>
                        </a:rPr>
                        <a:t>Ganz Hongkong muss kompromisslos an China fallen, notfalls mittels einer </a:t>
                      </a:r>
                      <a:r>
                        <a:rPr lang="de-DE" sz="1400" dirty="0" err="1" smtClean="0">
                          <a:solidFill>
                            <a:srgbClr val="143C78"/>
                          </a:solidFill>
                        </a:rPr>
                        <a:t>milit</a:t>
                      </a:r>
                      <a:r>
                        <a:rPr lang="de-DE" sz="1400" dirty="0" smtClean="0">
                          <a:solidFill>
                            <a:srgbClr val="143C78"/>
                          </a:solidFill>
                        </a:rPr>
                        <a:t>. Invasion</a:t>
                      </a:r>
                      <a:endParaRPr lang="de-DE" sz="1400" dirty="0">
                        <a:solidFill>
                          <a:srgbClr val="143C78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3C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3" name="Pfeil nach rechts 62"/>
          <p:cNvSpPr/>
          <p:nvPr/>
        </p:nvSpPr>
        <p:spPr>
          <a:xfrm>
            <a:off x="4725616" y="1650302"/>
            <a:ext cx="4317549" cy="1384995"/>
          </a:xfrm>
          <a:prstGeom prst="rightArrow">
            <a:avLst>
              <a:gd name="adj1" fmla="val 100000"/>
              <a:gd name="adj2" fmla="val 22832"/>
            </a:avLst>
          </a:prstGeom>
          <a:solidFill>
            <a:schemeClr val="bg1">
              <a:alpha val="83000"/>
            </a:schemeClr>
          </a:solidFill>
          <a:ln>
            <a:solidFill>
              <a:srgbClr val="660032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 smtClean="0">
                <a:solidFill>
                  <a:srgbClr val="660032"/>
                </a:solidFill>
              </a:rPr>
              <a:t>1982 - 1984: Die britisch-chinesischen Verhandlungen gestalten sich auf Grund der gegensätzlichen Positionen zu Beginn schwierig; beide Seiten nähern sich an, als Großbritannien seinen Anspruch auf Präsenz in Hongkong aufgibt &amp; China die Option „Ein Land zwei Systeme“ aufwirft</a:t>
            </a:r>
          </a:p>
        </p:txBody>
      </p:sp>
      <p:grpSp>
        <p:nvGrpSpPr>
          <p:cNvPr id="64" name="Gruppierung 18"/>
          <p:cNvGrpSpPr/>
          <p:nvPr/>
        </p:nvGrpSpPr>
        <p:grpSpPr>
          <a:xfrm>
            <a:off x="5017709" y="3451114"/>
            <a:ext cx="3759715" cy="786404"/>
            <a:chOff x="3087190" y="-16194153"/>
            <a:chExt cx="2858752" cy="1319480"/>
          </a:xfrm>
        </p:grpSpPr>
        <p:sp>
          <p:nvSpPr>
            <p:cNvPr id="67" name="Textfeld 66"/>
            <p:cNvSpPr txBox="1"/>
            <p:nvPr/>
          </p:nvSpPr>
          <p:spPr>
            <a:xfrm>
              <a:off x="3777369" y="-16114051"/>
              <a:ext cx="2168573" cy="1239378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19. Dez. 1984: Die Premierminister beider Länder unterzeichnen die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Sino-British</a:t>
              </a:r>
              <a:r>
                <a:rPr lang="de-DE" sz="1400" dirty="0" smtClean="0">
                  <a:solidFill>
                    <a:srgbClr val="660032"/>
                  </a:solidFill>
                </a:rPr>
                <a:t> Joint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Declaration</a:t>
              </a:r>
              <a:endParaRPr lang="de-DE" sz="1400" dirty="0" smtClean="0">
                <a:solidFill>
                  <a:srgbClr val="660032"/>
                </a:solidFill>
              </a:endParaRPr>
            </a:p>
          </p:txBody>
        </p:sp>
        <p:cxnSp>
          <p:nvCxnSpPr>
            <p:cNvPr id="68" name="Gerade Verbindung mit Pfeil 67"/>
            <p:cNvCxnSpPr>
              <a:stCxn id="67" idx="1"/>
            </p:cNvCxnSpPr>
            <p:nvPr/>
          </p:nvCxnSpPr>
          <p:spPr>
            <a:xfrm rot="10800000">
              <a:off x="3087190" y="-16194153"/>
              <a:ext cx="690179" cy="699789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70" name="Gruppierung 18"/>
          <p:cNvGrpSpPr/>
          <p:nvPr/>
        </p:nvGrpSpPr>
        <p:grpSpPr>
          <a:xfrm>
            <a:off x="4804411" y="5354990"/>
            <a:ext cx="4151934" cy="862688"/>
            <a:chOff x="3172829" y="-16168089"/>
            <a:chExt cx="3156980" cy="1447475"/>
          </a:xfrm>
        </p:grpSpPr>
        <p:sp>
          <p:nvSpPr>
            <p:cNvPr id="72" name="Textfeld 71"/>
            <p:cNvSpPr txBox="1"/>
            <p:nvPr/>
          </p:nvSpPr>
          <p:spPr>
            <a:xfrm>
              <a:off x="3711353" y="-15959994"/>
              <a:ext cx="2618456" cy="1239380"/>
            </a:xfrm>
            <a:prstGeom prst="rect">
              <a:avLst/>
            </a:prstGeom>
            <a:solidFill>
              <a:srgbClr val="660032">
                <a:alpha val="83000"/>
              </a:srgb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FFFFFF"/>
                  </a:solidFill>
                </a:rPr>
                <a:t>01. Juli 1997: Hongkong wird an China übergeben &amp; wird eine Sonderverwaltungszone der Volksrepublik</a:t>
              </a:r>
            </a:p>
          </p:txBody>
        </p:sp>
        <p:cxnSp>
          <p:nvCxnSpPr>
            <p:cNvPr id="73" name="Gerade Verbindung mit Pfeil 72"/>
            <p:cNvCxnSpPr>
              <a:stCxn id="72" idx="1"/>
            </p:cNvCxnSpPr>
            <p:nvPr/>
          </p:nvCxnSpPr>
          <p:spPr>
            <a:xfrm rot="10800000">
              <a:off x="3172829" y="-16168089"/>
              <a:ext cx="538525" cy="827789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78" name="Bild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3345" y="5590204"/>
            <a:ext cx="1032582" cy="516291"/>
          </a:xfrm>
          <a:prstGeom prst="rect">
            <a:avLst/>
          </a:prstGeom>
        </p:spPr>
      </p:pic>
      <p:pic>
        <p:nvPicPr>
          <p:cNvPr id="79" name="Bild 7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5282" y="5590204"/>
            <a:ext cx="842425" cy="561617"/>
          </a:xfrm>
          <a:prstGeom prst="rect">
            <a:avLst/>
          </a:prstGeom>
        </p:spPr>
      </p:pic>
      <p:pic>
        <p:nvPicPr>
          <p:cNvPr id="80" name="Bild 7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7535" y="4303639"/>
            <a:ext cx="1083939" cy="541970"/>
          </a:xfrm>
          <a:prstGeom prst="rect">
            <a:avLst/>
          </a:prstGeom>
        </p:spPr>
      </p:pic>
      <p:pic>
        <p:nvPicPr>
          <p:cNvPr id="81" name="Bild 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636" y="4622804"/>
            <a:ext cx="826793" cy="551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5C3FF"/>
          </a:solidFill>
          <a:ln>
            <a:solidFill>
              <a:srgbClr val="A5C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24" y="2493195"/>
            <a:ext cx="3581400" cy="12192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7800" y="4926280"/>
            <a:ext cx="877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pc="400" dirty="0" smtClean="0">
                <a:solidFill>
                  <a:schemeClr val="bg1"/>
                </a:solidFill>
                <a:latin typeface="Lucida Calligraphy"/>
                <a:cs typeface="Lucida Calligraphy"/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 cap="flat" cmpd="sng" algn="ctr">
          <a:solidFill>
            <a:srgbClr val="143C78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dirty="0">
            <a:solidFill>
              <a:srgbClr val="143C78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588</Words>
  <Application>Microsoft Macintosh PowerPoint</Application>
  <PresentationFormat>Bildschirmpräsentation (4:3)</PresentationFormat>
  <Paragraphs>104</Paragraphs>
  <Slides>7</Slides>
  <Notes>0</Notes>
  <HiddenSlides>0</HiddenSlides>
  <MMClips>0</MMClips>
  <ScaleCrop>false</ScaleCrop>
  <HeadingPairs>
    <vt:vector size="4" baseType="variant">
      <vt:variant>
        <vt:lpstr>Entwurfsvorlage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8" baseType="lpstr">
      <vt:lpstr>Office-Design</vt:lpstr>
      <vt:lpstr>Geschichte in fünf Die Kronkolonie Hongkong 1842 – 1997</vt:lpstr>
      <vt:lpstr>Überblick</vt:lpstr>
      <vt:lpstr>Bis zur Gründung der Kronkolonie Hongkong</vt:lpstr>
      <vt:lpstr>Erweiterung des Territoriums</vt:lpstr>
      <vt:lpstr>Hongkong im Zweiten Weltkrieg &amp; danach</vt:lpstr>
      <vt:lpstr>Übergabe Hongkongs an die Volksrepublik China</vt:lpstr>
      <vt:lpstr>Folie 7</vt:lpstr>
    </vt:vector>
  </TitlesOfParts>
  <Company>Integrated Strategy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Hendrik Godbersen</dc:creator>
  <cp:lastModifiedBy>Hendrik Godbersen</cp:lastModifiedBy>
  <cp:revision>546</cp:revision>
  <cp:lastPrinted>2015-03-25T14:34:47Z</cp:lastPrinted>
  <dcterms:created xsi:type="dcterms:W3CDTF">2015-06-29T09:50:37Z</dcterms:created>
  <dcterms:modified xsi:type="dcterms:W3CDTF">2015-06-29T10:20:00Z</dcterms:modified>
</cp:coreProperties>
</file>