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98" r:id="rId4"/>
    <p:sldId id="297" r:id="rId5"/>
    <p:sldId id="299" r:id="rId6"/>
    <p:sldId id="300" r:id="rId7"/>
    <p:sldId id="286" r:id="rId8"/>
    <p:sldId id="301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7" autoAdjust="0"/>
    <p:restoredTop sz="98459" autoAdjust="0"/>
  </p:normalViewPr>
  <p:slideViewPr>
    <p:cSldViewPr snapToGrid="0" snapToObjects="1">
      <p:cViewPr>
        <p:scale>
          <a:sx n="100" d="100"/>
          <a:sy n="100" d="100"/>
        </p:scale>
        <p:origin x="-59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78559"/>
            <a:ext cx="7772400" cy="147002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60032"/>
                </a:solidFill>
              </a:rPr>
              <a:t>Der Vormärz</a:t>
            </a:r>
            <a:endParaRPr lang="de-DE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55308"/>
            <a:ext cx="5017912" cy="2601042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sz="1400" dirty="0" smtClean="0"/>
              <a:t>1830 (1815) – 1848</a:t>
            </a:r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Deutscher Bund</a:t>
            </a:r>
          </a:p>
          <a:p>
            <a:r>
              <a:rPr lang="de-DE" sz="1600" dirty="0" smtClean="0"/>
              <a:t>Beginn</a:t>
            </a:r>
          </a:p>
          <a:p>
            <a:pPr lvl="1"/>
            <a:r>
              <a:rPr lang="de-DE" sz="1400" dirty="0" smtClean="0"/>
              <a:t>Julirevolution in Frankreich (Wiener Kongress)</a:t>
            </a:r>
          </a:p>
          <a:p>
            <a:r>
              <a:rPr lang="de-DE" sz="1600" dirty="0" smtClean="0"/>
              <a:t>Ende</a:t>
            </a:r>
          </a:p>
          <a:p>
            <a:pPr lvl="1"/>
            <a:r>
              <a:rPr lang="de-DE" sz="1400" dirty="0" smtClean="0"/>
              <a:t>Märzrevolution in Deutschland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74832" y="1438380"/>
            <a:ext cx="2411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err="1" smtClean="0">
                <a:solidFill>
                  <a:srgbClr val="143C78"/>
                </a:solidFill>
              </a:rPr>
              <a:t>Klemenz</a:t>
            </a:r>
            <a:r>
              <a:rPr lang="de-DE" sz="1400" dirty="0" smtClean="0">
                <a:solidFill>
                  <a:srgbClr val="143C78"/>
                </a:solidFill>
              </a:rPr>
              <a:t> Fürst von Metternich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(15. Mai 1773 – 11. Juni 1859)</a:t>
            </a:r>
          </a:p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Österreich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565748" y="2799553"/>
            <a:ext cx="319330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Deutscher Bund als Instrument der Restauration unter der Führung von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565748" y="4962895"/>
            <a:ext cx="3387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Liberale &amp; nationale Kräfte:</a:t>
            </a:r>
          </a:p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Bürgertum, Burschenschaften, kulturelle Vereine...</a:t>
            </a: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747" y="1438380"/>
            <a:ext cx="740711" cy="97462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36650"/>
            <a:ext cx="4787574" cy="2618658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763" y="5713283"/>
            <a:ext cx="743695" cy="446217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747" y="3502548"/>
            <a:ext cx="757910" cy="505520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748" y="4116899"/>
            <a:ext cx="758853" cy="505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feld 24"/>
          <p:cNvSpPr txBox="1"/>
          <p:nvPr/>
        </p:nvSpPr>
        <p:spPr>
          <a:xfrm>
            <a:off x="6324601" y="3502548"/>
            <a:ext cx="236219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Österreich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324601" y="4116899"/>
            <a:ext cx="236219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Preußen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Ideale der Französischen Revolution (1789-1799) &amp; der Befreiungskriege (1813-1815)</a:t>
            </a:r>
          </a:p>
          <a:p>
            <a:endParaRPr lang="de-DE" dirty="0" smtClean="0"/>
          </a:p>
          <a:p>
            <a:r>
              <a:rPr lang="de-DE" dirty="0" smtClean="0"/>
              <a:t>Liberale &amp; nationale Bestrebungen in der Bevölkerung</a:t>
            </a:r>
          </a:p>
          <a:p>
            <a:endParaRPr lang="de-DE" dirty="0" smtClean="0"/>
          </a:p>
          <a:p>
            <a:r>
              <a:rPr lang="de-DE" dirty="0" smtClean="0"/>
              <a:t>Zeitalters Metternich mit  </a:t>
            </a:r>
            <a:r>
              <a:rPr lang="de-DE" sz="1600" dirty="0" smtClean="0"/>
              <a:t>Restauration der monarchischen Gesellschaftsverhältnisse</a:t>
            </a:r>
          </a:p>
          <a:p>
            <a:pPr>
              <a:buNone/>
            </a:pPr>
            <a:endParaRPr lang="de-DE" sz="1600" dirty="0" smtClean="0"/>
          </a:p>
          <a:p>
            <a:r>
              <a:rPr lang="de-DE" dirty="0" smtClean="0"/>
              <a:t>Einschränkungen des literarischen &amp; politischen Lebens</a:t>
            </a:r>
          </a:p>
          <a:p>
            <a:endParaRPr lang="de-DE" dirty="0" smtClean="0"/>
          </a:p>
          <a:p>
            <a:r>
              <a:rPr lang="de-DE" dirty="0" smtClean="0"/>
              <a:t>Liberale &amp; nationale Bewegungen werden den Untergrund gedrängt (Burschenschaften, Turnerbünde, kulturelle Vereine)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Verstärkung der Restauration, aber auch Forcierung des Freiheits- &amp; Nationalbewusstseins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88" name="Gruppierung 87"/>
          <p:cNvGrpSpPr/>
          <p:nvPr/>
        </p:nvGrpSpPr>
        <p:grpSpPr>
          <a:xfrm>
            <a:off x="328789" y="1051155"/>
            <a:ext cx="8342429" cy="4549545"/>
            <a:chOff x="328789" y="1051155"/>
            <a:chExt cx="8342429" cy="4549545"/>
          </a:xfrm>
        </p:grpSpPr>
        <p:pic>
          <p:nvPicPr>
            <p:cNvPr id="171" name="Bild 170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3289300" y="20066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3333750" y="2286000"/>
              <a:ext cx="958850" cy="323850"/>
            </a:xfrm>
            <a:custGeom>
              <a:avLst/>
              <a:gdLst>
                <a:gd name="connsiteX0" fmla="*/ 958850 w 958850"/>
                <a:gd name="connsiteY0" fmla="*/ 323850 h 323850"/>
                <a:gd name="connsiteX1" fmla="*/ 876300 w 958850"/>
                <a:gd name="connsiteY1" fmla="*/ 292100 h 323850"/>
                <a:gd name="connsiteX2" fmla="*/ 806450 w 958850"/>
                <a:gd name="connsiteY2" fmla="*/ 285750 h 323850"/>
                <a:gd name="connsiteX3" fmla="*/ 749300 w 958850"/>
                <a:gd name="connsiteY3" fmla="*/ 260350 h 323850"/>
                <a:gd name="connsiteX4" fmla="*/ 673100 w 958850"/>
                <a:gd name="connsiteY4" fmla="*/ 247650 h 323850"/>
                <a:gd name="connsiteX5" fmla="*/ 590550 w 958850"/>
                <a:gd name="connsiteY5" fmla="*/ 203200 h 323850"/>
                <a:gd name="connsiteX6" fmla="*/ 495300 w 958850"/>
                <a:gd name="connsiteY6" fmla="*/ 177800 h 323850"/>
                <a:gd name="connsiteX7" fmla="*/ 425450 w 958850"/>
                <a:gd name="connsiteY7" fmla="*/ 177800 h 323850"/>
                <a:gd name="connsiteX8" fmla="*/ 323850 w 958850"/>
                <a:gd name="connsiteY8" fmla="*/ 139700 h 323850"/>
                <a:gd name="connsiteX9" fmla="*/ 266700 w 958850"/>
                <a:gd name="connsiteY9" fmla="*/ 127000 h 323850"/>
                <a:gd name="connsiteX10" fmla="*/ 171450 w 958850"/>
                <a:gd name="connsiteY10" fmla="*/ 95250 h 323850"/>
                <a:gd name="connsiteX11" fmla="*/ 114300 w 958850"/>
                <a:gd name="connsiteY11" fmla="*/ 44450 h 323850"/>
                <a:gd name="connsiteX12" fmla="*/ 63500 w 958850"/>
                <a:gd name="connsiteY12" fmla="*/ 6350 h 323850"/>
                <a:gd name="connsiteX13" fmla="*/ 0 w 958850"/>
                <a:gd name="connsiteY1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850" h="323850">
                  <a:moveTo>
                    <a:pt x="958850" y="323850"/>
                  </a:moveTo>
                  <a:cubicBezTo>
                    <a:pt x="885146" y="290348"/>
                    <a:pt x="914576" y="292100"/>
                    <a:pt x="876300" y="292100"/>
                  </a:cubicBezTo>
                  <a:cubicBezTo>
                    <a:pt x="814943" y="285283"/>
                    <a:pt x="838317" y="285750"/>
                    <a:pt x="806450" y="285750"/>
                  </a:cubicBezTo>
                  <a:cubicBezTo>
                    <a:pt x="747292" y="266031"/>
                    <a:pt x="749300" y="286780"/>
                    <a:pt x="749300" y="260350"/>
                  </a:cubicBezTo>
                  <a:cubicBezTo>
                    <a:pt x="676469" y="253729"/>
                    <a:pt x="695982" y="270532"/>
                    <a:pt x="673100" y="247650"/>
                  </a:cubicBezTo>
                  <a:cubicBezTo>
                    <a:pt x="594409" y="195190"/>
                    <a:pt x="618486" y="175264"/>
                    <a:pt x="590550" y="203200"/>
                  </a:cubicBezTo>
                  <a:lnTo>
                    <a:pt x="495300" y="177800"/>
                  </a:lnTo>
                  <a:lnTo>
                    <a:pt x="425450" y="177800"/>
                  </a:lnTo>
                  <a:cubicBezTo>
                    <a:pt x="332659" y="138032"/>
                    <a:pt x="368790" y="139700"/>
                    <a:pt x="323850" y="139700"/>
                  </a:cubicBezTo>
                  <a:lnTo>
                    <a:pt x="266700" y="127000"/>
                  </a:lnTo>
                  <a:lnTo>
                    <a:pt x="171450" y="95250"/>
                  </a:lnTo>
                  <a:cubicBezTo>
                    <a:pt x="106297" y="43128"/>
                    <a:pt x="80843" y="44450"/>
                    <a:pt x="114300" y="44450"/>
                  </a:cubicBezTo>
                  <a:lnTo>
                    <a:pt x="63500" y="6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073403" y="1606261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5223589" y="2510939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Österreich-Ungarn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4644" y="254120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Hannover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6844318" y="1816100"/>
              <a:ext cx="1544032" cy="1631950"/>
            </a:xfrm>
            <a:custGeom>
              <a:avLst/>
              <a:gdLst>
                <a:gd name="connsiteX0" fmla="*/ 45432 w 1544032"/>
                <a:gd name="connsiteY0" fmla="*/ 1631950 h 1631950"/>
                <a:gd name="connsiteX1" fmla="*/ 83532 w 1544032"/>
                <a:gd name="connsiteY1" fmla="*/ 1492250 h 1631950"/>
                <a:gd name="connsiteX2" fmla="*/ 127982 w 1544032"/>
                <a:gd name="connsiteY2" fmla="*/ 1447800 h 1631950"/>
                <a:gd name="connsiteX3" fmla="*/ 70832 w 1544032"/>
                <a:gd name="connsiteY3" fmla="*/ 1308100 h 1631950"/>
                <a:gd name="connsiteX4" fmla="*/ 70832 w 1544032"/>
                <a:gd name="connsiteY4" fmla="*/ 1168400 h 1631950"/>
                <a:gd name="connsiteX5" fmla="*/ 982 w 1544032"/>
                <a:gd name="connsiteY5" fmla="*/ 1028700 h 1631950"/>
                <a:gd name="connsiteX6" fmla="*/ 77182 w 1544032"/>
                <a:gd name="connsiteY6" fmla="*/ 863600 h 1631950"/>
                <a:gd name="connsiteX7" fmla="*/ 204182 w 1544032"/>
                <a:gd name="connsiteY7" fmla="*/ 723900 h 1631950"/>
                <a:gd name="connsiteX8" fmla="*/ 343882 w 1544032"/>
                <a:gd name="connsiteY8" fmla="*/ 717550 h 1631950"/>
                <a:gd name="connsiteX9" fmla="*/ 439132 w 1544032"/>
                <a:gd name="connsiteY9" fmla="*/ 622300 h 1631950"/>
                <a:gd name="connsiteX10" fmla="*/ 674082 w 1544032"/>
                <a:gd name="connsiteY10" fmla="*/ 628650 h 1631950"/>
                <a:gd name="connsiteX11" fmla="*/ 877282 w 1544032"/>
                <a:gd name="connsiteY11" fmla="*/ 577850 h 1631950"/>
                <a:gd name="connsiteX12" fmla="*/ 940782 w 1544032"/>
                <a:gd name="connsiteY12" fmla="*/ 501650 h 1631950"/>
                <a:gd name="connsiteX13" fmla="*/ 985232 w 1544032"/>
                <a:gd name="connsiteY13" fmla="*/ 476250 h 1631950"/>
                <a:gd name="connsiteX14" fmla="*/ 1055082 w 1544032"/>
                <a:gd name="connsiteY14" fmla="*/ 387350 h 1631950"/>
                <a:gd name="connsiteX15" fmla="*/ 1201132 w 1544032"/>
                <a:gd name="connsiteY15" fmla="*/ 368300 h 1631950"/>
                <a:gd name="connsiteX16" fmla="*/ 1201132 w 1544032"/>
                <a:gd name="connsiteY16" fmla="*/ 368300 h 1631950"/>
                <a:gd name="connsiteX17" fmla="*/ 1290032 w 1544032"/>
                <a:gd name="connsiteY17" fmla="*/ 342900 h 1631950"/>
                <a:gd name="connsiteX18" fmla="*/ 1340832 w 1544032"/>
                <a:gd name="connsiteY18" fmla="*/ 311150 h 1631950"/>
                <a:gd name="connsiteX19" fmla="*/ 1442432 w 1544032"/>
                <a:gd name="connsiteY19" fmla="*/ 279400 h 1631950"/>
                <a:gd name="connsiteX20" fmla="*/ 1480532 w 1544032"/>
                <a:gd name="connsiteY20" fmla="*/ 279400 h 1631950"/>
                <a:gd name="connsiteX21" fmla="*/ 1499582 w 1544032"/>
                <a:gd name="connsiteY21" fmla="*/ 171450 h 1631950"/>
                <a:gd name="connsiteX22" fmla="*/ 1544032 w 1544032"/>
                <a:gd name="connsiteY22" fmla="*/ 133350 h 1631950"/>
                <a:gd name="connsiteX23" fmla="*/ 1505932 w 1544032"/>
                <a:gd name="connsiteY23" fmla="*/ 31750 h 1631950"/>
                <a:gd name="connsiteX24" fmla="*/ 1410682 w 1544032"/>
                <a:gd name="connsiteY24" fmla="*/ 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4032" h="1631950">
                  <a:moveTo>
                    <a:pt x="45432" y="1631950"/>
                  </a:moveTo>
                  <a:cubicBezTo>
                    <a:pt x="77875" y="1495688"/>
                    <a:pt x="44872" y="1530910"/>
                    <a:pt x="83532" y="1492250"/>
                  </a:cubicBezTo>
                  <a:lnTo>
                    <a:pt x="127982" y="1447800"/>
                  </a:lnTo>
                  <a:lnTo>
                    <a:pt x="70832" y="1308100"/>
                  </a:lnTo>
                  <a:cubicBezTo>
                    <a:pt x="84128" y="1175143"/>
                    <a:pt x="113615" y="1211183"/>
                    <a:pt x="70832" y="1168400"/>
                  </a:cubicBezTo>
                  <a:cubicBezTo>
                    <a:pt x="0" y="1033175"/>
                    <a:pt x="982" y="1085229"/>
                    <a:pt x="982" y="1028700"/>
                  </a:cubicBezTo>
                  <a:lnTo>
                    <a:pt x="77182" y="863600"/>
                  </a:lnTo>
                  <a:lnTo>
                    <a:pt x="204182" y="723900"/>
                  </a:lnTo>
                  <a:cubicBezTo>
                    <a:pt x="322697" y="716929"/>
                    <a:pt x="276086" y="717550"/>
                    <a:pt x="343882" y="717550"/>
                  </a:cubicBezTo>
                  <a:lnTo>
                    <a:pt x="439132" y="622300"/>
                  </a:lnTo>
                  <a:lnTo>
                    <a:pt x="674082" y="628650"/>
                  </a:lnTo>
                  <a:cubicBezTo>
                    <a:pt x="883556" y="595920"/>
                    <a:pt x="877282" y="665455"/>
                    <a:pt x="877282" y="577850"/>
                  </a:cubicBezTo>
                  <a:lnTo>
                    <a:pt x="940782" y="501650"/>
                  </a:lnTo>
                  <a:cubicBezTo>
                    <a:pt x="987178" y="481766"/>
                    <a:pt x="985232" y="498720"/>
                    <a:pt x="985232" y="476250"/>
                  </a:cubicBezTo>
                  <a:cubicBezTo>
                    <a:pt x="1056449" y="392084"/>
                    <a:pt x="1055082" y="429746"/>
                    <a:pt x="1055082" y="387350"/>
                  </a:cubicBezTo>
                  <a:lnTo>
                    <a:pt x="1201132" y="368300"/>
                  </a:lnTo>
                  <a:lnTo>
                    <a:pt x="1201132" y="368300"/>
                  </a:lnTo>
                  <a:cubicBezTo>
                    <a:pt x="1292102" y="348806"/>
                    <a:pt x="1290032" y="379556"/>
                    <a:pt x="1290032" y="342900"/>
                  </a:cubicBezTo>
                  <a:cubicBezTo>
                    <a:pt x="1336204" y="309920"/>
                    <a:pt x="1316274" y="311150"/>
                    <a:pt x="1340832" y="311150"/>
                  </a:cubicBezTo>
                  <a:cubicBezTo>
                    <a:pt x="1438974" y="284979"/>
                    <a:pt x="1412847" y="308985"/>
                    <a:pt x="1442432" y="279400"/>
                  </a:cubicBezTo>
                  <a:cubicBezTo>
                    <a:pt x="1489845" y="286173"/>
                    <a:pt x="1497465" y="296333"/>
                    <a:pt x="1480532" y="279400"/>
                  </a:cubicBezTo>
                  <a:cubicBezTo>
                    <a:pt x="1493479" y="169348"/>
                    <a:pt x="1457001" y="171450"/>
                    <a:pt x="1499582" y="171450"/>
                  </a:cubicBezTo>
                  <a:lnTo>
                    <a:pt x="1544032" y="133350"/>
                  </a:lnTo>
                  <a:lnTo>
                    <a:pt x="1505932" y="31750"/>
                  </a:lnTo>
                  <a:lnTo>
                    <a:pt x="1410682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7721600" y="1580802"/>
              <a:ext cx="552450" cy="241648"/>
            </a:xfrm>
            <a:custGeom>
              <a:avLst/>
              <a:gdLst>
                <a:gd name="connsiteX0" fmla="*/ 552450 w 552450"/>
                <a:gd name="connsiteY0" fmla="*/ 241648 h 241648"/>
                <a:gd name="connsiteX1" fmla="*/ 501650 w 552450"/>
                <a:gd name="connsiteY1" fmla="*/ 216248 h 241648"/>
                <a:gd name="connsiteX2" fmla="*/ 368300 w 552450"/>
                <a:gd name="connsiteY2" fmla="*/ 209898 h 241648"/>
                <a:gd name="connsiteX3" fmla="*/ 304800 w 552450"/>
                <a:gd name="connsiteY3" fmla="*/ 127348 h 241648"/>
                <a:gd name="connsiteX4" fmla="*/ 203200 w 552450"/>
                <a:gd name="connsiteY4" fmla="*/ 120998 h 241648"/>
                <a:gd name="connsiteX5" fmla="*/ 152400 w 552450"/>
                <a:gd name="connsiteY5" fmla="*/ 38448 h 241648"/>
                <a:gd name="connsiteX6" fmla="*/ 82550 w 552450"/>
                <a:gd name="connsiteY6" fmla="*/ 13048 h 241648"/>
                <a:gd name="connsiteX7" fmla="*/ 0 w 552450"/>
                <a:gd name="connsiteY7" fmla="*/ 348 h 2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241648">
                  <a:moveTo>
                    <a:pt x="552450" y="241648"/>
                  </a:moveTo>
                  <a:lnTo>
                    <a:pt x="501650" y="216248"/>
                  </a:lnTo>
                  <a:lnTo>
                    <a:pt x="368300" y="209898"/>
                  </a:lnTo>
                  <a:lnTo>
                    <a:pt x="304800" y="127348"/>
                  </a:lnTo>
                  <a:lnTo>
                    <a:pt x="203200" y="120998"/>
                  </a:lnTo>
                  <a:cubicBezTo>
                    <a:pt x="144431" y="29580"/>
                    <a:pt x="121140" y="7188"/>
                    <a:pt x="152400" y="38448"/>
                  </a:cubicBezTo>
                  <a:lnTo>
                    <a:pt x="82550" y="13048"/>
                  </a:lnTo>
                  <a:cubicBezTo>
                    <a:pt x="4262" y="0"/>
                    <a:pt x="32100" y="348"/>
                    <a:pt x="0" y="348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6883400" y="3448050"/>
              <a:ext cx="146050" cy="298450"/>
            </a:xfrm>
            <a:custGeom>
              <a:avLst/>
              <a:gdLst>
                <a:gd name="connsiteX0" fmla="*/ 0 w 146050"/>
                <a:gd name="connsiteY0" fmla="*/ 0 h 298450"/>
                <a:gd name="connsiteX1" fmla="*/ 38100 w 146050"/>
                <a:gd name="connsiteY1" fmla="*/ 50800 h 298450"/>
                <a:gd name="connsiteX2" fmla="*/ 38100 w 146050"/>
                <a:gd name="connsiteY2" fmla="*/ 50800 h 298450"/>
                <a:gd name="connsiteX3" fmla="*/ 101600 w 146050"/>
                <a:gd name="connsiteY3" fmla="*/ 120650 h 298450"/>
                <a:gd name="connsiteX4" fmla="*/ 146050 w 146050"/>
                <a:gd name="connsiteY4" fmla="*/ 209550 h 298450"/>
                <a:gd name="connsiteX5" fmla="*/ 146050 w 146050"/>
                <a:gd name="connsiteY5" fmla="*/ 279400 h 298450"/>
                <a:gd name="connsiteX6" fmla="*/ 69850 w 146050"/>
                <a:gd name="connsiteY6" fmla="*/ 279400 h 298450"/>
                <a:gd name="connsiteX7" fmla="*/ 6350 w 14605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50" h="298450">
                  <a:moveTo>
                    <a:pt x="0" y="0"/>
                  </a:moveTo>
                  <a:cubicBezTo>
                    <a:pt x="32872" y="52595"/>
                    <a:pt x="11781" y="50800"/>
                    <a:pt x="38100" y="50800"/>
                  </a:cubicBezTo>
                  <a:lnTo>
                    <a:pt x="38100" y="50800"/>
                  </a:lnTo>
                  <a:lnTo>
                    <a:pt x="101600" y="120650"/>
                  </a:lnTo>
                  <a:lnTo>
                    <a:pt x="146050" y="209550"/>
                  </a:lnTo>
                  <a:lnTo>
                    <a:pt x="146050" y="279400"/>
                  </a:lnTo>
                  <a:lnTo>
                    <a:pt x="69850" y="279400"/>
                  </a:lnTo>
                  <a:lnTo>
                    <a:pt x="63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2200123" y="2510367"/>
              <a:ext cx="476744" cy="1156010"/>
            </a:xfrm>
            <a:custGeom>
              <a:avLst/>
              <a:gdLst>
                <a:gd name="connsiteX0" fmla="*/ 458410 w 476744"/>
                <a:gd name="connsiteY0" fmla="*/ 0 h 1156010"/>
                <a:gd name="connsiteX1" fmla="*/ 458410 w 476744"/>
                <a:gd name="connsiteY1" fmla="*/ 59266 h 1156010"/>
                <a:gd name="connsiteX2" fmla="*/ 475344 w 476744"/>
                <a:gd name="connsiteY2" fmla="*/ 97366 h 1156010"/>
                <a:gd name="connsiteX3" fmla="*/ 428777 w 476744"/>
                <a:gd name="connsiteY3" fmla="*/ 148166 h 1156010"/>
                <a:gd name="connsiteX4" fmla="*/ 411844 w 476744"/>
                <a:gd name="connsiteY4" fmla="*/ 232833 h 1156010"/>
                <a:gd name="connsiteX5" fmla="*/ 361044 w 476744"/>
                <a:gd name="connsiteY5" fmla="*/ 237066 h 1156010"/>
                <a:gd name="connsiteX6" fmla="*/ 297544 w 476744"/>
                <a:gd name="connsiteY6" fmla="*/ 228600 h 1156010"/>
                <a:gd name="connsiteX7" fmla="*/ 289077 w 476744"/>
                <a:gd name="connsiteY7" fmla="*/ 262466 h 1156010"/>
                <a:gd name="connsiteX8" fmla="*/ 284844 w 476744"/>
                <a:gd name="connsiteY8" fmla="*/ 296333 h 1156010"/>
                <a:gd name="connsiteX9" fmla="*/ 382210 w 476744"/>
                <a:gd name="connsiteY9" fmla="*/ 304800 h 1156010"/>
                <a:gd name="connsiteX10" fmla="*/ 407610 w 476744"/>
                <a:gd name="connsiteY10" fmla="*/ 338666 h 1156010"/>
                <a:gd name="connsiteX11" fmla="*/ 407610 w 476744"/>
                <a:gd name="connsiteY11" fmla="*/ 381000 h 1156010"/>
                <a:gd name="connsiteX12" fmla="*/ 365277 w 476744"/>
                <a:gd name="connsiteY12" fmla="*/ 397933 h 1156010"/>
                <a:gd name="connsiteX13" fmla="*/ 322944 w 476744"/>
                <a:gd name="connsiteY13" fmla="*/ 427566 h 1156010"/>
                <a:gd name="connsiteX14" fmla="*/ 272144 w 476744"/>
                <a:gd name="connsiteY14" fmla="*/ 440266 h 1156010"/>
                <a:gd name="connsiteX15" fmla="*/ 310244 w 476744"/>
                <a:gd name="connsiteY15" fmla="*/ 465666 h 1156010"/>
                <a:gd name="connsiteX16" fmla="*/ 310244 w 476744"/>
                <a:gd name="connsiteY16" fmla="*/ 465666 h 1156010"/>
                <a:gd name="connsiteX17" fmla="*/ 306010 w 476744"/>
                <a:gd name="connsiteY17" fmla="*/ 499533 h 1156010"/>
                <a:gd name="connsiteX18" fmla="*/ 242510 w 476744"/>
                <a:gd name="connsiteY18" fmla="*/ 503766 h 1156010"/>
                <a:gd name="connsiteX19" fmla="*/ 204410 w 476744"/>
                <a:gd name="connsiteY19" fmla="*/ 512233 h 1156010"/>
                <a:gd name="connsiteX20" fmla="*/ 174777 w 476744"/>
                <a:gd name="connsiteY20" fmla="*/ 499533 h 1156010"/>
                <a:gd name="connsiteX21" fmla="*/ 140910 w 476744"/>
                <a:gd name="connsiteY21" fmla="*/ 520700 h 1156010"/>
                <a:gd name="connsiteX22" fmla="*/ 73177 w 476744"/>
                <a:gd name="connsiteY22" fmla="*/ 503766 h 1156010"/>
                <a:gd name="connsiteX23" fmla="*/ 73177 w 476744"/>
                <a:gd name="connsiteY23" fmla="*/ 503766 h 1156010"/>
                <a:gd name="connsiteX24" fmla="*/ 18144 w 476744"/>
                <a:gd name="connsiteY24" fmla="*/ 520700 h 1156010"/>
                <a:gd name="connsiteX25" fmla="*/ 18144 w 476744"/>
                <a:gd name="connsiteY25" fmla="*/ 520700 h 1156010"/>
                <a:gd name="connsiteX26" fmla="*/ 35077 w 476744"/>
                <a:gd name="connsiteY26" fmla="*/ 579966 h 1156010"/>
                <a:gd name="connsiteX27" fmla="*/ 64710 w 476744"/>
                <a:gd name="connsiteY27" fmla="*/ 601133 h 1156010"/>
                <a:gd name="connsiteX28" fmla="*/ 98577 w 476744"/>
                <a:gd name="connsiteY28" fmla="*/ 639233 h 1156010"/>
                <a:gd name="connsiteX29" fmla="*/ 111277 w 476744"/>
                <a:gd name="connsiteY29" fmla="*/ 668866 h 1156010"/>
                <a:gd name="connsiteX30" fmla="*/ 111277 w 476744"/>
                <a:gd name="connsiteY30" fmla="*/ 694266 h 1156010"/>
                <a:gd name="connsiteX31" fmla="*/ 68944 w 476744"/>
                <a:gd name="connsiteY31" fmla="*/ 736600 h 1156010"/>
                <a:gd name="connsiteX32" fmla="*/ 85877 w 476744"/>
                <a:gd name="connsiteY32" fmla="*/ 774700 h 1156010"/>
                <a:gd name="connsiteX33" fmla="*/ 43544 w 476744"/>
                <a:gd name="connsiteY33" fmla="*/ 800100 h 1156010"/>
                <a:gd name="connsiteX34" fmla="*/ 1210 w 476744"/>
                <a:gd name="connsiteY34" fmla="*/ 821266 h 1156010"/>
                <a:gd name="connsiteX35" fmla="*/ 1210 w 476744"/>
                <a:gd name="connsiteY35" fmla="*/ 821266 h 1156010"/>
                <a:gd name="connsiteX36" fmla="*/ 26610 w 476744"/>
                <a:gd name="connsiteY36" fmla="*/ 846666 h 1156010"/>
                <a:gd name="connsiteX37" fmla="*/ 60477 w 476744"/>
                <a:gd name="connsiteY37" fmla="*/ 855133 h 1156010"/>
                <a:gd name="connsiteX38" fmla="*/ 35077 w 476744"/>
                <a:gd name="connsiteY38" fmla="*/ 901700 h 1156010"/>
                <a:gd name="connsiteX39" fmla="*/ 35077 w 476744"/>
                <a:gd name="connsiteY39" fmla="*/ 901700 h 1156010"/>
                <a:gd name="connsiteX40" fmla="*/ 68944 w 476744"/>
                <a:gd name="connsiteY40" fmla="*/ 952500 h 1156010"/>
                <a:gd name="connsiteX41" fmla="*/ 107044 w 476744"/>
                <a:gd name="connsiteY41" fmla="*/ 969433 h 1156010"/>
                <a:gd name="connsiteX42" fmla="*/ 107044 w 476744"/>
                <a:gd name="connsiteY42" fmla="*/ 999066 h 1156010"/>
                <a:gd name="connsiteX43" fmla="*/ 145144 w 476744"/>
                <a:gd name="connsiteY43" fmla="*/ 1028700 h 1156010"/>
                <a:gd name="connsiteX44" fmla="*/ 166310 w 476744"/>
                <a:gd name="connsiteY44" fmla="*/ 1071033 h 1156010"/>
                <a:gd name="connsiteX45" fmla="*/ 136677 w 476744"/>
                <a:gd name="connsiteY45" fmla="*/ 1104900 h 1156010"/>
                <a:gd name="connsiteX46" fmla="*/ 94344 w 476744"/>
                <a:gd name="connsiteY46" fmla="*/ 1113366 h 1156010"/>
                <a:gd name="connsiteX47" fmla="*/ 68944 w 476744"/>
                <a:gd name="connsiteY47" fmla="*/ 1138766 h 11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76744" h="1156010">
                  <a:moveTo>
                    <a:pt x="458410" y="0"/>
                  </a:moveTo>
                  <a:lnTo>
                    <a:pt x="458410" y="59266"/>
                  </a:lnTo>
                  <a:cubicBezTo>
                    <a:pt x="476744" y="91350"/>
                    <a:pt x="475344" y="77523"/>
                    <a:pt x="475344" y="97366"/>
                  </a:cubicBezTo>
                  <a:cubicBezTo>
                    <a:pt x="431176" y="159201"/>
                    <a:pt x="443866" y="178348"/>
                    <a:pt x="428777" y="148166"/>
                  </a:cubicBezTo>
                  <a:lnTo>
                    <a:pt x="411844" y="232833"/>
                  </a:lnTo>
                  <a:cubicBezTo>
                    <a:pt x="363872" y="237194"/>
                    <a:pt x="380863" y="237066"/>
                    <a:pt x="361044" y="237066"/>
                  </a:cubicBezTo>
                  <a:cubicBezTo>
                    <a:pt x="308924" y="227590"/>
                    <a:pt x="330254" y="228600"/>
                    <a:pt x="297544" y="228600"/>
                  </a:cubicBezTo>
                  <a:cubicBezTo>
                    <a:pt x="288185" y="256677"/>
                    <a:pt x="289077" y="245075"/>
                    <a:pt x="289077" y="262466"/>
                  </a:cubicBezTo>
                  <a:cubicBezTo>
                    <a:pt x="284688" y="301968"/>
                    <a:pt x="284844" y="313344"/>
                    <a:pt x="284844" y="296333"/>
                  </a:cubicBezTo>
                  <a:lnTo>
                    <a:pt x="382210" y="304800"/>
                  </a:lnTo>
                  <a:lnTo>
                    <a:pt x="407610" y="338666"/>
                  </a:lnTo>
                  <a:lnTo>
                    <a:pt x="407610" y="381000"/>
                  </a:lnTo>
                  <a:cubicBezTo>
                    <a:pt x="366430" y="390150"/>
                    <a:pt x="375328" y="377829"/>
                    <a:pt x="365277" y="397933"/>
                  </a:cubicBezTo>
                  <a:cubicBezTo>
                    <a:pt x="329286" y="429424"/>
                    <a:pt x="346410" y="427566"/>
                    <a:pt x="322944" y="427566"/>
                  </a:cubicBezTo>
                  <a:lnTo>
                    <a:pt x="272144" y="440266"/>
                  </a:lnTo>
                  <a:lnTo>
                    <a:pt x="310244" y="465666"/>
                  </a:lnTo>
                  <a:lnTo>
                    <a:pt x="310244" y="465666"/>
                  </a:lnTo>
                  <a:lnTo>
                    <a:pt x="306010" y="499533"/>
                  </a:lnTo>
                  <a:lnTo>
                    <a:pt x="242510" y="503766"/>
                  </a:lnTo>
                  <a:lnTo>
                    <a:pt x="204410" y="512233"/>
                  </a:lnTo>
                  <a:lnTo>
                    <a:pt x="174777" y="499533"/>
                  </a:lnTo>
                  <a:cubicBezTo>
                    <a:pt x="143996" y="521520"/>
                    <a:pt x="157283" y="520700"/>
                    <a:pt x="140910" y="520700"/>
                  </a:cubicBezTo>
                  <a:lnTo>
                    <a:pt x="73177" y="503766"/>
                  </a:lnTo>
                  <a:lnTo>
                    <a:pt x="73177" y="503766"/>
                  </a:lnTo>
                  <a:cubicBezTo>
                    <a:pt x="23958" y="521664"/>
                    <a:pt x="43127" y="520700"/>
                    <a:pt x="18144" y="520700"/>
                  </a:cubicBezTo>
                  <a:lnTo>
                    <a:pt x="18144" y="520700"/>
                  </a:lnTo>
                  <a:lnTo>
                    <a:pt x="35077" y="579966"/>
                  </a:lnTo>
                  <a:lnTo>
                    <a:pt x="64710" y="601133"/>
                  </a:lnTo>
                  <a:lnTo>
                    <a:pt x="98577" y="639233"/>
                  </a:lnTo>
                  <a:lnTo>
                    <a:pt x="111277" y="668866"/>
                  </a:lnTo>
                  <a:lnTo>
                    <a:pt x="111277" y="694266"/>
                  </a:lnTo>
                  <a:lnTo>
                    <a:pt x="68944" y="736600"/>
                  </a:lnTo>
                  <a:cubicBezTo>
                    <a:pt x="90795" y="775933"/>
                    <a:pt x="104638" y="774700"/>
                    <a:pt x="85877" y="774700"/>
                  </a:cubicBezTo>
                  <a:lnTo>
                    <a:pt x="43544" y="800100"/>
                  </a:lnTo>
                  <a:cubicBezTo>
                    <a:pt x="0" y="826226"/>
                    <a:pt x="1210" y="841956"/>
                    <a:pt x="1210" y="821266"/>
                  </a:cubicBezTo>
                  <a:lnTo>
                    <a:pt x="1210" y="821266"/>
                  </a:lnTo>
                  <a:lnTo>
                    <a:pt x="26610" y="846666"/>
                  </a:lnTo>
                  <a:cubicBezTo>
                    <a:pt x="61798" y="859861"/>
                    <a:pt x="60477" y="871423"/>
                    <a:pt x="60477" y="855133"/>
                  </a:cubicBezTo>
                  <a:lnTo>
                    <a:pt x="35077" y="901700"/>
                  </a:lnTo>
                  <a:lnTo>
                    <a:pt x="35077" y="901700"/>
                  </a:lnTo>
                  <a:lnTo>
                    <a:pt x="68944" y="952500"/>
                  </a:lnTo>
                  <a:lnTo>
                    <a:pt x="107044" y="969433"/>
                  </a:lnTo>
                  <a:lnTo>
                    <a:pt x="107044" y="999066"/>
                  </a:lnTo>
                  <a:lnTo>
                    <a:pt x="145144" y="1028700"/>
                  </a:lnTo>
                  <a:lnTo>
                    <a:pt x="166310" y="1071033"/>
                  </a:lnTo>
                  <a:lnTo>
                    <a:pt x="136677" y="1104900"/>
                  </a:lnTo>
                  <a:lnTo>
                    <a:pt x="94344" y="1113366"/>
                  </a:lnTo>
                  <a:cubicBezTo>
                    <a:pt x="68026" y="1144072"/>
                    <a:pt x="68944" y="1156010"/>
                    <a:pt x="68944" y="1138766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2129367" y="3640511"/>
              <a:ext cx="135466" cy="232989"/>
            </a:xfrm>
            <a:custGeom>
              <a:avLst/>
              <a:gdLst>
                <a:gd name="connsiteX0" fmla="*/ 135466 w 135466"/>
                <a:gd name="connsiteY0" fmla="*/ 4389 h 232989"/>
                <a:gd name="connsiteX1" fmla="*/ 93133 w 135466"/>
                <a:gd name="connsiteY1" fmla="*/ 156 h 232989"/>
                <a:gd name="connsiteX2" fmla="*/ 93133 w 135466"/>
                <a:gd name="connsiteY2" fmla="*/ 156 h 232989"/>
                <a:gd name="connsiteX3" fmla="*/ 55033 w 135466"/>
                <a:gd name="connsiteY3" fmla="*/ 34022 h 232989"/>
                <a:gd name="connsiteX4" fmla="*/ 25400 w 135466"/>
                <a:gd name="connsiteY4" fmla="*/ 67889 h 232989"/>
                <a:gd name="connsiteX5" fmla="*/ 0 w 135466"/>
                <a:gd name="connsiteY5" fmla="*/ 105989 h 232989"/>
                <a:gd name="connsiteX6" fmla="*/ 33866 w 135466"/>
                <a:gd name="connsiteY6" fmla="*/ 156789 h 232989"/>
                <a:gd name="connsiteX7" fmla="*/ 63500 w 135466"/>
                <a:gd name="connsiteY7" fmla="*/ 186422 h 232989"/>
                <a:gd name="connsiteX8" fmla="*/ 42333 w 135466"/>
                <a:gd name="connsiteY8" fmla="*/ 207589 h 232989"/>
                <a:gd name="connsiteX9" fmla="*/ 38100 w 135466"/>
                <a:gd name="connsiteY9" fmla="*/ 232989 h 2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66" h="232989">
                  <a:moveTo>
                    <a:pt x="135466" y="4389"/>
                  </a:moveTo>
                  <a:cubicBezTo>
                    <a:pt x="95964" y="0"/>
                    <a:pt x="110144" y="156"/>
                    <a:pt x="93133" y="156"/>
                  </a:cubicBezTo>
                  <a:lnTo>
                    <a:pt x="93133" y="156"/>
                  </a:lnTo>
                  <a:lnTo>
                    <a:pt x="55033" y="34022"/>
                  </a:lnTo>
                  <a:lnTo>
                    <a:pt x="25400" y="67889"/>
                  </a:lnTo>
                  <a:lnTo>
                    <a:pt x="0" y="105989"/>
                  </a:lnTo>
                  <a:lnTo>
                    <a:pt x="33866" y="156789"/>
                  </a:lnTo>
                  <a:lnTo>
                    <a:pt x="63500" y="186422"/>
                  </a:lnTo>
                  <a:cubicBezTo>
                    <a:pt x="45685" y="208691"/>
                    <a:pt x="55602" y="207589"/>
                    <a:pt x="42333" y="207589"/>
                  </a:cubicBezTo>
                  <a:lnTo>
                    <a:pt x="38100" y="232989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514850" y="2355850"/>
              <a:ext cx="260350" cy="127000"/>
            </a:xfrm>
            <a:custGeom>
              <a:avLst/>
              <a:gdLst>
                <a:gd name="connsiteX0" fmla="*/ 0 w 260350"/>
                <a:gd name="connsiteY0" fmla="*/ 127000 h 127000"/>
                <a:gd name="connsiteX1" fmla="*/ 101600 w 260350"/>
                <a:gd name="connsiteY1" fmla="*/ 101600 h 127000"/>
                <a:gd name="connsiteX2" fmla="*/ 165100 w 260350"/>
                <a:gd name="connsiteY2" fmla="*/ 57150 h 127000"/>
                <a:gd name="connsiteX3" fmla="*/ 228600 w 260350"/>
                <a:gd name="connsiteY3" fmla="*/ 69850 h 127000"/>
                <a:gd name="connsiteX4" fmla="*/ 260350 w 260350"/>
                <a:gd name="connsiteY4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27000">
                  <a:moveTo>
                    <a:pt x="0" y="127000"/>
                  </a:moveTo>
                  <a:cubicBezTo>
                    <a:pt x="97295" y="101055"/>
                    <a:pt x="62390" y="101600"/>
                    <a:pt x="101600" y="101600"/>
                  </a:cubicBezTo>
                  <a:cubicBezTo>
                    <a:pt x="166753" y="49478"/>
                    <a:pt x="165100" y="23693"/>
                    <a:pt x="165100" y="57150"/>
                  </a:cubicBezTo>
                  <a:cubicBezTo>
                    <a:pt x="224316" y="70309"/>
                    <a:pt x="202735" y="69850"/>
                    <a:pt x="228600" y="69850"/>
                  </a:cubicBezTo>
                  <a:lnTo>
                    <a:pt x="260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4559300" y="2101850"/>
              <a:ext cx="228600" cy="120650"/>
            </a:xfrm>
            <a:custGeom>
              <a:avLst/>
              <a:gdLst>
                <a:gd name="connsiteX0" fmla="*/ 0 w 228600"/>
                <a:gd name="connsiteY0" fmla="*/ 0 h 120650"/>
                <a:gd name="connsiteX1" fmla="*/ 0 w 228600"/>
                <a:gd name="connsiteY1" fmla="*/ 0 h 120650"/>
                <a:gd name="connsiteX2" fmla="*/ 177800 w 228600"/>
                <a:gd name="connsiteY2" fmla="*/ 82550 h 120650"/>
                <a:gd name="connsiteX3" fmla="*/ 228600 w 22860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20650">
                  <a:moveTo>
                    <a:pt x="0" y="0"/>
                  </a:moveTo>
                  <a:lnTo>
                    <a:pt x="0" y="0"/>
                  </a:lnTo>
                  <a:lnTo>
                    <a:pt x="177800" y="82550"/>
                  </a:lnTo>
                  <a:lnTo>
                    <a:pt x="228600" y="120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66950" y="3644900"/>
              <a:ext cx="159924" cy="266700"/>
            </a:xfrm>
            <a:custGeom>
              <a:avLst/>
              <a:gdLst>
                <a:gd name="connsiteX0" fmla="*/ 0 w 159924"/>
                <a:gd name="connsiteY0" fmla="*/ 0 h 266700"/>
                <a:gd name="connsiteX1" fmla="*/ 0 w 159924"/>
                <a:gd name="connsiteY1" fmla="*/ 0 h 266700"/>
                <a:gd name="connsiteX2" fmla="*/ 25400 w 159924"/>
                <a:gd name="connsiteY2" fmla="*/ 63500 h 266700"/>
                <a:gd name="connsiteX3" fmla="*/ 44450 w 159924"/>
                <a:gd name="connsiteY3" fmla="*/ 101600 h 266700"/>
                <a:gd name="connsiteX4" fmla="*/ 76200 w 159924"/>
                <a:gd name="connsiteY4" fmla="*/ 120650 h 266700"/>
                <a:gd name="connsiteX5" fmla="*/ 76200 w 159924"/>
                <a:gd name="connsiteY5" fmla="*/ 120650 h 266700"/>
                <a:gd name="connsiteX6" fmla="*/ 133350 w 159924"/>
                <a:gd name="connsiteY6" fmla="*/ 127000 h 266700"/>
                <a:gd name="connsiteX7" fmla="*/ 158750 w 159924"/>
                <a:gd name="connsiteY7" fmla="*/ 171450 h 266700"/>
                <a:gd name="connsiteX8" fmla="*/ 127000 w 159924"/>
                <a:gd name="connsiteY8" fmla="*/ 203200 h 266700"/>
                <a:gd name="connsiteX9" fmla="*/ 127000 w 159924"/>
                <a:gd name="connsiteY9" fmla="*/ 203200 h 266700"/>
                <a:gd name="connsiteX10" fmla="*/ 101600 w 159924"/>
                <a:gd name="connsiteY10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924" h="266700">
                  <a:moveTo>
                    <a:pt x="0" y="0"/>
                  </a:moveTo>
                  <a:lnTo>
                    <a:pt x="0" y="0"/>
                  </a:lnTo>
                  <a:cubicBezTo>
                    <a:pt x="19997" y="59990"/>
                    <a:pt x="4851" y="42951"/>
                    <a:pt x="25400" y="63500"/>
                  </a:cubicBezTo>
                  <a:lnTo>
                    <a:pt x="44450" y="101600"/>
                  </a:lnTo>
                  <a:cubicBezTo>
                    <a:pt x="71543" y="121920"/>
                    <a:pt x="59267" y="120650"/>
                    <a:pt x="76200" y="120650"/>
                  </a:cubicBezTo>
                  <a:lnTo>
                    <a:pt x="76200" y="120650"/>
                  </a:lnTo>
                  <a:lnTo>
                    <a:pt x="133350" y="127000"/>
                  </a:lnTo>
                  <a:cubicBezTo>
                    <a:pt x="159924" y="166861"/>
                    <a:pt x="158750" y="149836"/>
                    <a:pt x="158750" y="171450"/>
                  </a:cubicBezTo>
                  <a:lnTo>
                    <a:pt x="127000" y="203200"/>
                  </a:lnTo>
                  <a:lnTo>
                    <a:pt x="127000" y="203200"/>
                  </a:lnTo>
                  <a:lnTo>
                    <a:pt x="101600" y="266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2540000" y="2825750"/>
              <a:ext cx="679450" cy="257883"/>
            </a:xfrm>
            <a:custGeom>
              <a:avLst/>
              <a:gdLst>
                <a:gd name="connsiteX0" fmla="*/ 0 w 679450"/>
                <a:gd name="connsiteY0" fmla="*/ 95250 h 203637"/>
                <a:gd name="connsiteX1" fmla="*/ 101600 w 679450"/>
                <a:gd name="connsiteY1" fmla="*/ 114300 h 203637"/>
                <a:gd name="connsiteX2" fmla="*/ 203200 w 679450"/>
                <a:gd name="connsiteY2" fmla="*/ 88900 h 203637"/>
                <a:gd name="connsiteX3" fmla="*/ 336550 w 679450"/>
                <a:gd name="connsiteY3" fmla="*/ 38100 h 203637"/>
                <a:gd name="connsiteX4" fmla="*/ 419100 w 679450"/>
                <a:gd name="connsiteY4" fmla="*/ 127000 h 203637"/>
                <a:gd name="connsiteX5" fmla="*/ 419100 w 679450"/>
                <a:gd name="connsiteY5" fmla="*/ 133350 h 203637"/>
                <a:gd name="connsiteX6" fmla="*/ 482600 w 679450"/>
                <a:gd name="connsiteY6" fmla="*/ 171450 h 203637"/>
                <a:gd name="connsiteX7" fmla="*/ 552450 w 679450"/>
                <a:gd name="connsiteY7" fmla="*/ 88900 h 203637"/>
                <a:gd name="connsiteX8" fmla="*/ 647700 w 679450"/>
                <a:gd name="connsiteY8" fmla="*/ 50800 h 203637"/>
                <a:gd name="connsiteX9" fmla="*/ 679450 w 679450"/>
                <a:gd name="connsiteY9" fmla="*/ 0 h 2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450" h="203637">
                  <a:moveTo>
                    <a:pt x="0" y="95250"/>
                  </a:moveTo>
                  <a:cubicBezTo>
                    <a:pt x="93039" y="115187"/>
                    <a:pt x="58594" y="114300"/>
                    <a:pt x="101600" y="114300"/>
                  </a:cubicBezTo>
                  <a:cubicBezTo>
                    <a:pt x="185832" y="86223"/>
                    <a:pt x="151026" y="88900"/>
                    <a:pt x="203200" y="88900"/>
                  </a:cubicBezTo>
                  <a:cubicBezTo>
                    <a:pt x="338558" y="43781"/>
                    <a:pt x="336550" y="91304"/>
                    <a:pt x="336550" y="38100"/>
                  </a:cubicBezTo>
                  <a:cubicBezTo>
                    <a:pt x="388891" y="86079"/>
                    <a:pt x="407447" y="80389"/>
                    <a:pt x="419100" y="127000"/>
                  </a:cubicBezTo>
                  <a:cubicBezTo>
                    <a:pt x="419613" y="129053"/>
                    <a:pt x="419100" y="131233"/>
                    <a:pt x="419100" y="133350"/>
                  </a:cubicBezTo>
                  <a:cubicBezTo>
                    <a:pt x="484334" y="179014"/>
                    <a:pt x="482600" y="203637"/>
                    <a:pt x="482600" y="171450"/>
                  </a:cubicBezTo>
                  <a:cubicBezTo>
                    <a:pt x="542590" y="91464"/>
                    <a:pt x="511352" y="109449"/>
                    <a:pt x="552450" y="88900"/>
                  </a:cubicBezTo>
                  <a:lnTo>
                    <a:pt x="647700" y="50800"/>
                  </a:lnTo>
                  <a:lnTo>
                    <a:pt x="6794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812103" y="2349500"/>
              <a:ext cx="254950" cy="492736"/>
            </a:xfrm>
            <a:custGeom>
              <a:avLst/>
              <a:gdLst>
                <a:gd name="connsiteX0" fmla="*/ 45397 w 204147"/>
                <a:gd name="connsiteY0" fmla="*/ 0 h 492736"/>
                <a:gd name="connsiteX1" fmla="*/ 45397 w 204147"/>
                <a:gd name="connsiteY1" fmla="*/ 88900 h 492736"/>
                <a:gd name="connsiteX2" fmla="*/ 7297 w 204147"/>
                <a:gd name="connsiteY2" fmla="*/ 146050 h 492736"/>
                <a:gd name="connsiteX3" fmla="*/ 32697 w 204147"/>
                <a:gd name="connsiteY3" fmla="*/ 234950 h 492736"/>
                <a:gd name="connsiteX4" fmla="*/ 947 w 204147"/>
                <a:gd name="connsiteY4" fmla="*/ 292100 h 492736"/>
                <a:gd name="connsiteX5" fmla="*/ 32697 w 204147"/>
                <a:gd name="connsiteY5" fmla="*/ 368300 h 492736"/>
                <a:gd name="connsiteX6" fmla="*/ 96197 w 204147"/>
                <a:gd name="connsiteY6" fmla="*/ 381000 h 492736"/>
                <a:gd name="connsiteX7" fmla="*/ 121597 w 204147"/>
                <a:gd name="connsiteY7" fmla="*/ 438150 h 492736"/>
                <a:gd name="connsiteX8" fmla="*/ 159697 w 204147"/>
                <a:gd name="connsiteY8" fmla="*/ 488950 h 492736"/>
                <a:gd name="connsiteX9" fmla="*/ 178747 w 204147"/>
                <a:gd name="connsiteY9" fmla="*/ 431800 h 492736"/>
                <a:gd name="connsiteX10" fmla="*/ 204147 w 204147"/>
                <a:gd name="connsiteY10" fmla="*/ 374650 h 4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147" h="492736">
                  <a:moveTo>
                    <a:pt x="45397" y="0"/>
                  </a:moveTo>
                  <a:lnTo>
                    <a:pt x="45397" y="88900"/>
                  </a:lnTo>
                  <a:lnTo>
                    <a:pt x="7297" y="146050"/>
                  </a:lnTo>
                  <a:cubicBezTo>
                    <a:pt x="34036" y="226266"/>
                    <a:pt x="32697" y="195476"/>
                    <a:pt x="32697" y="234950"/>
                  </a:cubicBezTo>
                  <a:cubicBezTo>
                    <a:pt x="0" y="300343"/>
                    <a:pt x="947" y="322115"/>
                    <a:pt x="947" y="292100"/>
                  </a:cubicBezTo>
                  <a:cubicBezTo>
                    <a:pt x="27370" y="364763"/>
                    <a:pt x="8828" y="344431"/>
                    <a:pt x="32697" y="368300"/>
                  </a:cubicBezTo>
                  <a:lnTo>
                    <a:pt x="96197" y="381000"/>
                  </a:lnTo>
                  <a:cubicBezTo>
                    <a:pt x="122544" y="433693"/>
                    <a:pt x="121597" y="412868"/>
                    <a:pt x="121597" y="438150"/>
                  </a:cubicBezTo>
                  <a:cubicBezTo>
                    <a:pt x="148890" y="492736"/>
                    <a:pt x="128065" y="488950"/>
                    <a:pt x="159697" y="488950"/>
                  </a:cubicBezTo>
                  <a:cubicBezTo>
                    <a:pt x="172984" y="422515"/>
                    <a:pt x="157133" y="410186"/>
                    <a:pt x="178747" y="431800"/>
                  </a:cubicBezTo>
                  <a:lnTo>
                    <a:pt x="204147" y="374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3041650" y="2400300"/>
              <a:ext cx="165276" cy="298450"/>
            </a:xfrm>
            <a:custGeom>
              <a:avLst/>
              <a:gdLst>
                <a:gd name="connsiteX0" fmla="*/ 107950 w 165276"/>
                <a:gd name="connsiteY0" fmla="*/ 0 h 298450"/>
                <a:gd name="connsiteX1" fmla="*/ 133350 w 165276"/>
                <a:gd name="connsiteY1" fmla="*/ 69850 h 298450"/>
                <a:gd name="connsiteX2" fmla="*/ 107950 w 165276"/>
                <a:gd name="connsiteY2" fmla="*/ 152400 h 298450"/>
                <a:gd name="connsiteX3" fmla="*/ 82550 w 165276"/>
                <a:gd name="connsiteY3" fmla="*/ 222250 h 298450"/>
                <a:gd name="connsiteX4" fmla="*/ 0 w 165276"/>
                <a:gd name="connsiteY4" fmla="*/ 260350 h 298450"/>
                <a:gd name="connsiteX5" fmla="*/ 19050 w 165276"/>
                <a:gd name="connsiteY5" fmla="*/ 298450 h 298450"/>
                <a:gd name="connsiteX6" fmla="*/ 19050 w 165276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276" h="298450">
                  <a:moveTo>
                    <a:pt x="107950" y="0"/>
                  </a:moveTo>
                  <a:cubicBezTo>
                    <a:pt x="140576" y="71777"/>
                    <a:pt x="165276" y="69850"/>
                    <a:pt x="133350" y="69850"/>
                  </a:cubicBezTo>
                  <a:cubicBezTo>
                    <a:pt x="107281" y="148058"/>
                    <a:pt x="107950" y="119276"/>
                    <a:pt x="107950" y="152400"/>
                  </a:cubicBezTo>
                  <a:lnTo>
                    <a:pt x="82550" y="222250"/>
                  </a:lnTo>
                  <a:cubicBezTo>
                    <a:pt x="4457" y="261297"/>
                    <a:pt x="34748" y="260350"/>
                    <a:pt x="0" y="260350"/>
                  </a:cubicBez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3" name="Gerade Verbindung 122"/>
            <p:cNvCxnSpPr>
              <a:stCxn id="119" idx="5"/>
              <a:endCxn id="117" idx="10"/>
            </p:cNvCxnSpPr>
            <p:nvPr/>
          </p:nvCxnSpPr>
          <p:spPr>
            <a:xfrm>
              <a:off x="3060700" y="2698750"/>
              <a:ext cx="6353" cy="254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eihandform 147"/>
            <p:cNvSpPr/>
            <p:nvPr/>
          </p:nvSpPr>
          <p:spPr>
            <a:xfrm>
              <a:off x="3269651" y="3511550"/>
              <a:ext cx="1194399" cy="1066800"/>
            </a:xfrm>
            <a:custGeom>
              <a:avLst/>
              <a:gdLst>
                <a:gd name="connsiteX0" fmla="*/ 229199 w 1257899"/>
                <a:gd name="connsiteY0" fmla="*/ 1066800 h 1066800"/>
                <a:gd name="connsiteX1" fmla="*/ 324449 w 1257899"/>
                <a:gd name="connsiteY1" fmla="*/ 1016000 h 1066800"/>
                <a:gd name="connsiteX2" fmla="*/ 356199 w 1257899"/>
                <a:gd name="connsiteY2" fmla="*/ 958850 h 1066800"/>
                <a:gd name="connsiteX3" fmla="*/ 400649 w 1257899"/>
                <a:gd name="connsiteY3" fmla="*/ 882650 h 1066800"/>
                <a:gd name="connsiteX4" fmla="*/ 400649 w 1257899"/>
                <a:gd name="connsiteY4" fmla="*/ 806450 h 1066800"/>
                <a:gd name="connsiteX5" fmla="*/ 413349 w 1257899"/>
                <a:gd name="connsiteY5" fmla="*/ 749300 h 1066800"/>
                <a:gd name="connsiteX6" fmla="*/ 445099 w 1257899"/>
                <a:gd name="connsiteY6" fmla="*/ 685800 h 1066800"/>
                <a:gd name="connsiteX7" fmla="*/ 451449 w 1257899"/>
                <a:gd name="connsiteY7" fmla="*/ 666750 h 1066800"/>
                <a:gd name="connsiteX8" fmla="*/ 464149 w 1257899"/>
                <a:gd name="connsiteY8" fmla="*/ 590550 h 1066800"/>
                <a:gd name="connsiteX9" fmla="*/ 489549 w 1257899"/>
                <a:gd name="connsiteY9" fmla="*/ 514350 h 1066800"/>
                <a:gd name="connsiteX10" fmla="*/ 457799 w 1257899"/>
                <a:gd name="connsiteY10" fmla="*/ 412750 h 1066800"/>
                <a:gd name="connsiteX11" fmla="*/ 394299 w 1257899"/>
                <a:gd name="connsiteY11" fmla="*/ 406400 h 1066800"/>
                <a:gd name="connsiteX12" fmla="*/ 305399 w 1257899"/>
                <a:gd name="connsiteY12" fmla="*/ 438150 h 1066800"/>
                <a:gd name="connsiteX13" fmla="*/ 210149 w 1257899"/>
                <a:gd name="connsiteY13" fmla="*/ 419100 h 1066800"/>
                <a:gd name="connsiteX14" fmla="*/ 178399 w 1257899"/>
                <a:gd name="connsiteY14" fmla="*/ 330200 h 1066800"/>
                <a:gd name="connsiteX15" fmla="*/ 159349 w 1257899"/>
                <a:gd name="connsiteY15" fmla="*/ 292100 h 1066800"/>
                <a:gd name="connsiteX16" fmla="*/ 95849 w 1257899"/>
                <a:gd name="connsiteY16" fmla="*/ 279400 h 1066800"/>
                <a:gd name="connsiteX17" fmla="*/ 51399 w 1257899"/>
                <a:gd name="connsiteY17" fmla="*/ 330200 h 1066800"/>
                <a:gd name="connsiteX18" fmla="*/ 13299 w 1257899"/>
                <a:gd name="connsiteY18" fmla="*/ 342900 h 1066800"/>
                <a:gd name="connsiteX19" fmla="*/ 599 w 1257899"/>
                <a:gd name="connsiteY19" fmla="*/ 241300 h 1066800"/>
                <a:gd name="connsiteX20" fmla="*/ 19649 w 1257899"/>
                <a:gd name="connsiteY20" fmla="*/ 171450 h 1066800"/>
                <a:gd name="connsiteX21" fmla="*/ 76799 w 1257899"/>
                <a:gd name="connsiteY21" fmla="*/ 165100 h 1066800"/>
                <a:gd name="connsiteX22" fmla="*/ 114899 w 1257899"/>
                <a:gd name="connsiteY22" fmla="*/ 139700 h 1066800"/>
                <a:gd name="connsiteX23" fmla="*/ 178399 w 1257899"/>
                <a:gd name="connsiteY23" fmla="*/ 177800 h 1066800"/>
                <a:gd name="connsiteX24" fmla="*/ 235549 w 1257899"/>
                <a:gd name="connsiteY24" fmla="*/ 228600 h 1066800"/>
                <a:gd name="connsiteX25" fmla="*/ 305399 w 1257899"/>
                <a:gd name="connsiteY25" fmla="*/ 190500 h 1066800"/>
                <a:gd name="connsiteX26" fmla="*/ 362549 w 1257899"/>
                <a:gd name="connsiteY26" fmla="*/ 190500 h 1066800"/>
                <a:gd name="connsiteX27" fmla="*/ 445099 w 1257899"/>
                <a:gd name="connsiteY27" fmla="*/ 146050 h 1066800"/>
                <a:gd name="connsiteX28" fmla="*/ 502249 w 1257899"/>
                <a:gd name="connsiteY28" fmla="*/ 114300 h 1066800"/>
                <a:gd name="connsiteX29" fmla="*/ 616549 w 1257899"/>
                <a:gd name="connsiteY29" fmla="*/ 146050 h 1066800"/>
                <a:gd name="connsiteX30" fmla="*/ 667349 w 1257899"/>
                <a:gd name="connsiteY30" fmla="*/ 152400 h 1066800"/>
                <a:gd name="connsiteX31" fmla="*/ 743549 w 1257899"/>
                <a:gd name="connsiteY31" fmla="*/ 120650 h 1066800"/>
                <a:gd name="connsiteX32" fmla="*/ 813399 w 1257899"/>
                <a:gd name="connsiteY32" fmla="*/ 133350 h 1066800"/>
                <a:gd name="connsiteX33" fmla="*/ 895949 w 1257899"/>
                <a:gd name="connsiteY33" fmla="*/ 95250 h 1066800"/>
                <a:gd name="connsiteX34" fmla="*/ 946749 w 1257899"/>
                <a:gd name="connsiteY34" fmla="*/ 50800 h 1066800"/>
                <a:gd name="connsiteX35" fmla="*/ 1010249 w 1257899"/>
                <a:gd name="connsiteY35" fmla="*/ 12700 h 1066800"/>
                <a:gd name="connsiteX36" fmla="*/ 1073749 w 1257899"/>
                <a:gd name="connsiteY36" fmla="*/ 44450 h 1066800"/>
                <a:gd name="connsiteX37" fmla="*/ 1143599 w 1257899"/>
                <a:gd name="connsiteY37" fmla="*/ 6350 h 1066800"/>
                <a:gd name="connsiteX38" fmla="*/ 1207099 w 1257899"/>
                <a:gd name="connsiteY38" fmla="*/ 6350 h 1066800"/>
                <a:gd name="connsiteX39" fmla="*/ 1257899 w 1257899"/>
                <a:gd name="connsiteY39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57899" h="1066800">
                  <a:moveTo>
                    <a:pt x="229199" y="1066800"/>
                  </a:moveTo>
                  <a:lnTo>
                    <a:pt x="324449" y="1016000"/>
                  </a:lnTo>
                  <a:lnTo>
                    <a:pt x="356199" y="958850"/>
                  </a:lnTo>
                  <a:cubicBezTo>
                    <a:pt x="401785" y="887214"/>
                    <a:pt x="400649" y="916598"/>
                    <a:pt x="400649" y="882650"/>
                  </a:cubicBezTo>
                  <a:lnTo>
                    <a:pt x="400649" y="806450"/>
                  </a:lnTo>
                  <a:cubicBezTo>
                    <a:pt x="393598" y="742989"/>
                    <a:pt x="375132" y="749300"/>
                    <a:pt x="413349" y="749300"/>
                  </a:cubicBezTo>
                  <a:cubicBezTo>
                    <a:pt x="423932" y="728133"/>
                    <a:pt x="435182" y="707287"/>
                    <a:pt x="445099" y="685800"/>
                  </a:cubicBezTo>
                  <a:cubicBezTo>
                    <a:pt x="447904" y="679723"/>
                    <a:pt x="451449" y="666750"/>
                    <a:pt x="451449" y="666750"/>
                  </a:cubicBezTo>
                  <a:cubicBezTo>
                    <a:pt x="464528" y="594817"/>
                    <a:pt x="464149" y="620565"/>
                    <a:pt x="464149" y="590550"/>
                  </a:cubicBezTo>
                  <a:cubicBezTo>
                    <a:pt x="490272" y="518711"/>
                    <a:pt x="489549" y="545475"/>
                    <a:pt x="489549" y="514350"/>
                  </a:cubicBezTo>
                  <a:lnTo>
                    <a:pt x="457799" y="412750"/>
                  </a:lnTo>
                  <a:cubicBezTo>
                    <a:pt x="398545" y="406166"/>
                    <a:pt x="419816" y="406400"/>
                    <a:pt x="394299" y="406400"/>
                  </a:cubicBezTo>
                  <a:cubicBezTo>
                    <a:pt x="318668" y="440778"/>
                    <a:pt x="350025" y="438150"/>
                    <a:pt x="305399" y="438150"/>
                  </a:cubicBezTo>
                  <a:cubicBezTo>
                    <a:pt x="216880" y="431341"/>
                    <a:pt x="242364" y="451315"/>
                    <a:pt x="210149" y="419100"/>
                  </a:cubicBezTo>
                  <a:cubicBezTo>
                    <a:pt x="177639" y="334574"/>
                    <a:pt x="178399" y="366032"/>
                    <a:pt x="178399" y="330200"/>
                  </a:cubicBezTo>
                  <a:cubicBezTo>
                    <a:pt x="164587" y="295671"/>
                    <a:pt x="173759" y="306510"/>
                    <a:pt x="159349" y="292100"/>
                  </a:cubicBezTo>
                  <a:cubicBezTo>
                    <a:pt x="104442" y="278373"/>
                    <a:pt x="126003" y="279400"/>
                    <a:pt x="95849" y="279400"/>
                  </a:cubicBezTo>
                  <a:cubicBezTo>
                    <a:pt x="48185" y="320255"/>
                    <a:pt x="51399" y="297985"/>
                    <a:pt x="51399" y="330200"/>
                  </a:cubicBezTo>
                  <a:cubicBezTo>
                    <a:pt x="17082" y="350790"/>
                    <a:pt x="28376" y="357977"/>
                    <a:pt x="13299" y="342900"/>
                  </a:cubicBezTo>
                  <a:cubicBezTo>
                    <a:pt x="0" y="249809"/>
                    <a:pt x="599" y="283934"/>
                    <a:pt x="599" y="241300"/>
                  </a:cubicBezTo>
                  <a:lnTo>
                    <a:pt x="19649" y="171450"/>
                  </a:lnTo>
                  <a:lnTo>
                    <a:pt x="76799" y="165100"/>
                  </a:lnTo>
                  <a:lnTo>
                    <a:pt x="114899" y="139700"/>
                  </a:lnTo>
                  <a:lnTo>
                    <a:pt x="178399" y="177800"/>
                  </a:lnTo>
                  <a:lnTo>
                    <a:pt x="235549" y="228600"/>
                  </a:lnTo>
                  <a:lnTo>
                    <a:pt x="305399" y="190500"/>
                  </a:lnTo>
                  <a:lnTo>
                    <a:pt x="362549" y="190500"/>
                  </a:lnTo>
                  <a:cubicBezTo>
                    <a:pt x="447021" y="151513"/>
                    <a:pt x="445099" y="182706"/>
                    <a:pt x="445099" y="146050"/>
                  </a:cubicBezTo>
                  <a:cubicBezTo>
                    <a:pt x="492994" y="111839"/>
                    <a:pt x="471341" y="114300"/>
                    <a:pt x="502249" y="114300"/>
                  </a:cubicBezTo>
                  <a:cubicBezTo>
                    <a:pt x="612230" y="146647"/>
                    <a:pt x="572692" y="146050"/>
                    <a:pt x="616549" y="146050"/>
                  </a:cubicBezTo>
                  <a:lnTo>
                    <a:pt x="667349" y="152400"/>
                  </a:lnTo>
                  <a:cubicBezTo>
                    <a:pt x="739126" y="119774"/>
                    <a:pt x="711623" y="120650"/>
                    <a:pt x="743549" y="120650"/>
                  </a:cubicBezTo>
                  <a:lnTo>
                    <a:pt x="813399" y="133350"/>
                  </a:lnTo>
                  <a:cubicBezTo>
                    <a:pt x="897925" y="100840"/>
                    <a:pt x="895949" y="131082"/>
                    <a:pt x="895949" y="95250"/>
                  </a:cubicBezTo>
                  <a:lnTo>
                    <a:pt x="946749" y="50800"/>
                  </a:lnTo>
                  <a:cubicBezTo>
                    <a:pt x="996020" y="8567"/>
                    <a:pt x="971684" y="12700"/>
                    <a:pt x="1010249" y="12700"/>
                  </a:cubicBezTo>
                  <a:cubicBezTo>
                    <a:pt x="1059866" y="48141"/>
                    <a:pt x="1036491" y="44450"/>
                    <a:pt x="1073749" y="44450"/>
                  </a:cubicBezTo>
                  <a:cubicBezTo>
                    <a:pt x="1139064" y="5261"/>
                    <a:pt x="1112565" y="6350"/>
                    <a:pt x="1143599" y="6350"/>
                  </a:cubicBezTo>
                  <a:lnTo>
                    <a:pt x="1207099" y="6350"/>
                  </a:lnTo>
                  <a:lnTo>
                    <a:pt x="125789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Freihandform 148"/>
            <p:cNvSpPr/>
            <p:nvPr/>
          </p:nvSpPr>
          <p:spPr>
            <a:xfrm>
              <a:off x="3022600" y="3848100"/>
              <a:ext cx="254000" cy="222250"/>
            </a:xfrm>
            <a:custGeom>
              <a:avLst/>
              <a:gdLst>
                <a:gd name="connsiteX0" fmla="*/ 254000 w 254000"/>
                <a:gd name="connsiteY0" fmla="*/ 0 h 222250"/>
                <a:gd name="connsiteX1" fmla="*/ 190500 w 254000"/>
                <a:gd name="connsiteY1" fmla="*/ 0 h 222250"/>
                <a:gd name="connsiteX2" fmla="*/ 133350 w 254000"/>
                <a:gd name="connsiteY2" fmla="*/ 25400 h 222250"/>
                <a:gd name="connsiteX3" fmla="*/ 88900 w 254000"/>
                <a:gd name="connsiteY3" fmla="*/ 19050 h 222250"/>
                <a:gd name="connsiteX4" fmla="*/ 101600 w 254000"/>
                <a:gd name="connsiteY4" fmla="*/ 69850 h 222250"/>
                <a:gd name="connsiteX5" fmla="*/ 88900 w 254000"/>
                <a:gd name="connsiteY5" fmla="*/ 120650 h 222250"/>
                <a:gd name="connsiteX6" fmla="*/ 63500 w 254000"/>
                <a:gd name="connsiteY6" fmla="*/ 152400 h 222250"/>
                <a:gd name="connsiteX7" fmla="*/ 44450 w 254000"/>
                <a:gd name="connsiteY7" fmla="*/ 190500 h 222250"/>
                <a:gd name="connsiteX8" fmla="*/ 0 w 254000"/>
                <a:gd name="connsiteY8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222250">
                  <a:moveTo>
                    <a:pt x="254000" y="0"/>
                  </a:moveTo>
                  <a:cubicBezTo>
                    <a:pt x="193875" y="6681"/>
                    <a:pt x="210403" y="19903"/>
                    <a:pt x="190500" y="0"/>
                  </a:cubicBezTo>
                  <a:cubicBezTo>
                    <a:pt x="137807" y="26347"/>
                    <a:pt x="158632" y="25400"/>
                    <a:pt x="133350" y="25400"/>
                  </a:cubicBezTo>
                  <a:lnTo>
                    <a:pt x="88900" y="19050"/>
                  </a:lnTo>
                  <a:cubicBezTo>
                    <a:pt x="102181" y="65535"/>
                    <a:pt x="101600" y="48090"/>
                    <a:pt x="101600" y="69850"/>
                  </a:cubicBezTo>
                  <a:cubicBezTo>
                    <a:pt x="94987" y="122750"/>
                    <a:pt x="112315" y="120650"/>
                    <a:pt x="88900" y="120650"/>
                  </a:cubicBezTo>
                  <a:cubicBezTo>
                    <a:pt x="62003" y="147547"/>
                    <a:pt x="63500" y="134076"/>
                    <a:pt x="63500" y="152400"/>
                  </a:cubicBezTo>
                  <a:lnTo>
                    <a:pt x="44450" y="190500"/>
                  </a:lnTo>
                  <a:lnTo>
                    <a:pt x="0" y="222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Freihandform 149"/>
            <p:cNvSpPr/>
            <p:nvPr/>
          </p:nvSpPr>
          <p:spPr>
            <a:xfrm>
              <a:off x="3041650" y="3905250"/>
              <a:ext cx="412750" cy="660400"/>
            </a:xfrm>
            <a:custGeom>
              <a:avLst/>
              <a:gdLst>
                <a:gd name="connsiteX0" fmla="*/ 368300 w 368300"/>
                <a:gd name="connsiteY0" fmla="*/ 0 h 615950"/>
                <a:gd name="connsiteX1" fmla="*/ 260350 w 368300"/>
                <a:gd name="connsiteY1" fmla="*/ 44450 h 615950"/>
                <a:gd name="connsiteX2" fmla="*/ 196850 w 368300"/>
                <a:gd name="connsiteY2" fmla="*/ 44450 h 615950"/>
                <a:gd name="connsiteX3" fmla="*/ 165100 w 368300"/>
                <a:gd name="connsiteY3" fmla="*/ 139700 h 615950"/>
                <a:gd name="connsiteX4" fmla="*/ 57150 w 368300"/>
                <a:gd name="connsiteY4" fmla="*/ 184150 h 615950"/>
                <a:gd name="connsiteX5" fmla="*/ 57150 w 368300"/>
                <a:gd name="connsiteY5" fmla="*/ 184150 h 615950"/>
                <a:gd name="connsiteX6" fmla="*/ 57150 w 368300"/>
                <a:gd name="connsiteY6" fmla="*/ 279400 h 615950"/>
                <a:gd name="connsiteX7" fmla="*/ 6350 w 368300"/>
                <a:gd name="connsiteY7" fmla="*/ 349250 h 615950"/>
                <a:gd name="connsiteX8" fmla="*/ 6350 w 368300"/>
                <a:gd name="connsiteY8" fmla="*/ 431800 h 615950"/>
                <a:gd name="connsiteX9" fmla="*/ 0 w 368300"/>
                <a:gd name="connsiteY9" fmla="*/ 476250 h 615950"/>
                <a:gd name="connsiteX10" fmla="*/ 38100 w 368300"/>
                <a:gd name="connsiteY10" fmla="*/ 514350 h 615950"/>
                <a:gd name="connsiteX11" fmla="*/ 88900 w 368300"/>
                <a:gd name="connsiteY11" fmla="*/ 463550 h 615950"/>
                <a:gd name="connsiteX12" fmla="*/ 171450 w 368300"/>
                <a:gd name="connsiteY12" fmla="*/ 450850 h 615950"/>
                <a:gd name="connsiteX13" fmla="*/ 215900 w 368300"/>
                <a:gd name="connsiteY13" fmla="*/ 501650 h 615950"/>
                <a:gd name="connsiteX14" fmla="*/ 222250 w 368300"/>
                <a:gd name="connsiteY14" fmla="*/ 501650 h 615950"/>
                <a:gd name="connsiteX15" fmla="*/ 330200 w 368300"/>
                <a:gd name="connsiteY15" fmla="*/ 501650 h 615950"/>
                <a:gd name="connsiteX16" fmla="*/ 336550 w 368300"/>
                <a:gd name="connsiteY16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300" h="615950">
                  <a:moveTo>
                    <a:pt x="368300" y="0"/>
                  </a:moveTo>
                  <a:lnTo>
                    <a:pt x="260350" y="44450"/>
                  </a:lnTo>
                  <a:cubicBezTo>
                    <a:pt x="200225" y="37769"/>
                    <a:pt x="216753" y="24547"/>
                    <a:pt x="196850" y="44450"/>
                  </a:cubicBezTo>
                  <a:cubicBezTo>
                    <a:pt x="176808" y="137978"/>
                    <a:pt x="204907" y="119797"/>
                    <a:pt x="165100" y="139700"/>
                  </a:cubicBezTo>
                  <a:cubicBezTo>
                    <a:pt x="65456" y="179558"/>
                    <a:pt x="100436" y="162507"/>
                    <a:pt x="57150" y="184150"/>
                  </a:cubicBezTo>
                  <a:lnTo>
                    <a:pt x="57150" y="184150"/>
                  </a:lnTo>
                  <a:lnTo>
                    <a:pt x="57150" y="279400"/>
                  </a:lnTo>
                  <a:lnTo>
                    <a:pt x="6350" y="349250"/>
                  </a:lnTo>
                  <a:lnTo>
                    <a:pt x="6350" y="431800"/>
                  </a:lnTo>
                  <a:lnTo>
                    <a:pt x="0" y="476250"/>
                  </a:lnTo>
                  <a:lnTo>
                    <a:pt x="38100" y="514350"/>
                  </a:lnTo>
                  <a:lnTo>
                    <a:pt x="88900" y="463550"/>
                  </a:lnTo>
                  <a:lnTo>
                    <a:pt x="171450" y="450850"/>
                  </a:lnTo>
                  <a:cubicBezTo>
                    <a:pt x="195180" y="492377"/>
                    <a:pt x="182618" y="493330"/>
                    <a:pt x="215900" y="501650"/>
                  </a:cubicBezTo>
                  <a:cubicBezTo>
                    <a:pt x="217953" y="502163"/>
                    <a:pt x="220133" y="501650"/>
                    <a:pt x="222250" y="501650"/>
                  </a:cubicBezTo>
                  <a:lnTo>
                    <a:pt x="330200" y="501650"/>
                  </a:lnTo>
                  <a:lnTo>
                    <a:pt x="3365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Freihandform 151"/>
            <p:cNvSpPr/>
            <p:nvPr/>
          </p:nvSpPr>
          <p:spPr>
            <a:xfrm>
              <a:off x="2908125" y="3675600"/>
              <a:ext cx="368475" cy="204250"/>
            </a:xfrm>
            <a:custGeom>
              <a:avLst/>
              <a:gdLst>
                <a:gd name="connsiteX0" fmla="*/ 368475 w 368475"/>
                <a:gd name="connsiteY0" fmla="*/ 1050 h 204250"/>
                <a:gd name="connsiteX1" fmla="*/ 304975 w 368475"/>
                <a:gd name="connsiteY1" fmla="*/ 26450 h 204250"/>
                <a:gd name="connsiteX2" fmla="*/ 254175 w 368475"/>
                <a:gd name="connsiteY2" fmla="*/ 1050 h 204250"/>
                <a:gd name="connsiteX3" fmla="*/ 203375 w 368475"/>
                <a:gd name="connsiteY3" fmla="*/ 32800 h 204250"/>
                <a:gd name="connsiteX4" fmla="*/ 133525 w 368475"/>
                <a:gd name="connsiteY4" fmla="*/ 32800 h 204250"/>
                <a:gd name="connsiteX5" fmla="*/ 82725 w 368475"/>
                <a:gd name="connsiteY5" fmla="*/ 39150 h 204250"/>
                <a:gd name="connsiteX6" fmla="*/ 38275 w 368475"/>
                <a:gd name="connsiteY6" fmla="*/ 51850 h 204250"/>
                <a:gd name="connsiteX7" fmla="*/ 38275 w 368475"/>
                <a:gd name="connsiteY7" fmla="*/ 51850 h 204250"/>
                <a:gd name="connsiteX8" fmla="*/ 12875 w 368475"/>
                <a:gd name="connsiteY8" fmla="*/ 83600 h 204250"/>
                <a:gd name="connsiteX9" fmla="*/ 6525 w 368475"/>
                <a:gd name="connsiteY9" fmla="*/ 121700 h 204250"/>
                <a:gd name="connsiteX10" fmla="*/ 19225 w 368475"/>
                <a:gd name="connsiteY10" fmla="*/ 159800 h 204250"/>
                <a:gd name="connsiteX11" fmla="*/ 19225 w 368475"/>
                <a:gd name="connsiteY11" fmla="*/ 159800 h 204250"/>
                <a:gd name="connsiteX12" fmla="*/ 57325 w 368475"/>
                <a:gd name="connsiteY12" fmla="*/ 204250 h 204250"/>
                <a:gd name="connsiteX13" fmla="*/ 101775 w 368475"/>
                <a:gd name="connsiteY13" fmla="*/ 191550 h 204250"/>
                <a:gd name="connsiteX14" fmla="*/ 146225 w 368475"/>
                <a:gd name="connsiteY14" fmla="*/ 197900 h 204250"/>
                <a:gd name="connsiteX15" fmla="*/ 165275 w 368475"/>
                <a:gd name="connsiteY15" fmla="*/ 204250 h 204250"/>
                <a:gd name="connsiteX16" fmla="*/ 203375 w 368475"/>
                <a:gd name="connsiteY16" fmla="*/ 191550 h 20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475" h="204250">
                  <a:moveTo>
                    <a:pt x="368475" y="1050"/>
                  </a:moveTo>
                  <a:lnTo>
                    <a:pt x="304975" y="26450"/>
                  </a:lnTo>
                  <a:cubicBezTo>
                    <a:pt x="258687" y="0"/>
                    <a:pt x="277590" y="1050"/>
                    <a:pt x="254175" y="1050"/>
                  </a:cubicBezTo>
                  <a:cubicBezTo>
                    <a:pt x="208003" y="34030"/>
                    <a:pt x="227933" y="32800"/>
                    <a:pt x="203375" y="32800"/>
                  </a:cubicBezTo>
                  <a:lnTo>
                    <a:pt x="133525" y="32800"/>
                  </a:lnTo>
                  <a:lnTo>
                    <a:pt x="82725" y="39150"/>
                  </a:lnTo>
                  <a:lnTo>
                    <a:pt x="38275" y="51850"/>
                  </a:lnTo>
                  <a:lnTo>
                    <a:pt x="38275" y="51850"/>
                  </a:lnTo>
                  <a:lnTo>
                    <a:pt x="12875" y="83600"/>
                  </a:lnTo>
                  <a:lnTo>
                    <a:pt x="6525" y="121700"/>
                  </a:lnTo>
                  <a:cubicBezTo>
                    <a:pt x="13223" y="161888"/>
                    <a:pt x="0" y="159800"/>
                    <a:pt x="19225" y="159800"/>
                  </a:cubicBezTo>
                  <a:lnTo>
                    <a:pt x="19225" y="159800"/>
                  </a:lnTo>
                  <a:cubicBezTo>
                    <a:pt x="58822" y="199397"/>
                    <a:pt x="57325" y="179939"/>
                    <a:pt x="57325" y="204250"/>
                  </a:cubicBezTo>
                  <a:cubicBezTo>
                    <a:pt x="97433" y="190881"/>
                    <a:pt x="82038" y="191550"/>
                    <a:pt x="101775" y="191550"/>
                  </a:cubicBezTo>
                  <a:cubicBezTo>
                    <a:pt x="116592" y="193667"/>
                    <a:pt x="131549" y="194965"/>
                    <a:pt x="146225" y="197900"/>
                  </a:cubicBezTo>
                  <a:cubicBezTo>
                    <a:pt x="152789" y="199213"/>
                    <a:pt x="165275" y="204250"/>
                    <a:pt x="165275" y="204250"/>
                  </a:cubicBezTo>
                  <a:lnTo>
                    <a:pt x="203375" y="1915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Freihandform 152"/>
            <p:cNvSpPr/>
            <p:nvPr/>
          </p:nvSpPr>
          <p:spPr>
            <a:xfrm>
              <a:off x="2673350" y="3816350"/>
              <a:ext cx="241300" cy="209550"/>
            </a:xfrm>
            <a:custGeom>
              <a:avLst/>
              <a:gdLst>
                <a:gd name="connsiteX0" fmla="*/ 0 w 241300"/>
                <a:gd name="connsiteY0" fmla="*/ 209550 h 209550"/>
                <a:gd name="connsiteX1" fmla="*/ 44450 w 241300"/>
                <a:gd name="connsiteY1" fmla="*/ 101600 h 209550"/>
                <a:gd name="connsiteX2" fmla="*/ 101600 w 241300"/>
                <a:gd name="connsiteY2" fmla="*/ 38100 h 209550"/>
                <a:gd name="connsiteX3" fmla="*/ 196850 w 241300"/>
                <a:gd name="connsiteY3" fmla="*/ 38100 h 209550"/>
                <a:gd name="connsiteX4" fmla="*/ 241300 w 24130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09550">
                  <a:moveTo>
                    <a:pt x="0" y="209550"/>
                  </a:moveTo>
                  <a:lnTo>
                    <a:pt x="44450" y="101600"/>
                  </a:lnTo>
                  <a:lnTo>
                    <a:pt x="101600" y="38100"/>
                  </a:lnTo>
                  <a:lnTo>
                    <a:pt x="196850" y="38100"/>
                  </a:ln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Freihandform 153"/>
            <p:cNvSpPr/>
            <p:nvPr/>
          </p:nvSpPr>
          <p:spPr>
            <a:xfrm>
              <a:off x="3727450" y="3267233"/>
              <a:ext cx="768350" cy="352267"/>
            </a:xfrm>
            <a:custGeom>
              <a:avLst/>
              <a:gdLst>
                <a:gd name="connsiteX0" fmla="*/ 0 w 768350"/>
                <a:gd name="connsiteY0" fmla="*/ 352267 h 352267"/>
                <a:gd name="connsiteX1" fmla="*/ 88900 w 768350"/>
                <a:gd name="connsiteY1" fmla="*/ 276067 h 352267"/>
                <a:gd name="connsiteX2" fmla="*/ 76200 w 768350"/>
                <a:gd name="connsiteY2" fmla="*/ 174467 h 352267"/>
                <a:gd name="connsiteX3" fmla="*/ 69850 w 768350"/>
                <a:gd name="connsiteY3" fmla="*/ 155417 h 352267"/>
                <a:gd name="connsiteX4" fmla="*/ 82550 w 768350"/>
                <a:gd name="connsiteY4" fmla="*/ 117317 h 352267"/>
                <a:gd name="connsiteX5" fmla="*/ 101600 w 768350"/>
                <a:gd name="connsiteY5" fmla="*/ 104617 h 352267"/>
                <a:gd name="connsiteX6" fmla="*/ 177800 w 768350"/>
                <a:gd name="connsiteY6" fmla="*/ 47467 h 352267"/>
                <a:gd name="connsiteX7" fmla="*/ 196850 w 768350"/>
                <a:gd name="connsiteY7" fmla="*/ 41117 h 352267"/>
                <a:gd name="connsiteX8" fmla="*/ 209550 w 768350"/>
                <a:gd name="connsiteY8" fmla="*/ 34767 h 352267"/>
                <a:gd name="connsiteX9" fmla="*/ 393700 w 768350"/>
                <a:gd name="connsiteY9" fmla="*/ 53817 h 352267"/>
                <a:gd name="connsiteX10" fmla="*/ 488950 w 768350"/>
                <a:gd name="connsiteY10" fmla="*/ 3017 h 352267"/>
                <a:gd name="connsiteX11" fmla="*/ 514350 w 768350"/>
                <a:gd name="connsiteY11" fmla="*/ 9367 h 352267"/>
                <a:gd name="connsiteX12" fmla="*/ 533400 w 768350"/>
                <a:gd name="connsiteY12" fmla="*/ 15717 h 352267"/>
                <a:gd name="connsiteX13" fmla="*/ 628650 w 768350"/>
                <a:gd name="connsiteY13" fmla="*/ 60167 h 352267"/>
                <a:gd name="connsiteX14" fmla="*/ 768350 w 768350"/>
                <a:gd name="connsiteY14" fmla="*/ 53817 h 352267"/>
                <a:gd name="connsiteX15" fmla="*/ 768350 w 768350"/>
                <a:gd name="connsiteY15" fmla="*/ 53817 h 352267"/>
                <a:gd name="connsiteX16" fmla="*/ 768350 w 768350"/>
                <a:gd name="connsiteY16" fmla="*/ 53817 h 3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50" h="352267">
                  <a:moveTo>
                    <a:pt x="0" y="352267"/>
                  </a:moveTo>
                  <a:cubicBezTo>
                    <a:pt x="90564" y="281109"/>
                    <a:pt x="88900" y="320103"/>
                    <a:pt x="88900" y="276067"/>
                  </a:cubicBezTo>
                  <a:cubicBezTo>
                    <a:pt x="84667" y="242200"/>
                    <a:pt x="81523" y="208180"/>
                    <a:pt x="76200" y="174467"/>
                  </a:cubicBezTo>
                  <a:cubicBezTo>
                    <a:pt x="75156" y="167855"/>
                    <a:pt x="69850" y="155417"/>
                    <a:pt x="69850" y="155417"/>
                  </a:cubicBezTo>
                  <a:cubicBezTo>
                    <a:pt x="74083" y="142717"/>
                    <a:pt x="75455" y="128669"/>
                    <a:pt x="82550" y="117317"/>
                  </a:cubicBezTo>
                  <a:cubicBezTo>
                    <a:pt x="86595" y="110845"/>
                    <a:pt x="101600" y="104617"/>
                    <a:pt x="101600" y="104617"/>
                  </a:cubicBezTo>
                  <a:cubicBezTo>
                    <a:pt x="127000" y="85567"/>
                    <a:pt x="151382" y="65079"/>
                    <a:pt x="177800" y="47467"/>
                  </a:cubicBezTo>
                  <a:cubicBezTo>
                    <a:pt x="183369" y="43754"/>
                    <a:pt x="190635" y="43603"/>
                    <a:pt x="196850" y="41117"/>
                  </a:cubicBezTo>
                  <a:cubicBezTo>
                    <a:pt x="201244" y="39359"/>
                    <a:pt x="205317" y="36884"/>
                    <a:pt x="209550" y="34767"/>
                  </a:cubicBezTo>
                  <a:cubicBezTo>
                    <a:pt x="380958" y="54545"/>
                    <a:pt x="319252" y="53817"/>
                    <a:pt x="393700" y="53817"/>
                  </a:cubicBezTo>
                  <a:cubicBezTo>
                    <a:pt x="425450" y="36884"/>
                    <a:pt x="455185" y="15457"/>
                    <a:pt x="488950" y="3017"/>
                  </a:cubicBezTo>
                  <a:cubicBezTo>
                    <a:pt x="497139" y="0"/>
                    <a:pt x="505959" y="6969"/>
                    <a:pt x="514350" y="9367"/>
                  </a:cubicBezTo>
                  <a:cubicBezTo>
                    <a:pt x="520786" y="11206"/>
                    <a:pt x="533400" y="15717"/>
                    <a:pt x="533400" y="15717"/>
                  </a:cubicBezTo>
                  <a:lnTo>
                    <a:pt x="628650" y="60167"/>
                  </a:lnTo>
                  <a:cubicBezTo>
                    <a:pt x="759878" y="53606"/>
                    <a:pt x="713264" y="53817"/>
                    <a:pt x="768350" y="53817"/>
                  </a:cubicBezTo>
                  <a:lnTo>
                    <a:pt x="768350" y="53817"/>
                  </a:lnTo>
                  <a:lnTo>
                    <a:pt x="768350" y="5381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Freihandform 154"/>
            <p:cNvSpPr/>
            <p:nvPr/>
          </p:nvSpPr>
          <p:spPr>
            <a:xfrm>
              <a:off x="3083878" y="3354916"/>
              <a:ext cx="321429" cy="359834"/>
            </a:xfrm>
            <a:custGeom>
              <a:avLst/>
              <a:gdLst>
                <a:gd name="connsiteX0" fmla="*/ 135572 w 321429"/>
                <a:gd name="connsiteY0" fmla="*/ 222665 h 222665"/>
                <a:gd name="connsiteX1" fmla="*/ 91122 w 321429"/>
                <a:gd name="connsiteY1" fmla="*/ 184565 h 222665"/>
                <a:gd name="connsiteX2" fmla="*/ 78422 w 321429"/>
                <a:gd name="connsiteY2" fmla="*/ 133765 h 222665"/>
                <a:gd name="connsiteX3" fmla="*/ 14922 w 321429"/>
                <a:gd name="connsiteY3" fmla="*/ 114715 h 222665"/>
                <a:gd name="connsiteX4" fmla="*/ 33972 w 321429"/>
                <a:gd name="connsiteY4" fmla="*/ 51215 h 222665"/>
                <a:gd name="connsiteX5" fmla="*/ 103822 w 321429"/>
                <a:gd name="connsiteY5" fmla="*/ 13115 h 222665"/>
                <a:gd name="connsiteX6" fmla="*/ 173672 w 321429"/>
                <a:gd name="connsiteY6" fmla="*/ 415 h 222665"/>
                <a:gd name="connsiteX7" fmla="*/ 256222 w 321429"/>
                <a:gd name="connsiteY7" fmla="*/ 32165 h 222665"/>
                <a:gd name="connsiteX8" fmla="*/ 243522 w 321429"/>
                <a:gd name="connsiteY8" fmla="*/ 82965 h 222665"/>
                <a:gd name="connsiteX9" fmla="*/ 287972 w 321429"/>
                <a:gd name="connsiteY9" fmla="*/ 146465 h 222665"/>
                <a:gd name="connsiteX10" fmla="*/ 199072 w 321429"/>
                <a:gd name="connsiteY10" fmla="*/ 159165 h 222665"/>
                <a:gd name="connsiteX11" fmla="*/ 135572 w 321429"/>
                <a:gd name="connsiteY11" fmla="*/ 222665 h 22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29" h="222665">
                  <a:moveTo>
                    <a:pt x="135572" y="222665"/>
                  </a:moveTo>
                  <a:cubicBezTo>
                    <a:pt x="89400" y="189685"/>
                    <a:pt x="91122" y="209123"/>
                    <a:pt x="91122" y="184565"/>
                  </a:cubicBezTo>
                  <a:cubicBezTo>
                    <a:pt x="83994" y="141796"/>
                    <a:pt x="90530" y="157981"/>
                    <a:pt x="78422" y="133765"/>
                  </a:cubicBezTo>
                  <a:cubicBezTo>
                    <a:pt x="12846" y="120650"/>
                    <a:pt x="14922" y="142651"/>
                    <a:pt x="14922" y="114715"/>
                  </a:cubicBezTo>
                  <a:cubicBezTo>
                    <a:pt x="21693" y="47003"/>
                    <a:pt x="0" y="51215"/>
                    <a:pt x="33972" y="51215"/>
                  </a:cubicBezTo>
                  <a:lnTo>
                    <a:pt x="103822" y="13115"/>
                  </a:lnTo>
                  <a:cubicBezTo>
                    <a:pt x="169398" y="0"/>
                    <a:pt x="145736" y="415"/>
                    <a:pt x="173672" y="415"/>
                  </a:cubicBezTo>
                  <a:cubicBezTo>
                    <a:pt x="252712" y="26762"/>
                    <a:pt x="230940" y="6883"/>
                    <a:pt x="256222" y="32165"/>
                  </a:cubicBezTo>
                  <a:lnTo>
                    <a:pt x="243522" y="82965"/>
                  </a:lnTo>
                  <a:cubicBezTo>
                    <a:pt x="295644" y="148118"/>
                    <a:pt x="321429" y="146465"/>
                    <a:pt x="287972" y="146465"/>
                  </a:cubicBezTo>
                  <a:cubicBezTo>
                    <a:pt x="207596" y="159861"/>
                    <a:pt x="237522" y="159165"/>
                    <a:pt x="199072" y="159165"/>
                  </a:cubicBezTo>
                  <a:lnTo>
                    <a:pt x="135572" y="22266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56" name="Freihandform 155"/>
            <p:cNvSpPr/>
            <p:nvPr/>
          </p:nvSpPr>
          <p:spPr>
            <a:xfrm>
              <a:off x="3670300" y="3206750"/>
              <a:ext cx="247650" cy="88900"/>
            </a:xfrm>
            <a:custGeom>
              <a:avLst/>
              <a:gdLst>
                <a:gd name="connsiteX0" fmla="*/ 247650 w 247650"/>
                <a:gd name="connsiteY0" fmla="*/ 88900 h 88900"/>
                <a:gd name="connsiteX1" fmla="*/ 146050 w 247650"/>
                <a:gd name="connsiteY1" fmla="*/ 44450 h 88900"/>
                <a:gd name="connsiteX2" fmla="*/ 57150 w 247650"/>
                <a:gd name="connsiteY2" fmla="*/ 31750 h 88900"/>
                <a:gd name="connsiteX3" fmla="*/ 0 w 247650"/>
                <a:gd name="connsiteY3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88900">
                  <a:moveTo>
                    <a:pt x="247650" y="88900"/>
                  </a:moveTo>
                  <a:cubicBezTo>
                    <a:pt x="164137" y="40184"/>
                    <a:pt x="200856" y="44450"/>
                    <a:pt x="146050" y="44450"/>
                  </a:cubicBezTo>
                  <a:cubicBezTo>
                    <a:pt x="50816" y="51252"/>
                    <a:pt x="57150" y="80509"/>
                    <a:pt x="57150" y="31750"/>
                  </a:cubicBez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Freihandform 156"/>
            <p:cNvSpPr/>
            <p:nvPr/>
          </p:nvSpPr>
          <p:spPr>
            <a:xfrm>
              <a:off x="3213100" y="3232150"/>
              <a:ext cx="330200" cy="146050"/>
            </a:xfrm>
            <a:custGeom>
              <a:avLst/>
              <a:gdLst>
                <a:gd name="connsiteX0" fmla="*/ 330200 w 330200"/>
                <a:gd name="connsiteY0" fmla="*/ 0 h 146050"/>
                <a:gd name="connsiteX1" fmla="*/ 171450 w 330200"/>
                <a:gd name="connsiteY1" fmla="*/ 38100 h 146050"/>
                <a:gd name="connsiteX2" fmla="*/ 88900 w 330200"/>
                <a:gd name="connsiteY2" fmla="*/ 107950 h 146050"/>
                <a:gd name="connsiteX3" fmla="*/ 0 w 330200"/>
                <a:gd name="connsiteY3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46050">
                  <a:moveTo>
                    <a:pt x="330200" y="0"/>
                  </a:moveTo>
                  <a:lnTo>
                    <a:pt x="171450" y="38100"/>
                  </a:lnTo>
                  <a:cubicBezTo>
                    <a:pt x="93690" y="109380"/>
                    <a:pt x="129707" y="107950"/>
                    <a:pt x="88900" y="107950"/>
                  </a:cubicBezTo>
                  <a:lnTo>
                    <a:pt x="0" y="146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Freihandform 157"/>
            <p:cNvSpPr/>
            <p:nvPr/>
          </p:nvSpPr>
          <p:spPr>
            <a:xfrm>
              <a:off x="2908300" y="3441700"/>
              <a:ext cx="196850" cy="298450"/>
            </a:xfrm>
            <a:custGeom>
              <a:avLst/>
              <a:gdLst>
                <a:gd name="connsiteX0" fmla="*/ 196850 w 196850"/>
                <a:gd name="connsiteY0" fmla="*/ 0 h 298450"/>
                <a:gd name="connsiteX1" fmla="*/ 76200 w 196850"/>
                <a:gd name="connsiteY1" fmla="*/ 76200 h 298450"/>
                <a:gd name="connsiteX2" fmla="*/ 12700 w 196850"/>
                <a:gd name="connsiteY2" fmla="*/ 133350 h 298450"/>
                <a:gd name="connsiteX3" fmla="*/ 0 w 196850"/>
                <a:gd name="connsiteY3" fmla="*/ 152400 h 298450"/>
                <a:gd name="connsiteX4" fmla="*/ 19050 w 196850"/>
                <a:gd name="connsiteY4" fmla="*/ 298450 h 298450"/>
                <a:gd name="connsiteX5" fmla="*/ 19050 w 196850"/>
                <a:gd name="connsiteY5" fmla="*/ 298450 h 298450"/>
                <a:gd name="connsiteX6" fmla="*/ 19050 w 196850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850" h="298450">
                  <a:moveTo>
                    <a:pt x="196850" y="0"/>
                  </a:moveTo>
                  <a:cubicBezTo>
                    <a:pt x="80789" y="77374"/>
                    <a:pt x="128341" y="76200"/>
                    <a:pt x="76200" y="76200"/>
                  </a:cubicBezTo>
                  <a:cubicBezTo>
                    <a:pt x="55033" y="95250"/>
                    <a:pt x="32836" y="113214"/>
                    <a:pt x="12700" y="133350"/>
                  </a:cubicBezTo>
                  <a:cubicBezTo>
                    <a:pt x="7304" y="138746"/>
                    <a:pt x="0" y="152400"/>
                    <a:pt x="0" y="152400"/>
                  </a:cubicBezTo>
                  <a:lnTo>
                    <a:pt x="19050" y="298450"/>
                  </a:ln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Freihandform 159"/>
            <p:cNvSpPr/>
            <p:nvPr/>
          </p:nvSpPr>
          <p:spPr>
            <a:xfrm>
              <a:off x="3302000" y="5207000"/>
              <a:ext cx="254000" cy="393700"/>
            </a:xfrm>
            <a:custGeom>
              <a:avLst/>
              <a:gdLst>
                <a:gd name="connsiteX0" fmla="*/ 0 w 254000"/>
                <a:gd name="connsiteY0" fmla="*/ 0 h 393700"/>
                <a:gd name="connsiteX1" fmla="*/ 76200 w 254000"/>
                <a:gd name="connsiteY1" fmla="*/ 152400 h 393700"/>
                <a:gd name="connsiteX2" fmla="*/ 88900 w 254000"/>
                <a:gd name="connsiteY2" fmla="*/ 254000 h 393700"/>
                <a:gd name="connsiteX3" fmla="*/ 88900 w 254000"/>
                <a:gd name="connsiteY3" fmla="*/ 254000 h 393700"/>
                <a:gd name="connsiteX4" fmla="*/ 254000 w 254000"/>
                <a:gd name="connsiteY4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393700">
                  <a:moveTo>
                    <a:pt x="0" y="0"/>
                  </a:moveTo>
                  <a:lnTo>
                    <a:pt x="76200" y="152400"/>
                  </a:lnTo>
                  <a:cubicBezTo>
                    <a:pt x="89499" y="245491"/>
                    <a:pt x="88900" y="211366"/>
                    <a:pt x="88900" y="254000"/>
                  </a:cubicBezTo>
                  <a:lnTo>
                    <a:pt x="88900" y="254000"/>
                  </a:lnTo>
                  <a:lnTo>
                    <a:pt x="254000" y="393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Freihandform 162"/>
            <p:cNvSpPr/>
            <p:nvPr/>
          </p:nvSpPr>
          <p:spPr>
            <a:xfrm>
              <a:off x="6902450" y="3841750"/>
              <a:ext cx="1758950" cy="615950"/>
            </a:xfrm>
            <a:custGeom>
              <a:avLst/>
              <a:gdLst>
                <a:gd name="connsiteX0" fmla="*/ 0 w 1758950"/>
                <a:gd name="connsiteY0" fmla="*/ 19050 h 615950"/>
                <a:gd name="connsiteX1" fmla="*/ 57150 w 1758950"/>
                <a:gd name="connsiteY1" fmla="*/ 44450 h 615950"/>
                <a:gd name="connsiteX2" fmla="*/ 82550 w 1758950"/>
                <a:gd name="connsiteY2" fmla="*/ 88900 h 615950"/>
                <a:gd name="connsiteX3" fmla="*/ 133350 w 1758950"/>
                <a:gd name="connsiteY3" fmla="*/ 57150 h 615950"/>
                <a:gd name="connsiteX4" fmla="*/ 196850 w 1758950"/>
                <a:gd name="connsiteY4" fmla="*/ 0 h 615950"/>
                <a:gd name="connsiteX5" fmla="*/ 273050 w 1758950"/>
                <a:gd name="connsiteY5" fmla="*/ 82550 h 615950"/>
                <a:gd name="connsiteX6" fmla="*/ 355600 w 1758950"/>
                <a:gd name="connsiteY6" fmla="*/ 95250 h 615950"/>
                <a:gd name="connsiteX7" fmla="*/ 406400 w 1758950"/>
                <a:gd name="connsiteY7" fmla="*/ 158750 h 615950"/>
                <a:gd name="connsiteX8" fmla="*/ 444500 w 1758950"/>
                <a:gd name="connsiteY8" fmla="*/ 152400 h 615950"/>
                <a:gd name="connsiteX9" fmla="*/ 514350 w 1758950"/>
                <a:gd name="connsiteY9" fmla="*/ 114300 h 615950"/>
                <a:gd name="connsiteX10" fmla="*/ 546100 w 1758950"/>
                <a:gd name="connsiteY10" fmla="*/ 95250 h 615950"/>
                <a:gd name="connsiteX11" fmla="*/ 552450 w 1758950"/>
                <a:gd name="connsiteY11" fmla="*/ 76200 h 615950"/>
                <a:gd name="connsiteX12" fmla="*/ 615950 w 1758950"/>
                <a:gd name="connsiteY12" fmla="*/ 63500 h 615950"/>
                <a:gd name="connsiteX13" fmla="*/ 698500 w 1758950"/>
                <a:gd name="connsiteY13" fmla="*/ 95250 h 615950"/>
                <a:gd name="connsiteX14" fmla="*/ 730250 w 1758950"/>
                <a:gd name="connsiteY14" fmla="*/ 114300 h 615950"/>
                <a:gd name="connsiteX15" fmla="*/ 787400 w 1758950"/>
                <a:gd name="connsiteY15" fmla="*/ 95250 h 615950"/>
                <a:gd name="connsiteX16" fmla="*/ 908050 w 1758950"/>
                <a:gd name="connsiteY16" fmla="*/ 95250 h 615950"/>
                <a:gd name="connsiteX17" fmla="*/ 1073150 w 1758950"/>
                <a:gd name="connsiteY17" fmla="*/ 76200 h 615950"/>
                <a:gd name="connsiteX18" fmla="*/ 1149350 w 1758950"/>
                <a:gd name="connsiteY18" fmla="*/ 101600 h 615950"/>
                <a:gd name="connsiteX19" fmla="*/ 1187450 w 1758950"/>
                <a:gd name="connsiteY19" fmla="*/ 158750 h 615950"/>
                <a:gd name="connsiteX20" fmla="*/ 1257300 w 1758950"/>
                <a:gd name="connsiteY20" fmla="*/ 146050 h 615950"/>
                <a:gd name="connsiteX21" fmla="*/ 1346200 w 1758950"/>
                <a:gd name="connsiteY21" fmla="*/ 203200 h 615950"/>
                <a:gd name="connsiteX22" fmla="*/ 1365250 w 1758950"/>
                <a:gd name="connsiteY22" fmla="*/ 298450 h 615950"/>
                <a:gd name="connsiteX23" fmla="*/ 1371600 w 1758950"/>
                <a:gd name="connsiteY23" fmla="*/ 374650 h 615950"/>
                <a:gd name="connsiteX24" fmla="*/ 1371600 w 1758950"/>
                <a:gd name="connsiteY24" fmla="*/ 444500 h 615950"/>
                <a:gd name="connsiteX25" fmla="*/ 1435100 w 1758950"/>
                <a:gd name="connsiteY25" fmla="*/ 501650 h 615950"/>
                <a:gd name="connsiteX26" fmla="*/ 1473200 w 1758950"/>
                <a:gd name="connsiteY26" fmla="*/ 539750 h 615950"/>
                <a:gd name="connsiteX27" fmla="*/ 1485900 w 1758950"/>
                <a:gd name="connsiteY27" fmla="*/ 584200 h 615950"/>
                <a:gd name="connsiteX28" fmla="*/ 1562100 w 1758950"/>
                <a:gd name="connsiteY28" fmla="*/ 571500 h 615950"/>
                <a:gd name="connsiteX29" fmla="*/ 1625600 w 1758950"/>
                <a:gd name="connsiteY29" fmla="*/ 520700 h 615950"/>
                <a:gd name="connsiteX30" fmla="*/ 1682750 w 1758950"/>
                <a:gd name="connsiteY30" fmla="*/ 558800 h 615950"/>
                <a:gd name="connsiteX31" fmla="*/ 1701800 w 1758950"/>
                <a:gd name="connsiteY31" fmla="*/ 558800 h 615950"/>
                <a:gd name="connsiteX32" fmla="*/ 1758950 w 1758950"/>
                <a:gd name="connsiteY32" fmla="*/ 615950 h 615950"/>
                <a:gd name="connsiteX33" fmla="*/ 1758950 w 1758950"/>
                <a:gd name="connsiteY33" fmla="*/ 615950 h 615950"/>
                <a:gd name="connsiteX34" fmla="*/ 1758950 w 1758950"/>
                <a:gd name="connsiteY34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58950" h="615950">
                  <a:moveTo>
                    <a:pt x="0" y="19050"/>
                  </a:moveTo>
                  <a:lnTo>
                    <a:pt x="57150" y="44450"/>
                  </a:lnTo>
                  <a:lnTo>
                    <a:pt x="82550" y="88900"/>
                  </a:lnTo>
                  <a:cubicBezTo>
                    <a:pt x="135243" y="62553"/>
                    <a:pt x="133350" y="82432"/>
                    <a:pt x="133350" y="57150"/>
                  </a:cubicBezTo>
                  <a:lnTo>
                    <a:pt x="196850" y="0"/>
                  </a:lnTo>
                  <a:cubicBezTo>
                    <a:pt x="274547" y="77697"/>
                    <a:pt x="273050" y="40279"/>
                    <a:pt x="273050" y="82550"/>
                  </a:cubicBezTo>
                  <a:lnTo>
                    <a:pt x="355600" y="95250"/>
                  </a:lnTo>
                  <a:cubicBezTo>
                    <a:pt x="401888" y="154763"/>
                    <a:pt x="382985" y="135335"/>
                    <a:pt x="406400" y="158750"/>
                  </a:cubicBezTo>
                  <a:cubicBezTo>
                    <a:pt x="448676" y="165796"/>
                    <a:pt x="444500" y="177975"/>
                    <a:pt x="444500" y="152400"/>
                  </a:cubicBezTo>
                  <a:cubicBezTo>
                    <a:pt x="500380" y="110490"/>
                    <a:pt x="474133" y="114300"/>
                    <a:pt x="514350" y="114300"/>
                  </a:cubicBezTo>
                  <a:cubicBezTo>
                    <a:pt x="524933" y="107950"/>
                    <a:pt x="537373" y="103977"/>
                    <a:pt x="546100" y="95250"/>
                  </a:cubicBezTo>
                  <a:cubicBezTo>
                    <a:pt x="550833" y="90517"/>
                    <a:pt x="552450" y="76200"/>
                    <a:pt x="552450" y="76200"/>
                  </a:cubicBezTo>
                  <a:lnTo>
                    <a:pt x="615950" y="63500"/>
                  </a:lnTo>
                  <a:lnTo>
                    <a:pt x="698500" y="95250"/>
                  </a:lnTo>
                  <a:cubicBezTo>
                    <a:pt x="731903" y="121972"/>
                    <a:pt x="730250" y="134203"/>
                    <a:pt x="730250" y="114300"/>
                  </a:cubicBezTo>
                  <a:lnTo>
                    <a:pt x="787400" y="95250"/>
                  </a:lnTo>
                  <a:lnTo>
                    <a:pt x="908050" y="95250"/>
                  </a:lnTo>
                  <a:cubicBezTo>
                    <a:pt x="1069756" y="69377"/>
                    <a:pt x="1028906" y="31956"/>
                    <a:pt x="1073150" y="76200"/>
                  </a:cubicBezTo>
                  <a:lnTo>
                    <a:pt x="1149350" y="101600"/>
                  </a:lnTo>
                  <a:cubicBezTo>
                    <a:pt x="1188539" y="166915"/>
                    <a:pt x="1187450" y="189784"/>
                    <a:pt x="1187450" y="158750"/>
                  </a:cubicBezTo>
                  <a:lnTo>
                    <a:pt x="1257300" y="146050"/>
                  </a:lnTo>
                  <a:lnTo>
                    <a:pt x="1346200" y="203200"/>
                  </a:lnTo>
                  <a:cubicBezTo>
                    <a:pt x="1365640" y="306880"/>
                    <a:pt x="1365250" y="339257"/>
                    <a:pt x="1365250" y="298450"/>
                  </a:cubicBezTo>
                  <a:lnTo>
                    <a:pt x="1371600" y="374650"/>
                  </a:lnTo>
                  <a:lnTo>
                    <a:pt x="1371600" y="444500"/>
                  </a:lnTo>
                  <a:lnTo>
                    <a:pt x="1435100" y="501650"/>
                  </a:lnTo>
                  <a:lnTo>
                    <a:pt x="1473200" y="539750"/>
                  </a:lnTo>
                  <a:cubicBezTo>
                    <a:pt x="1479849" y="586295"/>
                    <a:pt x="1464583" y="584200"/>
                    <a:pt x="1485900" y="584200"/>
                  </a:cubicBezTo>
                  <a:lnTo>
                    <a:pt x="1562100" y="571500"/>
                  </a:lnTo>
                  <a:cubicBezTo>
                    <a:pt x="1620832" y="519294"/>
                    <a:pt x="1593762" y="520700"/>
                    <a:pt x="1625600" y="520700"/>
                  </a:cubicBezTo>
                  <a:cubicBezTo>
                    <a:pt x="1644650" y="533400"/>
                    <a:pt x="1662974" y="547264"/>
                    <a:pt x="1682750" y="558800"/>
                  </a:cubicBezTo>
                  <a:cubicBezTo>
                    <a:pt x="1703808" y="571084"/>
                    <a:pt x="1701800" y="570179"/>
                    <a:pt x="1701800" y="558800"/>
                  </a:cubicBezTo>
                  <a:lnTo>
                    <a:pt x="1758950" y="615950"/>
                  </a:lnTo>
                  <a:lnTo>
                    <a:pt x="1758950" y="615950"/>
                  </a:lnTo>
                  <a:lnTo>
                    <a:pt x="17589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Freihandform 164"/>
            <p:cNvSpPr/>
            <p:nvPr/>
          </p:nvSpPr>
          <p:spPr>
            <a:xfrm>
              <a:off x="4100603" y="2984500"/>
              <a:ext cx="242797" cy="144780"/>
            </a:xfrm>
            <a:custGeom>
              <a:avLst/>
              <a:gdLst>
                <a:gd name="connsiteX0" fmla="*/ 172947 w 242797"/>
                <a:gd name="connsiteY0" fmla="*/ 0 h 144780"/>
                <a:gd name="connsiteX1" fmla="*/ 64997 w 242797"/>
                <a:gd name="connsiteY1" fmla="*/ 12700 h 144780"/>
                <a:gd name="connsiteX2" fmla="*/ 1497 w 242797"/>
                <a:gd name="connsiteY2" fmla="*/ 82550 h 144780"/>
                <a:gd name="connsiteX3" fmla="*/ 103097 w 242797"/>
                <a:gd name="connsiteY3" fmla="*/ 139700 h 144780"/>
                <a:gd name="connsiteX4" fmla="*/ 179297 w 242797"/>
                <a:gd name="connsiteY4" fmla="*/ 120650 h 144780"/>
                <a:gd name="connsiteX5" fmla="*/ 185647 w 242797"/>
                <a:gd name="connsiteY5" fmla="*/ 114300 h 144780"/>
                <a:gd name="connsiteX6" fmla="*/ 242797 w 242797"/>
                <a:gd name="connsiteY6" fmla="*/ 12700 h 144780"/>
                <a:gd name="connsiteX7" fmla="*/ 172947 w 242797"/>
                <a:gd name="connsiteY7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797" h="144780">
                  <a:moveTo>
                    <a:pt x="172947" y="0"/>
                  </a:moveTo>
                  <a:cubicBezTo>
                    <a:pt x="73501" y="13259"/>
                    <a:pt x="109728" y="12700"/>
                    <a:pt x="64997" y="12700"/>
                  </a:cubicBezTo>
                  <a:cubicBezTo>
                    <a:pt x="0" y="77697"/>
                    <a:pt x="1497" y="46266"/>
                    <a:pt x="1497" y="82550"/>
                  </a:cubicBezTo>
                  <a:cubicBezTo>
                    <a:pt x="84470" y="144780"/>
                    <a:pt x="45947" y="139700"/>
                    <a:pt x="103097" y="139700"/>
                  </a:cubicBezTo>
                  <a:cubicBezTo>
                    <a:pt x="156367" y="133781"/>
                    <a:pt x="148864" y="143475"/>
                    <a:pt x="179297" y="120650"/>
                  </a:cubicBezTo>
                  <a:cubicBezTo>
                    <a:pt x="181692" y="118854"/>
                    <a:pt x="183530" y="116417"/>
                    <a:pt x="185647" y="114300"/>
                  </a:cubicBezTo>
                  <a:lnTo>
                    <a:pt x="242797" y="12700"/>
                  </a:lnTo>
                  <a:lnTo>
                    <a:pt x="172947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66" name="Freihandform 165"/>
            <p:cNvSpPr/>
            <p:nvPr/>
          </p:nvSpPr>
          <p:spPr>
            <a:xfrm>
              <a:off x="3276600" y="2959100"/>
              <a:ext cx="184150" cy="191260"/>
            </a:xfrm>
            <a:custGeom>
              <a:avLst/>
              <a:gdLst>
                <a:gd name="connsiteX0" fmla="*/ 165100 w 184150"/>
                <a:gd name="connsiteY0" fmla="*/ 0 h 191260"/>
                <a:gd name="connsiteX1" fmla="*/ 63500 w 184150"/>
                <a:gd name="connsiteY1" fmla="*/ 19050 h 191260"/>
                <a:gd name="connsiteX2" fmla="*/ 0 w 184150"/>
                <a:gd name="connsiteY2" fmla="*/ 88900 h 191260"/>
                <a:gd name="connsiteX3" fmla="*/ 44450 w 184150"/>
                <a:gd name="connsiteY3" fmla="*/ 158750 h 191260"/>
                <a:gd name="connsiteX4" fmla="*/ 133350 w 184150"/>
                <a:gd name="connsiteY4" fmla="*/ 190500 h 191260"/>
                <a:gd name="connsiteX5" fmla="*/ 184150 w 184150"/>
                <a:gd name="connsiteY5" fmla="*/ 95250 h 19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0" h="191260">
                  <a:moveTo>
                    <a:pt x="165100" y="0"/>
                  </a:moveTo>
                  <a:cubicBezTo>
                    <a:pt x="80686" y="21103"/>
                    <a:pt x="115082" y="19050"/>
                    <a:pt x="63500" y="19050"/>
                  </a:cubicBezTo>
                  <a:lnTo>
                    <a:pt x="0" y="88900"/>
                  </a:lnTo>
                  <a:lnTo>
                    <a:pt x="44450" y="158750"/>
                  </a:lnTo>
                  <a:cubicBezTo>
                    <a:pt x="128976" y="191260"/>
                    <a:pt x="97518" y="190500"/>
                    <a:pt x="133350" y="190500"/>
                  </a:cubicBezTo>
                  <a:lnTo>
                    <a:pt x="184150" y="95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" name="Gerade Verbindung 69"/>
            <p:cNvCxnSpPr>
              <a:stCxn id="109" idx="3"/>
              <a:endCxn id="108" idx="4"/>
            </p:cNvCxnSpPr>
            <p:nvPr/>
          </p:nvCxnSpPr>
          <p:spPr>
            <a:xfrm flipH="1">
              <a:off x="4775200" y="2222500"/>
              <a:ext cx="12700" cy="13335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ihandform 76"/>
            <p:cNvSpPr/>
            <p:nvPr/>
          </p:nvSpPr>
          <p:spPr>
            <a:xfrm>
              <a:off x="3206750" y="2609850"/>
              <a:ext cx="1047750" cy="628650"/>
            </a:xfrm>
            <a:custGeom>
              <a:avLst/>
              <a:gdLst>
                <a:gd name="connsiteX0" fmla="*/ 1047750 w 1047750"/>
                <a:gd name="connsiteY0" fmla="*/ 0 h 628650"/>
                <a:gd name="connsiteX1" fmla="*/ 996950 w 1047750"/>
                <a:gd name="connsiteY1" fmla="*/ 171450 h 628650"/>
                <a:gd name="connsiteX2" fmla="*/ 901700 w 1047750"/>
                <a:gd name="connsiteY2" fmla="*/ 215900 h 628650"/>
                <a:gd name="connsiteX3" fmla="*/ 901700 w 1047750"/>
                <a:gd name="connsiteY3" fmla="*/ 228600 h 628650"/>
                <a:gd name="connsiteX4" fmla="*/ 882650 w 1047750"/>
                <a:gd name="connsiteY4" fmla="*/ 273050 h 628650"/>
                <a:gd name="connsiteX5" fmla="*/ 768350 w 1047750"/>
                <a:gd name="connsiteY5" fmla="*/ 298450 h 628650"/>
                <a:gd name="connsiteX6" fmla="*/ 679450 w 1047750"/>
                <a:gd name="connsiteY6" fmla="*/ 336550 h 628650"/>
                <a:gd name="connsiteX7" fmla="*/ 596900 w 1047750"/>
                <a:gd name="connsiteY7" fmla="*/ 349250 h 628650"/>
                <a:gd name="connsiteX8" fmla="*/ 520700 w 1047750"/>
                <a:gd name="connsiteY8" fmla="*/ 368300 h 628650"/>
                <a:gd name="connsiteX9" fmla="*/ 514350 w 1047750"/>
                <a:gd name="connsiteY9" fmla="*/ 457200 h 628650"/>
                <a:gd name="connsiteX10" fmla="*/ 514350 w 1047750"/>
                <a:gd name="connsiteY10" fmla="*/ 533400 h 628650"/>
                <a:gd name="connsiteX11" fmla="*/ 463550 w 1047750"/>
                <a:gd name="connsiteY11" fmla="*/ 603250 h 628650"/>
                <a:gd name="connsiteX12" fmla="*/ 361950 w 1047750"/>
                <a:gd name="connsiteY12" fmla="*/ 628650 h 628650"/>
                <a:gd name="connsiteX13" fmla="*/ 311150 w 1047750"/>
                <a:gd name="connsiteY13" fmla="*/ 501650 h 628650"/>
                <a:gd name="connsiteX14" fmla="*/ 273050 w 1047750"/>
                <a:gd name="connsiteY14" fmla="*/ 425450 h 628650"/>
                <a:gd name="connsiteX15" fmla="*/ 273050 w 1047750"/>
                <a:gd name="connsiteY15" fmla="*/ 368300 h 628650"/>
                <a:gd name="connsiteX16" fmla="*/ 215900 w 1047750"/>
                <a:gd name="connsiteY16" fmla="*/ 323850 h 628650"/>
                <a:gd name="connsiteX17" fmla="*/ 190500 w 1047750"/>
                <a:gd name="connsiteY17" fmla="*/ 285750 h 628650"/>
                <a:gd name="connsiteX18" fmla="*/ 88900 w 1047750"/>
                <a:gd name="connsiteY18" fmla="*/ 279400 h 628650"/>
                <a:gd name="connsiteX19" fmla="*/ 57150 w 1047750"/>
                <a:gd name="connsiteY19" fmla="*/ 222250 h 628650"/>
                <a:gd name="connsiteX20" fmla="*/ 0 w 1047750"/>
                <a:gd name="connsiteY20" fmla="*/ 21590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7750" h="628650">
                  <a:moveTo>
                    <a:pt x="1047750" y="0"/>
                  </a:moveTo>
                  <a:lnTo>
                    <a:pt x="996950" y="171450"/>
                  </a:lnTo>
                  <a:cubicBezTo>
                    <a:pt x="933055" y="189706"/>
                    <a:pt x="910967" y="169563"/>
                    <a:pt x="901700" y="215900"/>
                  </a:cubicBezTo>
                  <a:cubicBezTo>
                    <a:pt x="900870" y="220051"/>
                    <a:pt x="901700" y="224367"/>
                    <a:pt x="901700" y="228600"/>
                  </a:cubicBezTo>
                  <a:cubicBezTo>
                    <a:pt x="888419" y="275085"/>
                    <a:pt x="904410" y="273050"/>
                    <a:pt x="882650" y="273050"/>
                  </a:cubicBezTo>
                  <a:cubicBezTo>
                    <a:pt x="785609" y="300776"/>
                    <a:pt x="824569" y="298450"/>
                    <a:pt x="768350" y="298450"/>
                  </a:cubicBezTo>
                  <a:cubicBezTo>
                    <a:pt x="677457" y="330912"/>
                    <a:pt x="679450" y="298733"/>
                    <a:pt x="679450" y="336550"/>
                  </a:cubicBezTo>
                  <a:lnTo>
                    <a:pt x="596900" y="349250"/>
                  </a:lnTo>
                  <a:cubicBezTo>
                    <a:pt x="518612" y="362298"/>
                    <a:pt x="520700" y="336200"/>
                    <a:pt x="520700" y="368300"/>
                  </a:cubicBezTo>
                  <a:lnTo>
                    <a:pt x="514350" y="457200"/>
                  </a:lnTo>
                  <a:lnTo>
                    <a:pt x="514350" y="533400"/>
                  </a:lnTo>
                  <a:lnTo>
                    <a:pt x="463550" y="603250"/>
                  </a:lnTo>
                  <a:lnTo>
                    <a:pt x="361950" y="628650"/>
                  </a:lnTo>
                  <a:cubicBezTo>
                    <a:pt x="296415" y="491027"/>
                    <a:pt x="254415" y="473283"/>
                    <a:pt x="311150" y="501650"/>
                  </a:cubicBezTo>
                  <a:lnTo>
                    <a:pt x="273050" y="425450"/>
                  </a:lnTo>
                  <a:lnTo>
                    <a:pt x="273050" y="368300"/>
                  </a:lnTo>
                  <a:cubicBezTo>
                    <a:pt x="214139" y="329026"/>
                    <a:pt x="215900" y="353095"/>
                    <a:pt x="215900" y="323850"/>
                  </a:cubicBezTo>
                  <a:lnTo>
                    <a:pt x="190500" y="285750"/>
                  </a:lnTo>
                  <a:lnTo>
                    <a:pt x="88900" y="279400"/>
                  </a:lnTo>
                  <a:lnTo>
                    <a:pt x="57150" y="222250"/>
                  </a:lnTo>
                  <a:lnTo>
                    <a:pt x="0" y="215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3733800" y="2908300"/>
              <a:ext cx="273050" cy="165374"/>
            </a:xfrm>
            <a:custGeom>
              <a:avLst/>
              <a:gdLst>
                <a:gd name="connsiteX0" fmla="*/ 0 w 273050"/>
                <a:gd name="connsiteY0" fmla="*/ 146050 h 165374"/>
                <a:gd name="connsiteX1" fmla="*/ 152400 w 273050"/>
                <a:gd name="connsiteY1" fmla="*/ 165100 h 165374"/>
                <a:gd name="connsiteX2" fmla="*/ 203200 w 273050"/>
                <a:gd name="connsiteY2" fmla="*/ 139700 h 165374"/>
                <a:gd name="connsiteX3" fmla="*/ 273050 w 273050"/>
                <a:gd name="connsiteY3" fmla="*/ 76200 h 165374"/>
                <a:gd name="connsiteX4" fmla="*/ 222250 w 273050"/>
                <a:gd name="connsiteY4" fmla="*/ 0 h 165374"/>
                <a:gd name="connsiteX5" fmla="*/ 165100 w 273050"/>
                <a:gd name="connsiteY5" fmla="*/ 19050 h 165374"/>
                <a:gd name="connsiteX6" fmla="*/ 165100 w 273050"/>
                <a:gd name="connsiteY6" fmla="*/ 19050 h 1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165374">
                  <a:moveTo>
                    <a:pt x="0" y="146050"/>
                  </a:moveTo>
                  <a:cubicBezTo>
                    <a:pt x="148149" y="165374"/>
                    <a:pt x="96954" y="165100"/>
                    <a:pt x="152400" y="165100"/>
                  </a:cubicBezTo>
                  <a:cubicBezTo>
                    <a:pt x="205182" y="145307"/>
                    <a:pt x="203200" y="164135"/>
                    <a:pt x="203200" y="139700"/>
                  </a:cubicBezTo>
                  <a:lnTo>
                    <a:pt x="273050" y="76200"/>
                  </a:lnTo>
                  <a:cubicBezTo>
                    <a:pt x="221005" y="4638"/>
                    <a:pt x="222250" y="35140"/>
                    <a:pt x="222250" y="0"/>
                  </a:cubicBezTo>
                  <a:lnTo>
                    <a:pt x="165100" y="19050"/>
                  </a:lnTo>
                  <a:lnTo>
                    <a:pt x="165100" y="19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4254500" y="2362200"/>
              <a:ext cx="679450" cy="247650"/>
            </a:xfrm>
            <a:custGeom>
              <a:avLst/>
              <a:gdLst>
                <a:gd name="connsiteX0" fmla="*/ 0 w 679450"/>
                <a:gd name="connsiteY0" fmla="*/ 241300 h 247650"/>
                <a:gd name="connsiteX1" fmla="*/ 101600 w 679450"/>
                <a:gd name="connsiteY1" fmla="*/ 247650 h 247650"/>
                <a:gd name="connsiteX2" fmla="*/ 101600 w 679450"/>
                <a:gd name="connsiteY2" fmla="*/ 184150 h 247650"/>
                <a:gd name="connsiteX3" fmla="*/ 190500 w 679450"/>
                <a:gd name="connsiteY3" fmla="*/ 158750 h 247650"/>
                <a:gd name="connsiteX4" fmla="*/ 285750 w 679450"/>
                <a:gd name="connsiteY4" fmla="*/ 101600 h 247650"/>
                <a:gd name="connsiteX5" fmla="*/ 355600 w 679450"/>
                <a:gd name="connsiteY5" fmla="*/ 171450 h 247650"/>
                <a:gd name="connsiteX6" fmla="*/ 425450 w 679450"/>
                <a:gd name="connsiteY6" fmla="*/ 203200 h 247650"/>
                <a:gd name="connsiteX7" fmla="*/ 469900 w 679450"/>
                <a:gd name="connsiteY7" fmla="*/ 165100 h 247650"/>
                <a:gd name="connsiteX8" fmla="*/ 660400 w 679450"/>
                <a:gd name="connsiteY8" fmla="*/ 228600 h 247650"/>
                <a:gd name="connsiteX9" fmla="*/ 679450 w 679450"/>
                <a:gd name="connsiteY9" fmla="*/ 44450 h 247650"/>
                <a:gd name="connsiteX10" fmla="*/ 615950 w 679450"/>
                <a:gd name="connsiteY10" fmla="*/ 25400 h 247650"/>
                <a:gd name="connsiteX11" fmla="*/ 514350 w 67945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450" h="247650">
                  <a:moveTo>
                    <a:pt x="0" y="241300"/>
                  </a:moveTo>
                  <a:lnTo>
                    <a:pt x="101600" y="247650"/>
                  </a:lnTo>
                  <a:lnTo>
                    <a:pt x="101600" y="184150"/>
                  </a:lnTo>
                  <a:lnTo>
                    <a:pt x="190500" y="158750"/>
                  </a:lnTo>
                  <a:lnTo>
                    <a:pt x="285750" y="101600"/>
                  </a:lnTo>
                  <a:cubicBezTo>
                    <a:pt x="357030" y="179360"/>
                    <a:pt x="355600" y="212257"/>
                    <a:pt x="355600" y="171450"/>
                  </a:cubicBezTo>
                  <a:cubicBezTo>
                    <a:pt x="429022" y="218173"/>
                    <a:pt x="425450" y="243498"/>
                    <a:pt x="425450" y="203200"/>
                  </a:cubicBezTo>
                  <a:lnTo>
                    <a:pt x="469900" y="165100"/>
                  </a:lnTo>
                  <a:lnTo>
                    <a:pt x="660400" y="228600"/>
                  </a:lnTo>
                  <a:lnTo>
                    <a:pt x="679450" y="44450"/>
                  </a:lnTo>
                  <a:lnTo>
                    <a:pt x="615950" y="25400"/>
                  </a:lnTo>
                  <a:lnTo>
                    <a:pt x="514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2151896" y="3090633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3" name="Textfeld 172"/>
            <p:cNvSpPr txBox="1"/>
            <p:nvPr/>
          </p:nvSpPr>
          <p:spPr>
            <a:xfrm>
              <a:off x="3530600" y="38862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3667839" y="21856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Mecklenburg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8" name="Textfeld 177"/>
            <p:cNvSpPr txBox="1"/>
            <p:nvPr/>
          </p:nvSpPr>
          <p:spPr>
            <a:xfrm rot="17632552">
              <a:off x="2277189" y="4172157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9" name="Textfeld 178"/>
            <p:cNvSpPr txBox="1"/>
            <p:nvPr/>
          </p:nvSpPr>
          <p:spPr>
            <a:xfrm>
              <a:off x="2974192" y="4001016"/>
              <a:ext cx="846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143C78"/>
                  </a:solidFill>
                </a:rPr>
                <a:t>Württem-</a:t>
              </a:r>
              <a:endParaRPr lang="de-DE" sz="1200" dirty="0" smtClean="0">
                <a:solidFill>
                  <a:srgbClr val="143C78"/>
                </a:solidFill>
              </a:endParaRP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0" name="Textfeld 179"/>
            <p:cNvSpPr txBox="1"/>
            <p:nvPr/>
          </p:nvSpPr>
          <p:spPr>
            <a:xfrm>
              <a:off x="2749761" y="2400042"/>
              <a:ext cx="476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Old.</a:t>
              </a:r>
            </a:p>
          </p:txBody>
        </p:sp>
        <p:sp>
          <p:nvSpPr>
            <p:cNvPr id="181" name="Textfeld 180"/>
            <p:cNvSpPr txBox="1"/>
            <p:nvPr/>
          </p:nvSpPr>
          <p:spPr>
            <a:xfrm>
              <a:off x="3222094" y="2039551"/>
              <a:ext cx="7911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Holstein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2998124" y="33537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3" name="Textfeld 182"/>
            <p:cNvSpPr txBox="1"/>
            <p:nvPr/>
          </p:nvSpPr>
          <p:spPr>
            <a:xfrm>
              <a:off x="2921924" y="36331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3178887" y="3241818"/>
              <a:ext cx="7750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Hessen</a:t>
              </a:r>
            </a:p>
          </p:txBody>
        </p:sp>
        <p:sp>
          <p:nvSpPr>
            <p:cNvPr id="185" name="Textfeld 184"/>
            <p:cNvSpPr txBox="1"/>
            <p:nvPr/>
          </p:nvSpPr>
          <p:spPr>
            <a:xfrm>
              <a:off x="3746501" y="3275568"/>
              <a:ext cx="812800" cy="280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Thüringen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5029200" y="5156200"/>
              <a:ext cx="749300" cy="300567"/>
            </a:xfrm>
            <a:custGeom>
              <a:avLst/>
              <a:gdLst>
                <a:gd name="connsiteX0" fmla="*/ 0 w 749300"/>
                <a:gd name="connsiteY0" fmla="*/ 165100 h 300567"/>
                <a:gd name="connsiteX1" fmla="*/ 105833 w 749300"/>
                <a:gd name="connsiteY1" fmla="*/ 220133 h 300567"/>
                <a:gd name="connsiteX2" fmla="*/ 84667 w 749300"/>
                <a:gd name="connsiteY2" fmla="*/ 300567 h 300567"/>
                <a:gd name="connsiteX3" fmla="*/ 241300 w 749300"/>
                <a:gd name="connsiteY3" fmla="*/ 254000 h 300567"/>
                <a:gd name="connsiteX4" fmla="*/ 414867 w 749300"/>
                <a:gd name="connsiteY4" fmla="*/ 203200 h 300567"/>
                <a:gd name="connsiteX5" fmla="*/ 486833 w 749300"/>
                <a:gd name="connsiteY5" fmla="*/ 194733 h 300567"/>
                <a:gd name="connsiteX6" fmla="*/ 554567 w 749300"/>
                <a:gd name="connsiteY6" fmla="*/ 215900 h 300567"/>
                <a:gd name="connsiteX7" fmla="*/ 622300 w 749300"/>
                <a:gd name="connsiteY7" fmla="*/ 211667 h 300567"/>
                <a:gd name="connsiteX8" fmla="*/ 635000 w 749300"/>
                <a:gd name="connsiteY8" fmla="*/ 135467 h 300567"/>
                <a:gd name="connsiteX9" fmla="*/ 630767 w 749300"/>
                <a:gd name="connsiteY9" fmla="*/ 97367 h 300567"/>
                <a:gd name="connsiteX10" fmla="*/ 736600 w 749300"/>
                <a:gd name="connsiteY10" fmla="*/ 63500 h 300567"/>
                <a:gd name="connsiteX11" fmla="*/ 749300 w 749300"/>
                <a:gd name="connsiteY11" fmla="*/ 0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300" h="300567">
                  <a:moveTo>
                    <a:pt x="0" y="165100"/>
                  </a:moveTo>
                  <a:cubicBezTo>
                    <a:pt x="103324" y="225373"/>
                    <a:pt x="73879" y="252094"/>
                    <a:pt x="105833" y="220133"/>
                  </a:cubicBezTo>
                  <a:lnTo>
                    <a:pt x="84667" y="300567"/>
                  </a:lnTo>
                  <a:lnTo>
                    <a:pt x="241300" y="254000"/>
                  </a:lnTo>
                  <a:lnTo>
                    <a:pt x="414867" y="203200"/>
                  </a:lnTo>
                  <a:cubicBezTo>
                    <a:pt x="484000" y="194558"/>
                    <a:pt x="459847" y="194733"/>
                    <a:pt x="486833" y="194733"/>
                  </a:cubicBezTo>
                  <a:lnTo>
                    <a:pt x="554567" y="215900"/>
                  </a:lnTo>
                  <a:lnTo>
                    <a:pt x="622300" y="211667"/>
                  </a:lnTo>
                  <a:lnTo>
                    <a:pt x="635000" y="135467"/>
                  </a:lnTo>
                  <a:lnTo>
                    <a:pt x="630767" y="97367"/>
                  </a:lnTo>
                  <a:lnTo>
                    <a:pt x="736600" y="63500"/>
                  </a:lnTo>
                  <a:lnTo>
                    <a:pt x="749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5723811" y="3746500"/>
              <a:ext cx="1178639" cy="1416050"/>
            </a:xfrm>
            <a:custGeom>
              <a:avLst/>
              <a:gdLst>
                <a:gd name="connsiteX0" fmla="*/ 48339 w 1178639"/>
                <a:gd name="connsiteY0" fmla="*/ 1416050 h 1416050"/>
                <a:gd name="connsiteX1" fmla="*/ 16589 w 1178639"/>
                <a:gd name="connsiteY1" fmla="*/ 1346200 h 1416050"/>
                <a:gd name="connsiteX2" fmla="*/ 143589 w 1178639"/>
                <a:gd name="connsiteY2" fmla="*/ 1314450 h 1416050"/>
                <a:gd name="connsiteX3" fmla="*/ 232489 w 1178639"/>
                <a:gd name="connsiteY3" fmla="*/ 1282700 h 1416050"/>
                <a:gd name="connsiteX4" fmla="*/ 295989 w 1178639"/>
                <a:gd name="connsiteY4" fmla="*/ 1238250 h 1416050"/>
                <a:gd name="connsiteX5" fmla="*/ 315039 w 1178639"/>
                <a:gd name="connsiteY5" fmla="*/ 1231900 h 1416050"/>
                <a:gd name="connsiteX6" fmla="*/ 315039 w 1178639"/>
                <a:gd name="connsiteY6" fmla="*/ 1231900 h 1416050"/>
                <a:gd name="connsiteX7" fmla="*/ 283289 w 1178639"/>
                <a:gd name="connsiteY7" fmla="*/ 1149350 h 1416050"/>
                <a:gd name="connsiteX8" fmla="*/ 334089 w 1178639"/>
                <a:gd name="connsiteY8" fmla="*/ 1041400 h 1416050"/>
                <a:gd name="connsiteX9" fmla="*/ 321389 w 1178639"/>
                <a:gd name="connsiteY9" fmla="*/ 977900 h 1416050"/>
                <a:gd name="connsiteX10" fmla="*/ 321389 w 1178639"/>
                <a:gd name="connsiteY10" fmla="*/ 914400 h 1416050"/>
                <a:gd name="connsiteX11" fmla="*/ 403939 w 1178639"/>
                <a:gd name="connsiteY11" fmla="*/ 844550 h 1416050"/>
                <a:gd name="connsiteX12" fmla="*/ 346789 w 1178639"/>
                <a:gd name="connsiteY12" fmla="*/ 787400 h 1416050"/>
                <a:gd name="connsiteX13" fmla="*/ 435689 w 1178639"/>
                <a:gd name="connsiteY13" fmla="*/ 806450 h 1416050"/>
                <a:gd name="connsiteX14" fmla="*/ 543639 w 1178639"/>
                <a:gd name="connsiteY14" fmla="*/ 793750 h 1416050"/>
                <a:gd name="connsiteX15" fmla="*/ 575389 w 1178639"/>
                <a:gd name="connsiteY15" fmla="*/ 679450 h 1416050"/>
                <a:gd name="connsiteX16" fmla="*/ 518239 w 1178639"/>
                <a:gd name="connsiteY16" fmla="*/ 609600 h 1416050"/>
                <a:gd name="connsiteX17" fmla="*/ 499189 w 1178639"/>
                <a:gd name="connsiteY17" fmla="*/ 495300 h 1416050"/>
                <a:gd name="connsiteX18" fmla="*/ 613489 w 1178639"/>
                <a:gd name="connsiteY18" fmla="*/ 368300 h 1416050"/>
                <a:gd name="connsiteX19" fmla="*/ 778589 w 1178639"/>
                <a:gd name="connsiteY19" fmla="*/ 381000 h 1416050"/>
                <a:gd name="connsiteX20" fmla="*/ 918289 w 1178639"/>
                <a:gd name="connsiteY20" fmla="*/ 285750 h 1416050"/>
                <a:gd name="connsiteX21" fmla="*/ 988139 w 1178639"/>
                <a:gd name="connsiteY21" fmla="*/ 215900 h 1416050"/>
                <a:gd name="connsiteX22" fmla="*/ 1083389 w 1178639"/>
                <a:gd name="connsiteY22" fmla="*/ 165100 h 1416050"/>
                <a:gd name="connsiteX23" fmla="*/ 1178639 w 1178639"/>
                <a:gd name="connsiteY23" fmla="*/ 127000 h 1416050"/>
                <a:gd name="connsiteX24" fmla="*/ 1178639 w 1178639"/>
                <a:gd name="connsiteY24" fmla="*/ 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639" h="1416050">
                  <a:moveTo>
                    <a:pt x="48339" y="1416050"/>
                  </a:moveTo>
                  <a:cubicBezTo>
                    <a:pt x="7614" y="1354962"/>
                    <a:pt x="0" y="1379378"/>
                    <a:pt x="16589" y="1346200"/>
                  </a:cubicBezTo>
                  <a:lnTo>
                    <a:pt x="143589" y="1314450"/>
                  </a:lnTo>
                  <a:lnTo>
                    <a:pt x="232489" y="1282700"/>
                  </a:lnTo>
                  <a:cubicBezTo>
                    <a:pt x="253656" y="1267883"/>
                    <a:pt x="273985" y="1251791"/>
                    <a:pt x="295989" y="1238250"/>
                  </a:cubicBezTo>
                  <a:cubicBezTo>
                    <a:pt x="301690" y="1234742"/>
                    <a:pt x="315039" y="1231900"/>
                    <a:pt x="315039" y="1231900"/>
                  </a:cubicBezTo>
                  <a:lnTo>
                    <a:pt x="315039" y="1231900"/>
                  </a:lnTo>
                  <a:lnTo>
                    <a:pt x="283289" y="1149350"/>
                  </a:lnTo>
                  <a:lnTo>
                    <a:pt x="334089" y="1041400"/>
                  </a:lnTo>
                  <a:cubicBezTo>
                    <a:pt x="320930" y="982184"/>
                    <a:pt x="321389" y="1003765"/>
                    <a:pt x="321389" y="977900"/>
                  </a:cubicBezTo>
                  <a:lnTo>
                    <a:pt x="321389" y="914400"/>
                  </a:lnTo>
                  <a:lnTo>
                    <a:pt x="403939" y="844550"/>
                  </a:lnTo>
                  <a:cubicBezTo>
                    <a:pt x="330813" y="784719"/>
                    <a:pt x="304006" y="787400"/>
                    <a:pt x="346789" y="787400"/>
                  </a:cubicBezTo>
                  <a:lnTo>
                    <a:pt x="435689" y="806450"/>
                  </a:lnTo>
                  <a:lnTo>
                    <a:pt x="543639" y="793750"/>
                  </a:lnTo>
                  <a:cubicBezTo>
                    <a:pt x="569498" y="677384"/>
                    <a:pt x="530010" y="679450"/>
                    <a:pt x="575389" y="679450"/>
                  </a:cubicBezTo>
                  <a:cubicBezTo>
                    <a:pt x="523344" y="607888"/>
                    <a:pt x="553379" y="609600"/>
                    <a:pt x="518239" y="609600"/>
                  </a:cubicBezTo>
                  <a:cubicBezTo>
                    <a:pt x="492380" y="493234"/>
                    <a:pt x="453810" y="495300"/>
                    <a:pt x="499189" y="495300"/>
                  </a:cubicBezTo>
                  <a:cubicBezTo>
                    <a:pt x="598249" y="363220"/>
                    <a:pt x="541522" y="368300"/>
                    <a:pt x="613489" y="368300"/>
                  </a:cubicBezTo>
                  <a:cubicBezTo>
                    <a:pt x="765865" y="381550"/>
                    <a:pt x="710672" y="381000"/>
                    <a:pt x="778589" y="381000"/>
                  </a:cubicBezTo>
                  <a:lnTo>
                    <a:pt x="918289" y="285750"/>
                  </a:lnTo>
                  <a:cubicBezTo>
                    <a:pt x="972824" y="210765"/>
                    <a:pt x="940299" y="215900"/>
                    <a:pt x="988139" y="215900"/>
                  </a:cubicBezTo>
                  <a:cubicBezTo>
                    <a:pt x="1085307" y="170555"/>
                    <a:pt x="1083389" y="206487"/>
                    <a:pt x="1083389" y="165100"/>
                  </a:cubicBezTo>
                  <a:lnTo>
                    <a:pt x="1178639" y="127000"/>
                  </a:lnTo>
                  <a:lnTo>
                    <a:pt x="117863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6134100" y="2743200"/>
              <a:ext cx="88900" cy="355600"/>
            </a:xfrm>
            <a:custGeom>
              <a:avLst/>
              <a:gdLst>
                <a:gd name="connsiteX0" fmla="*/ 76200 w 88900"/>
                <a:gd name="connsiteY0" fmla="*/ 0 h 355600"/>
                <a:gd name="connsiteX1" fmla="*/ 88900 w 88900"/>
                <a:gd name="connsiteY1" fmla="*/ 107950 h 355600"/>
                <a:gd name="connsiteX2" fmla="*/ 50800 w 88900"/>
                <a:gd name="connsiteY2" fmla="*/ 158750 h 355600"/>
                <a:gd name="connsiteX3" fmla="*/ 82550 w 88900"/>
                <a:gd name="connsiteY3" fmla="*/ 190500 h 355600"/>
                <a:gd name="connsiteX4" fmla="*/ 44450 w 88900"/>
                <a:gd name="connsiteY4" fmla="*/ 260350 h 355600"/>
                <a:gd name="connsiteX5" fmla="*/ 25400 w 88900"/>
                <a:gd name="connsiteY5" fmla="*/ 311150 h 355600"/>
                <a:gd name="connsiteX6" fmla="*/ 0 w 8890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0" h="355600">
                  <a:moveTo>
                    <a:pt x="76200" y="0"/>
                  </a:moveTo>
                  <a:lnTo>
                    <a:pt x="88900" y="107950"/>
                  </a:lnTo>
                  <a:lnTo>
                    <a:pt x="50800" y="158750"/>
                  </a:lnTo>
                  <a:lnTo>
                    <a:pt x="82550" y="190500"/>
                  </a:lnTo>
                  <a:cubicBezTo>
                    <a:pt x="43361" y="255815"/>
                    <a:pt x="44450" y="229316"/>
                    <a:pt x="44450" y="260350"/>
                  </a:cubicBezTo>
                  <a:lnTo>
                    <a:pt x="25400" y="311150"/>
                  </a:ln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6210300" y="1943100"/>
              <a:ext cx="368300" cy="819150"/>
            </a:xfrm>
            <a:custGeom>
              <a:avLst/>
              <a:gdLst>
                <a:gd name="connsiteX0" fmla="*/ 0 w 368300"/>
                <a:gd name="connsiteY0" fmla="*/ 819150 h 819150"/>
                <a:gd name="connsiteX1" fmla="*/ 25400 w 368300"/>
                <a:gd name="connsiteY1" fmla="*/ 698500 h 819150"/>
                <a:gd name="connsiteX2" fmla="*/ 120650 w 368300"/>
                <a:gd name="connsiteY2" fmla="*/ 628650 h 819150"/>
                <a:gd name="connsiteX3" fmla="*/ 139700 w 368300"/>
                <a:gd name="connsiteY3" fmla="*/ 520700 h 819150"/>
                <a:gd name="connsiteX4" fmla="*/ 203200 w 368300"/>
                <a:gd name="connsiteY4" fmla="*/ 444500 h 819150"/>
                <a:gd name="connsiteX5" fmla="*/ 203200 w 368300"/>
                <a:gd name="connsiteY5" fmla="*/ 323850 h 819150"/>
                <a:gd name="connsiteX6" fmla="*/ 285750 w 368300"/>
                <a:gd name="connsiteY6" fmla="*/ 260350 h 819150"/>
                <a:gd name="connsiteX7" fmla="*/ 304800 w 368300"/>
                <a:gd name="connsiteY7" fmla="*/ 133350 h 819150"/>
                <a:gd name="connsiteX8" fmla="*/ 368300 w 368300"/>
                <a:gd name="connsiteY8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300" h="819150">
                  <a:moveTo>
                    <a:pt x="0" y="819150"/>
                  </a:moveTo>
                  <a:lnTo>
                    <a:pt x="25400" y="698500"/>
                  </a:lnTo>
                  <a:lnTo>
                    <a:pt x="120650" y="628650"/>
                  </a:lnTo>
                  <a:cubicBezTo>
                    <a:pt x="140090" y="524970"/>
                    <a:pt x="139700" y="561507"/>
                    <a:pt x="139700" y="520700"/>
                  </a:cubicBezTo>
                  <a:lnTo>
                    <a:pt x="203200" y="444500"/>
                  </a:lnTo>
                  <a:lnTo>
                    <a:pt x="203200" y="323850"/>
                  </a:lnTo>
                  <a:lnTo>
                    <a:pt x="285750" y="260350"/>
                  </a:lnTo>
                  <a:lnTo>
                    <a:pt x="304800" y="133350"/>
                  </a:lnTo>
                  <a:lnTo>
                    <a:pt x="368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6121400" y="3092450"/>
              <a:ext cx="914400" cy="666750"/>
            </a:xfrm>
            <a:custGeom>
              <a:avLst/>
              <a:gdLst>
                <a:gd name="connsiteX0" fmla="*/ 774700 w 914400"/>
                <a:gd name="connsiteY0" fmla="*/ 666750 h 666750"/>
                <a:gd name="connsiteX1" fmla="*/ 838200 w 914400"/>
                <a:gd name="connsiteY1" fmla="*/ 635000 h 666750"/>
                <a:gd name="connsiteX2" fmla="*/ 908050 w 914400"/>
                <a:gd name="connsiteY2" fmla="*/ 628650 h 666750"/>
                <a:gd name="connsiteX3" fmla="*/ 914400 w 914400"/>
                <a:gd name="connsiteY3" fmla="*/ 584200 h 666750"/>
                <a:gd name="connsiteX4" fmla="*/ 869950 w 914400"/>
                <a:gd name="connsiteY4" fmla="*/ 482600 h 666750"/>
                <a:gd name="connsiteX5" fmla="*/ 800100 w 914400"/>
                <a:gd name="connsiteY5" fmla="*/ 412750 h 666750"/>
                <a:gd name="connsiteX6" fmla="*/ 755650 w 914400"/>
                <a:gd name="connsiteY6" fmla="*/ 361950 h 666750"/>
                <a:gd name="connsiteX7" fmla="*/ 666750 w 914400"/>
                <a:gd name="connsiteY7" fmla="*/ 342900 h 666750"/>
                <a:gd name="connsiteX8" fmla="*/ 571500 w 914400"/>
                <a:gd name="connsiteY8" fmla="*/ 292100 h 666750"/>
                <a:gd name="connsiteX9" fmla="*/ 488950 w 914400"/>
                <a:gd name="connsiteY9" fmla="*/ 215900 h 666750"/>
                <a:gd name="connsiteX10" fmla="*/ 361950 w 914400"/>
                <a:gd name="connsiteY10" fmla="*/ 184150 h 666750"/>
                <a:gd name="connsiteX11" fmla="*/ 285750 w 914400"/>
                <a:gd name="connsiteY11" fmla="*/ 133350 h 666750"/>
                <a:gd name="connsiteX12" fmla="*/ 171450 w 914400"/>
                <a:gd name="connsiteY12" fmla="*/ 101600 h 666750"/>
                <a:gd name="connsiteX13" fmla="*/ 120650 w 914400"/>
                <a:gd name="connsiteY13" fmla="*/ 50800 h 666750"/>
                <a:gd name="connsiteX14" fmla="*/ 0 w 914400"/>
                <a:gd name="connsiteY14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00" h="666750">
                  <a:moveTo>
                    <a:pt x="774700" y="666750"/>
                  </a:moveTo>
                  <a:lnTo>
                    <a:pt x="838200" y="635000"/>
                  </a:lnTo>
                  <a:lnTo>
                    <a:pt x="908050" y="628650"/>
                  </a:lnTo>
                  <a:lnTo>
                    <a:pt x="914400" y="584200"/>
                  </a:lnTo>
                  <a:lnTo>
                    <a:pt x="869950" y="482600"/>
                  </a:lnTo>
                  <a:cubicBezTo>
                    <a:pt x="798534" y="417676"/>
                    <a:pt x="800100" y="450567"/>
                    <a:pt x="800100" y="412750"/>
                  </a:cubicBezTo>
                  <a:cubicBezTo>
                    <a:pt x="760730" y="360257"/>
                    <a:pt x="783167" y="361950"/>
                    <a:pt x="755650" y="361950"/>
                  </a:cubicBezTo>
                  <a:cubicBezTo>
                    <a:pt x="670141" y="348795"/>
                    <a:pt x="692786" y="368936"/>
                    <a:pt x="666750" y="342900"/>
                  </a:cubicBezTo>
                  <a:lnTo>
                    <a:pt x="571500" y="292100"/>
                  </a:lnTo>
                  <a:cubicBezTo>
                    <a:pt x="493803" y="214403"/>
                    <a:pt x="531221" y="215900"/>
                    <a:pt x="488950" y="215900"/>
                  </a:cubicBezTo>
                  <a:lnTo>
                    <a:pt x="361950" y="184150"/>
                  </a:lnTo>
                  <a:cubicBezTo>
                    <a:pt x="283922" y="138633"/>
                    <a:pt x="285750" y="169106"/>
                    <a:pt x="285750" y="133350"/>
                  </a:cubicBezTo>
                  <a:lnTo>
                    <a:pt x="171450" y="101600"/>
                  </a:lnTo>
                  <a:lnTo>
                    <a:pt x="120650" y="508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6995239" y="274955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Russland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3" name="Gruppierung 124"/>
            <p:cNvGrpSpPr/>
            <p:nvPr/>
          </p:nvGrpSpPr>
          <p:grpSpPr>
            <a:xfrm>
              <a:off x="3263824" y="3531816"/>
              <a:ext cx="863761" cy="276999"/>
              <a:chOff x="3496303" y="5669167"/>
              <a:chExt cx="863761" cy="276999"/>
            </a:xfrm>
          </p:grpSpPr>
          <p:sp>
            <p:nvSpPr>
              <p:cNvPr id="100" name="Textfeld 99"/>
              <p:cNvSpPr txBox="1"/>
              <p:nvPr/>
            </p:nvSpPr>
            <p:spPr>
              <a:xfrm>
                <a:off x="3545766" y="5669167"/>
                <a:ext cx="81429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Frankfurt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496303" y="5768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5" name="Gruppierung 127"/>
            <p:cNvGrpSpPr/>
            <p:nvPr/>
          </p:nvGrpSpPr>
          <p:grpSpPr>
            <a:xfrm>
              <a:off x="4775200" y="3571101"/>
              <a:ext cx="1039473" cy="276999"/>
              <a:chOff x="5661722" y="5792735"/>
              <a:chExt cx="1039473" cy="276999"/>
            </a:xfrm>
          </p:grpSpPr>
          <p:sp>
            <p:nvSpPr>
              <p:cNvPr id="110" name="Textfeld 109"/>
              <p:cNvSpPr txBox="1"/>
              <p:nvPr/>
            </p:nvSpPr>
            <p:spPr>
              <a:xfrm>
                <a:off x="5719406" y="5792735"/>
                <a:ext cx="98178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Bad Karlsbad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661722" y="5876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89" name="Gruppierung 88"/>
          <p:cNvGrpSpPr/>
          <p:nvPr/>
        </p:nvGrpSpPr>
        <p:grpSpPr>
          <a:xfrm>
            <a:off x="1136649" y="3162300"/>
            <a:ext cx="1130301" cy="381932"/>
            <a:chOff x="1136649" y="3162300"/>
            <a:chExt cx="1130301" cy="381932"/>
          </a:xfrm>
        </p:grpSpPr>
        <p:sp>
          <p:nvSpPr>
            <p:cNvPr id="93" name="Freihandform 92"/>
            <p:cNvSpPr/>
            <p:nvPr/>
          </p:nvSpPr>
          <p:spPr>
            <a:xfrm>
              <a:off x="1250950" y="3162300"/>
              <a:ext cx="990600" cy="260350"/>
            </a:xfrm>
            <a:custGeom>
              <a:avLst/>
              <a:gdLst>
                <a:gd name="connsiteX0" fmla="*/ 0 w 990600"/>
                <a:gd name="connsiteY0" fmla="*/ 31750 h 260350"/>
                <a:gd name="connsiteX1" fmla="*/ 0 w 990600"/>
                <a:gd name="connsiteY1" fmla="*/ 31750 h 260350"/>
                <a:gd name="connsiteX2" fmla="*/ 44450 w 990600"/>
                <a:gd name="connsiteY2" fmla="*/ 101600 h 260350"/>
                <a:gd name="connsiteX3" fmla="*/ 44450 w 990600"/>
                <a:gd name="connsiteY3" fmla="*/ 101600 h 260350"/>
                <a:gd name="connsiteX4" fmla="*/ 101600 w 990600"/>
                <a:gd name="connsiteY4" fmla="*/ 69850 h 260350"/>
                <a:gd name="connsiteX5" fmla="*/ 139700 w 990600"/>
                <a:gd name="connsiteY5" fmla="*/ 76200 h 260350"/>
                <a:gd name="connsiteX6" fmla="*/ 139700 w 990600"/>
                <a:gd name="connsiteY6" fmla="*/ 76200 h 260350"/>
                <a:gd name="connsiteX7" fmla="*/ 215900 w 990600"/>
                <a:gd name="connsiteY7" fmla="*/ 101600 h 260350"/>
                <a:gd name="connsiteX8" fmla="*/ 254000 w 990600"/>
                <a:gd name="connsiteY8" fmla="*/ 88900 h 260350"/>
                <a:gd name="connsiteX9" fmla="*/ 311150 w 990600"/>
                <a:gd name="connsiteY9" fmla="*/ 57150 h 260350"/>
                <a:gd name="connsiteX10" fmla="*/ 361950 w 990600"/>
                <a:gd name="connsiteY10" fmla="*/ 31750 h 260350"/>
                <a:gd name="connsiteX11" fmla="*/ 361950 w 990600"/>
                <a:gd name="connsiteY11" fmla="*/ 31750 h 260350"/>
                <a:gd name="connsiteX12" fmla="*/ 393700 w 990600"/>
                <a:gd name="connsiteY12" fmla="*/ 6350 h 260350"/>
                <a:gd name="connsiteX13" fmla="*/ 444500 w 990600"/>
                <a:gd name="connsiteY13" fmla="*/ 0 h 260350"/>
                <a:gd name="connsiteX14" fmla="*/ 463550 w 990600"/>
                <a:gd name="connsiteY14" fmla="*/ 19050 h 260350"/>
                <a:gd name="connsiteX15" fmla="*/ 495300 w 990600"/>
                <a:gd name="connsiteY15" fmla="*/ 6350 h 260350"/>
                <a:gd name="connsiteX16" fmla="*/ 495300 w 990600"/>
                <a:gd name="connsiteY16" fmla="*/ 6350 h 260350"/>
                <a:gd name="connsiteX17" fmla="*/ 546100 w 990600"/>
                <a:gd name="connsiteY17" fmla="*/ 19050 h 260350"/>
                <a:gd name="connsiteX18" fmla="*/ 603250 w 990600"/>
                <a:gd name="connsiteY18" fmla="*/ 25400 h 260350"/>
                <a:gd name="connsiteX19" fmla="*/ 603250 w 990600"/>
                <a:gd name="connsiteY19" fmla="*/ 25400 h 260350"/>
                <a:gd name="connsiteX20" fmla="*/ 641350 w 990600"/>
                <a:gd name="connsiteY20" fmla="*/ 57150 h 260350"/>
                <a:gd name="connsiteX21" fmla="*/ 685800 w 990600"/>
                <a:gd name="connsiteY21" fmla="*/ 69850 h 260350"/>
                <a:gd name="connsiteX22" fmla="*/ 685800 w 990600"/>
                <a:gd name="connsiteY22" fmla="*/ 69850 h 260350"/>
                <a:gd name="connsiteX23" fmla="*/ 749300 w 990600"/>
                <a:gd name="connsiteY23" fmla="*/ 82550 h 260350"/>
                <a:gd name="connsiteX24" fmla="*/ 793750 w 990600"/>
                <a:gd name="connsiteY24" fmla="*/ 69850 h 260350"/>
                <a:gd name="connsiteX25" fmla="*/ 793750 w 990600"/>
                <a:gd name="connsiteY25" fmla="*/ 69850 h 260350"/>
                <a:gd name="connsiteX26" fmla="*/ 876300 w 990600"/>
                <a:gd name="connsiteY26" fmla="*/ 107950 h 260350"/>
                <a:gd name="connsiteX27" fmla="*/ 920750 w 990600"/>
                <a:gd name="connsiteY27" fmla="*/ 127000 h 260350"/>
                <a:gd name="connsiteX28" fmla="*/ 882650 w 990600"/>
                <a:gd name="connsiteY28" fmla="*/ 165100 h 260350"/>
                <a:gd name="connsiteX29" fmla="*/ 869950 w 990600"/>
                <a:gd name="connsiteY29" fmla="*/ 209550 h 260350"/>
                <a:gd name="connsiteX30" fmla="*/ 844550 w 990600"/>
                <a:gd name="connsiteY30" fmla="*/ 241300 h 260350"/>
                <a:gd name="connsiteX31" fmla="*/ 844550 w 990600"/>
                <a:gd name="connsiteY31" fmla="*/ 241300 h 260350"/>
                <a:gd name="connsiteX32" fmla="*/ 927100 w 990600"/>
                <a:gd name="connsiteY32" fmla="*/ 260350 h 260350"/>
                <a:gd name="connsiteX33" fmla="*/ 990600 w 990600"/>
                <a:gd name="connsiteY33" fmla="*/ 2603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600" h="260350">
                  <a:moveTo>
                    <a:pt x="0" y="31750"/>
                  </a:moveTo>
                  <a:lnTo>
                    <a:pt x="0" y="31750"/>
                  </a:lnTo>
                  <a:cubicBezTo>
                    <a:pt x="39640" y="97817"/>
                    <a:pt x="20646" y="77796"/>
                    <a:pt x="44450" y="101600"/>
                  </a:cubicBezTo>
                  <a:lnTo>
                    <a:pt x="44450" y="101600"/>
                  </a:lnTo>
                  <a:cubicBezTo>
                    <a:pt x="92345" y="67389"/>
                    <a:pt x="70692" y="69850"/>
                    <a:pt x="101600" y="69850"/>
                  </a:cubicBezTo>
                  <a:lnTo>
                    <a:pt x="139700" y="76200"/>
                  </a:lnTo>
                  <a:lnTo>
                    <a:pt x="139700" y="76200"/>
                  </a:lnTo>
                  <a:cubicBezTo>
                    <a:pt x="217953" y="95763"/>
                    <a:pt x="215900" y="69068"/>
                    <a:pt x="215900" y="101600"/>
                  </a:cubicBezTo>
                  <a:cubicBezTo>
                    <a:pt x="245892" y="94102"/>
                    <a:pt x="233494" y="99153"/>
                    <a:pt x="254000" y="88900"/>
                  </a:cubicBezTo>
                  <a:lnTo>
                    <a:pt x="311150" y="57150"/>
                  </a:lnTo>
                  <a:cubicBezTo>
                    <a:pt x="342537" y="25763"/>
                    <a:pt x="324576" y="31750"/>
                    <a:pt x="361950" y="31750"/>
                  </a:cubicBezTo>
                  <a:lnTo>
                    <a:pt x="361950" y="31750"/>
                  </a:lnTo>
                  <a:lnTo>
                    <a:pt x="393700" y="6350"/>
                  </a:lnTo>
                  <a:lnTo>
                    <a:pt x="444500" y="0"/>
                  </a:lnTo>
                  <a:cubicBezTo>
                    <a:pt x="452189" y="23066"/>
                    <a:pt x="444157" y="19050"/>
                    <a:pt x="463550" y="19050"/>
                  </a:cubicBezTo>
                  <a:cubicBezTo>
                    <a:pt x="487090" y="11203"/>
                    <a:pt x="476613" y="15693"/>
                    <a:pt x="495300" y="6350"/>
                  </a:cubicBezTo>
                  <a:lnTo>
                    <a:pt x="495300" y="6350"/>
                  </a:lnTo>
                  <a:lnTo>
                    <a:pt x="546100" y="19050"/>
                  </a:lnTo>
                  <a:cubicBezTo>
                    <a:pt x="605316" y="32209"/>
                    <a:pt x="603250" y="51265"/>
                    <a:pt x="603250" y="25400"/>
                  </a:cubicBezTo>
                  <a:lnTo>
                    <a:pt x="603250" y="25400"/>
                  </a:lnTo>
                  <a:cubicBezTo>
                    <a:pt x="643111" y="51974"/>
                    <a:pt x="641350" y="35536"/>
                    <a:pt x="641350" y="57150"/>
                  </a:cubicBezTo>
                  <a:lnTo>
                    <a:pt x="685800" y="69850"/>
                  </a:lnTo>
                  <a:lnTo>
                    <a:pt x="685800" y="69850"/>
                  </a:lnTo>
                  <a:lnTo>
                    <a:pt x="749300" y="82550"/>
                  </a:lnTo>
                  <a:lnTo>
                    <a:pt x="793750" y="69850"/>
                  </a:lnTo>
                  <a:lnTo>
                    <a:pt x="793750" y="69850"/>
                  </a:lnTo>
                  <a:lnTo>
                    <a:pt x="876300" y="107950"/>
                  </a:lnTo>
                  <a:cubicBezTo>
                    <a:pt x="929082" y="127743"/>
                    <a:pt x="945185" y="127000"/>
                    <a:pt x="920750" y="127000"/>
                  </a:cubicBezTo>
                  <a:lnTo>
                    <a:pt x="882650" y="165100"/>
                  </a:lnTo>
                  <a:lnTo>
                    <a:pt x="869950" y="209550"/>
                  </a:lnTo>
                  <a:lnTo>
                    <a:pt x="844550" y="241300"/>
                  </a:lnTo>
                  <a:lnTo>
                    <a:pt x="844550" y="241300"/>
                  </a:lnTo>
                  <a:lnTo>
                    <a:pt x="927100" y="260350"/>
                  </a:lnTo>
                  <a:lnTo>
                    <a:pt x="990600" y="2603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1136649" y="3267233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Belgien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95" name="Gruppierung 94"/>
          <p:cNvGrpSpPr/>
          <p:nvPr/>
        </p:nvGrpSpPr>
        <p:grpSpPr>
          <a:xfrm>
            <a:off x="522582" y="4241534"/>
            <a:ext cx="2995317" cy="1278734"/>
            <a:chOff x="484482" y="4254234"/>
            <a:chExt cx="2995317" cy="1278734"/>
          </a:xfrm>
        </p:grpSpPr>
        <p:sp>
          <p:nvSpPr>
            <p:cNvPr id="96" name="Abgerundetes Rechteck 95"/>
            <p:cNvSpPr/>
            <p:nvPr/>
          </p:nvSpPr>
          <p:spPr>
            <a:xfrm>
              <a:off x="484482" y="4785323"/>
              <a:ext cx="2995317" cy="7476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Juli 1830:  Bourbonen werden von liberalen Bürgerkräften in der Julirevolution endgültig abgesetzt</a:t>
              </a:r>
            </a:p>
          </p:txBody>
        </p:sp>
        <p:cxnSp>
          <p:nvCxnSpPr>
            <p:cNvPr id="97" name="Gerade Verbindung 115"/>
            <p:cNvCxnSpPr>
              <a:endCxn id="96" idx="0"/>
            </p:cNvCxnSpPr>
            <p:nvPr/>
          </p:nvCxnSpPr>
          <p:spPr>
            <a:xfrm>
              <a:off x="958900" y="4254234"/>
              <a:ext cx="1023241" cy="53108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uppierung 137"/>
          <p:cNvGrpSpPr/>
          <p:nvPr/>
        </p:nvGrpSpPr>
        <p:grpSpPr>
          <a:xfrm>
            <a:off x="4933951" y="1291906"/>
            <a:ext cx="3614385" cy="2327595"/>
            <a:chOff x="4933951" y="1291906"/>
            <a:chExt cx="3614385" cy="2327595"/>
          </a:xfrm>
        </p:grpSpPr>
        <p:sp>
          <p:nvSpPr>
            <p:cNvPr id="115" name="Abgerundetes Rechteck 114"/>
            <p:cNvSpPr/>
            <p:nvPr/>
          </p:nvSpPr>
          <p:spPr>
            <a:xfrm>
              <a:off x="5553019" y="1291906"/>
              <a:ext cx="2995317" cy="7476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Ab 1819:  Mit den Karlsbader Beschlüssen erfolgt die Verfolgung von liberalen &amp; nationalen Ideen</a:t>
              </a:r>
            </a:p>
          </p:txBody>
        </p:sp>
        <p:cxnSp>
          <p:nvCxnSpPr>
            <p:cNvPr id="118" name="Gerade Verbindung 115"/>
            <p:cNvCxnSpPr>
              <a:stCxn id="115" idx="2"/>
            </p:cNvCxnSpPr>
            <p:nvPr/>
          </p:nvCxnSpPr>
          <p:spPr>
            <a:xfrm rot="5400000">
              <a:off x="5202339" y="1771162"/>
              <a:ext cx="1579951" cy="211672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uppierung 138"/>
          <p:cNvGrpSpPr/>
          <p:nvPr/>
        </p:nvGrpSpPr>
        <p:grpSpPr>
          <a:xfrm>
            <a:off x="5553020" y="2121764"/>
            <a:ext cx="2995317" cy="2024470"/>
            <a:chOff x="5553020" y="2121764"/>
            <a:chExt cx="2995317" cy="2024470"/>
          </a:xfrm>
        </p:grpSpPr>
        <p:sp>
          <p:nvSpPr>
            <p:cNvPr id="122" name="Abgerundetes Rechteck 121"/>
            <p:cNvSpPr/>
            <p:nvPr/>
          </p:nvSpPr>
          <p:spPr>
            <a:xfrm>
              <a:off x="5553020" y="3398589"/>
              <a:ext cx="2995317" cy="7476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Ab 1819: Liberale &amp; Nationale organisieren sich verstärkt im Untergrund &amp; in kulturellen Vereinen</a:t>
              </a:r>
            </a:p>
          </p:txBody>
        </p:sp>
        <p:cxnSp>
          <p:nvCxnSpPr>
            <p:cNvPr id="124" name="Gerade Verbindung 115"/>
            <p:cNvCxnSpPr/>
            <p:nvPr/>
          </p:nvCxnSpPr>
          <p:spPr>
            <a:xfrm rot="5400000">
              <a:off x="6434299" y="2737351"/>
              <a:ext cx="1232761" cy="158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uppierung 134"/>
          <p:cNvGrpSpPr/>
          <p:nvPr/>
        </p:nvGrpSpPr>
        <p:grpSpPr>
          <a:xfrm>
            <a:off x="522581" y="1107986"/>
            <a:ext cx="3605003" cy="2197334"/>
            <a:chOff x="522581" y="1107986"/>
            <a:chExt cx="3605003" cy="2197334"/>
          </a:xfrm>
        </p:grpSpPr>
        <p:sp>
          <p:nvSpPr>
            <p:cNvPr id="128" name="Abgerundetes Rechteck 127"/>
            <p:cNvSpPr/>
            <p:nvPr/>
          </p:nvSpPr>
          <p:spPr>
            <a:xfrm>
              <a:off x="522581" y="1107986"/>
              <a:ext cx="3605003" cy="49827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Aug. – Sep. 1830:  In der Belgischen Revolution entsteht der Nationalstaat Belgien</a:t>
              </a:r>
            </a:p>
          </p:txBody>
        </p:sp>
        <p:cxnSp>
          <p:nvCxnSpPr>
            <p:cNvPr id="129" name="Gerade Verbindung 115"/>
            <p:cNvCxnSpPr>
              <a:stCxn id="128" idx="2"/>
            </p:cNvCxnSpPr>
            <p:nvPr/>
          </p:nvCxnSpPr>
          <p:spPr>
            <a:xfrm rot="5400000">
              <a:off x="1181905" y="2162142"/>
              <a:ext cx="1699058" cy="58729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uppierung 146"/>
          <p:cNvGrpSpPr/>
          <p:nvPr/>
        </p:nvGrpSpPr>
        <p:grpSpPr>
          <a:xfrm>
            <a:off x="3617039" y="2825749"/>
            <a:ext cx="3952161" cy="2694519"/>
            <a:chOff x="3617039" y="2825749"/>
            <a:chExt cx="3952161" cy="2694519"/>
          </a:xfrm>
        </p:grpSpPr>
        <p:grpSp>
          <p:nvGrpSpPr>
            <p:cNvPr id="146" name="Gruppierung 145"/>
            <p:cNvGrpSpPr/>
            <p:nvPr/>
          </p:nvGrpSpPr>
          <p:grpSpPr>
            <a:xfrm>
              <a:off x="3757687" y="2825749"/>
              <a:ext cx="3811513" cy="2694519"/>
              <a:chOff x="3757687" y="2825749"/>
              <a:chExt cx="3811513" cy="2694519"/>
            </a:xfrm>
          </p:grpSpPr>
          <p:cxnSp>
            <p:nvCxnSpPr>
              <p:cNvPr id="136" name="Gerade Verbindung 115"/>
              <p:cNvCxnSpPr>
                <a:endCxn id="137" idx="0"/>
              </p:cNvCxnSpPr>
              <p:nvPr/>
            </p:nvCxnSpPr>
            <p:spPr>
              <a:xfrm>
                <a:off x="3757687" y="2825749"/>
                <a:ext cx="2122413" cy="1946874"/>
              </a:xfrm>
              <a:prstGeom prst="straightConnector1">
                <a:avLst/>
              </a:prstGeom>
              <a:ln w="12700" cap="flat" cmpd="sng" algn="ctr">
                <a:solidFill>
                  <a:srgbClr val="6600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Abgerundetes Rechteck 136"/>
              <p:cNvSpPr/>
              <p:nvPr/>
            </p:nvSpPr>
            <p:spPr>
              <a:xfrm>
                <a:off x="4191000" y="4772623"/>
                <a:ext cx="3378200" cy="747645"/>
              </a:xfrm>
              <a:prstGeom prst="roundRect">
                <a:avLst/>
              </a:prstGeom>
              <a:solidFill>
                <a:schemeClr val="bg1">
                  <a:alpha val="75000"/>
                </a:schemeClr>
              </a:solidFill>
              <a:ln w="12700" cap="flat" cmpd="sng" algn="ctr">
                <a:solidFill>
                  <a:srgbClr val="6600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 smtClean="0">
                    <a:solidFill>
                      <a:srgbClr val="660032"/>
                    </a:solidFill>
                  </a:rPr>
                  <a:t>Ab Juli 1830:  In mehreren Staaten des Deutschen Bundes kommt es zu Unruhen &amp; Verfassungen werden erlassen</a:t>
                </a:r>
              </a:p>
            </p:txBody>
          </p:sp>
        </p:grpSp>
        <p:cxnSp>
          <p:nvCxnSpPr>
            <p:cNvPr id="142" name="Gerade Verbindung 115"/>
            <p:cNvCxnSpPr/>
            <p:nvPr/>
          </p:nvCxnSpPr>
          <p:spPr>
            <a:xfrm flipV="1">
              <a:off x="3617039" y="5146446"/>
              <a:ext cx="523161" cy="975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3" name="Gruppierung 87"/>
          <p:cNvGrpSpPr/>
          <p:nvPr/>
        </p:nvGrpSpPr>
        <p:grpSpPr>
          <a:xfrm>
            <a:off x="328789" y="1051155"/>
            <a:ext cx="8342429" cy="4549545"/>
            <a:chOff x="328789" y="1051155"/>
            <a:chExt cx="8342429" cy="4549545"/>
          </a:xfrm>
        </p:grpSpPr>
        <p:pic>
          <p:nvPicPr>
            <p:cNvPr id="171" name="Bild 170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3289300" y="20066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3333750" y="2286000"/>
              <a:ext cx="958850" cy="323850"/>
            </a:xfrm>
            <a:custGeom>
              <a:avLst/>
              <a:gdLst>
                <a:gd name="connsiteX0" fmla="*/ 958850 w 958850"/>
                <a:gd name="connsiteY0" fmla="*/ 323850 h 323850"/>
                <a:gd name="connsiteX1" fmla="*/ 876300 w 958850"/>
                <a:gd name="connsiteY1" fmla="*/ 292100 h 323850"/>
                <a:gd name="connsiteX2" fmla="*/ 806450 w 958850"/>
                <a:gd name="connsiteY2" fmla="*/ 285750 h 323850"/>
                <a:gd name="connsiteX3" fmla="*/ 749300 w 958850"/>
                <a:gd name="connsiteY3" fmla="*/ 260350 h 323850"/>
                <a:gd name="connsiteX4" fmla="*/ 673100 w 958850"/>
                <a:gd name="connsiteY4" fmla="*/ 247650 h 323850"/>
                <a:gd name="connsiteX5" fmla="*/ 590550 w 958850"/>
                <a:gd name="connsiteY5" fmla="*/ 203200 h 323850"/>
                <a:gd name="connsiteX6" fmla="*/ 495300 w 958850"/>
                <a:gd name="connsiteY6" fmla="*/ 177800 h 323850"/>
                <a:gd name="connsiteX7" fmla="*/ 425450 w 958850"/>
                <a:gd name="connsiteY7" fmla="*/ 177800 h 323850"/>
                <a:gd name="connsiteX8" fmla="*/ 323850 w 958850"/>
                <a:gd name="connsiteY8" fmla="*/ 139700 h 323850"/>
                <a:gd name="connsiteX9" fmla="*/ 266700 w 958850"/>
                <a:gd name="connsiteY9" fmla="*/ 127000 h 323850"/>
                <a:gd name="connsiteX10" fmla="*/ 171450 w 958850"/>
                <a:gd name="connsiteY10" fmla="*/ 95250 h 323850"/>
                <a:gd name="connsiteX11" fmla="*/ 114300 w 958850"/>
                <a:gd name="connsiteY11" fmla="*/ 44450 h 323850"/>
                <a:gd name="connsiteX12" fmla="*/ 63500 w 958850"/>
                <a:gd name="connsiteY12" fmla="*/ 6350 h 323850"/>
                <a:gd name="connsiteX13" fmla="*/ 0 w 958850"/>
                <a:gd name="connsiteY1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850" h="323850">
                  <a:moveTo>
                    <a:pt x="958850" y="323850"/>
                  </a:moveTo>
                  <a:cubicBezTo>
                    <a:pt x="885146" y="290348"/>
                    <a:pt x="914576" y="292100"/>
                    <a:pt x="876300" y="292100"/>
                  </a:cubicBezTo>
                  <a:cubicBezTo>
                    <a:pt x="814943" y="285283"/>
                    <a:pt x="838317" y="285750"/>
                    <a:pt x="806450" y="285750"/>
                  </a:cubicBezTo>
                  <a:cubicBezTo>
                    <a:pt x="747292" y="266031"/>
                    <a:pt x="749300" y="286780"/>
                    <a:pt x="749300" y="260350"/>
                  </a:cubicBezTo>
                  <a:cubicBezTo>
                    <a:pt x="676469" y="253729"/>
                    <a:pt x="695982" y="270532"/>
                    <a:pt x="673100" y="247650"/>
                  </a:cubicBezTo>
                  <a:cubicBezTo>
                    <a:pt x="594409" y="195190"/>
                    <a:pt x="618486" y="175264"/>
                    <a:pt x="590550" y="203200"/>
                  </a:cubicBezTo>
                  <a:lnTo>
                    <a:pt x="495300" y="177800"/>
                  </a:lnTo>
                  <a:lnTo>
                    <a:pt x="425450" y="177800"/>
                  </a:lnTo>
                  <a:cubicBezTo>
                    <a:pt x="332659" y="138032"/>
                    <a:pt x="368790" y="139700"/>
                    <a:pt x="323850" y="139700"/>
                  </a:cubicBezTo>
                  <a:lnTo>
                    <a:pt x="266700" y="127000"/>
                  </a:lnTo>
                  <a:lnTo>
                    <a:pt x="171450" y="95250"/>
                  </a:lnTo>
                  <a:cubicBezTo>
                    <a:pt x="106297" y="43128"/>
                    <a:pt x="80843" y="44450"/>
                    <a:pt x="114300" y="44450"/>
                  </a:cubicBezTo>
                  <a:lnTo>
                    <a:pt x="63500" y="6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073403" y="1606261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5223589" y="2510939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Österreich-Ungarn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4644" y="254120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Hannover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6844318" y="1816100"/>
              <a:ext cx="1544032" cy="1631950"/>
            </a:xfrm>
            <a:custGeom>
              <a:avLst/>
              <a:gdLst>
                <a:gd name="connsiteX0" fmla="*/ 45432 w 1544032"/>
                <a:gd name="connsiteY0" fmla="*/ 1631950 h 1631950"/>
                <a:gd name="connsiteX1" fmla="*/ 83532 w 1544032"/>
                <a:gd name="connsiteY1" fmla="*/ 1492250 h 1631950"/>
                <a:gd name="connsiteX2" fmla="*/ 127982 w 1544032"/>
                <a:gd name="connsiteY2" fmla="*/ 1447800 h 1631950"/>
                <a:gd name="connsiteX3" fmla="*/ 70832 w 1544032"/>
                <a:gd name="connsiteY3" fmla="*/ 1308100 h 1631950"/>
                <a:gd name="connsiteX4" fmla="*/ 70832 w 1544032"/>
                <a:gd name="connsiteY4" fmla="*/ 1168400 h 1631950"/>
                <a:gd name="connsiteX5" fmla="*/ 982 w 1544032"/>
                <a:gd name="connsiteY5" fmla="*/ 1028700 h 1631950"/>
                <a:gd name="connsiteX6" fmla="*/ 77182 w 1544032"/>
                <a:gd name="connsiteY6" fmla="*/ 863600 h 1631950"/>
                <a:gd name="connsiteX7" fmla="*/ 204182 w 1544032"/>
                <a:gd name="connsiteY7" fmla="*/ 723900 h 1631950"/>
                <a:gd name="connsiteX8" fmla="*/ 343882 w 1544032"/>
                <a:gd name="connsiteY8" fmla="*/ 717550 h 1631950"/>
                <a:gd name="connsiteX9" fmla="*/ 439132 w 1544032"/>
                <a:gd name="connsiteY9" fmla="*/ 622300 h 1631950"/>
                <a:gd name="connsiteX10" fmla="*/ 674082 w 1544032"/>
                <a:gd name="connsiteY10" fmla="*/ 628650 h 1631950"/>
                <a:gd name="connsiteX11" fmla="*/ 877282 w 1544032"/>
                <a:gd name="connsiteY11" fmla="*/ 577850 h 1631950"/>
                <a:gd name="connsiteX12" fmla="*/ 940782 w 1544032"/>
                <a:gd name="connsiteY12" fmla="*/ 501650 h 1631950"/>
                <a:gd name="connsiteX13" fmla="*/ 985232 w 1544032"/>
                <a:gd name="connsiteY13" fmla="*/ 476250 h 1631950"/>
                <a:gd name="connsiteX14" fmla="*/ 1055082 w 1544032"/>
                <a:gd name="connsiteY14" fmla="*/ 387350 h 1631950"/>
                <a:gd name="connsiteX15" fmla="*/ 1201132 w 1544032"/>
                <a:gd name="connsiteY15" fmla="*/ 368300 h 1631950"/>
                <a:gd name="connsiteX16" fmla="*/ 1201132 w 1544032"/>
                <a:gd name="connsiteY16" fmla="*/ 368300 h 1631950"/>
                <a:gd name="connsiteX17" fmla="*/ 1290032 w 1544032"/>
                <a:gd name="connsiteY17" fmla="*/ 342900 h 1631950"/>
                <a:gd name="connsiteX18" fmla="*/ 1340832 w 1544032"/>
                <a:gd name="connsiteY18" fmla="*/ 311150 h 1631950"/>
                <a:gd name="connsiteX19" fmla="*/ 1442432 w 1544032"/>
                <a:gd name="connsiteY19" fmla="*/ 279400 h 1631950"/>
                <a:gd name="connsiteX20" fmla="*/ 1480532 w 1544032"/>
                <a:gd name="connsiteY20" fmla="*/ 279400 h 1631950"/>
                <a:gd name="connsiteX21" fmla="*/ 1499582 w 1544032"/>
                <a:gd name="connsiteY21" fmla="*/ 171450 h 1631950"/>
                <a:gd name="connsiteX22" fmla="*/ 1544032 w 1544032"/>
                <a:gd name="connsiteY22" fmla="*/ 133350 h 1631950"/>
                <a:gd name="connsiteX23" fmla="*/ 1505932 w 1544032"/>
                <a:gd name="connsiteY23" fmla="*/ 31750 h 1631950"/>
                <a:gd name="connsiteX24" fmla="*/ 1410682 w 1544032"/>
                <a:gd name="connsiteY24" fmla="*/ 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4032" h="1631950">
                  <a:moveTo>
                    <a:pt x="45432" y="1631950"/>
                  </a:moveTo>
                  <a:cubicBezTo>
                    <a:pt x="77875" y="1495688"/>
                    <a:pt x="44872" y="1530910"/>
                    <a:pt x="83532" y="1492250"/>
                  </a:cubicBezTo>
                  <a:lnTo>
                    <a:pt x="127982" y="1447800"/>
                  </a:lnTo>
                  <a:lnTo>
                    <a:pt x="70832" y="1308100"/>
                  </a:lnTo>
                  <a:cubicBezTo>
                    <a:pt x="84128" y="1175143"/>
                    <a:pt x="113615" y="1211183"/>
                    <a:pt x="70832" y="1168400"/>
                  </a:cubicBezTo>
                  <a:cubicBezTo>
                    <a:pt x="0" y="1033175"/>
                    <a:pt x="982" y="1085229"/>
                    <a:pt x="982" y="1028700"/>
                  </a:cubicBezTo>
                  <a:lnTo>
                    <a:pt x="77182" y="863600"/>
                  </a:lnTo>
                  <a:lnTo>
                    <a:pt x="204182" y="723900"/>
                  </a:lnTo>
                  <a:cubicBezTo>
                    <a:pt x="322697" y="716929"/>
                    <a:pt x="276086" y="717550"/>
                    <a:pt x="343882" y="717550"/>
                  </a:cubicBezTo>
                  <a:lnTo>
                    <a:pt x="439132" y="622300"/>
                  </a:lnTo>
                  <a:lnTo>
                    <a:pt x="674082" y="628650"/>
                  </a:lnTo>
                  <a:cubicBezTo>
                    <a:pt x="883556" y="595920"/>
                    <a:pt x="877282" y="665455"/>
                    <a:pt x="877282" y="577850"/>
                  </a:cubicBezTo>
                  <a:lnTo>
                    <a:pt x="940782" y="501650"/>
                  </a:lnTo>
                  <a:cubicBezTo>
                    <a:pt x="987178" y="481766"/>
                    <a:pt x="985232" y="498720"/>
                    <a:pt x="985232" y="476250"/>
                  </a:cubicBezTo>
                  <a:cubicBezTo>
                    <a:pt x="1056449" y="392084"/>
                    <a:pt x="1055082" y="429746"/>
                    <a:pt x="1055082" y="387350"/>
                  </a:cubicBezTo>
                  <a:lnTo>
                    <a:pt x="1201132" y="368300"/>
                  </a:lnTo>
                  <a:lnTo>
                    <a:pt x="1201132" y="368300"/>
                  </a:lnTo>
                  <a:cubicBezTo>
                    <a:pt x="1292102" y="348806"/>
                    <a:pt x="1290032" y="379556"/>
                    <a:pt x="1290032" y="342900"/>
                  </a:cubicBezTo>
                  <a:cubicBezTo>
                    <a:pt x="1336204" y="309920"/>
                    <a:pt x="1316274" y="311150"/>
                    <a:pt x="1340832" y="311150"/>
                  </a:cubicBezTo>
                  <a:cubicBezTo>
                    <a:pt x="1438974" y="284979"/>
                    <a:pt x="1412847" y="308985"/>
                    <a:pt x="1442432" y="279400"/>
                  </a:cubicBezTo>
                  <a:cubicBezTo>
                    <a:pt x="1489845" y="286173"/>
                    <a:pt x="1497465" y="296333"/>
                    <a:pt x="1480532" y="279400"/>
                  </a:cubicBezTo>
                  <a:cubicBezTo>
                    <a:pt x="1493479" y="169348"/>
                    <a:pt x="1457001" y="171450"/>
                    <a:pt x="1499582" y="171450"/>
                  </a:cubicBezTo>
                  <a:lnTo>
                    <a:pt x="1544032" y="133350"/>
                  </a:lnTo>
                  <a:lnTo>
                    <a:pt x="1505932" y="31750"/>
                  </a:lnTo>
                  <a:lnTo>
                    <a:pt x="1410682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7721600" y="1580802"/>
              <a:ext cx="552450" cy="241648"/>
            </a:xfrm>
            <a:custGeom>
              <a:avLst/>
              <a:gdLst>
                <a:gd name="connsiteX0" fmla="*/ 552450 w 552450"/>
                <a:gd name="connsiteY0" fmla="*/ 241648 h 241648"/>
                <a:gd name="connsiteX1" fmla="*/ 501650 w 552450"/>
                <a:gd name="connsiteY1" fmla="*/ 216248 h 241648"/>
                <a:gd name="connsiteX2" fmla="*/ 368300 w 552450"/>
                <a:gd name="connsiteY2" fmla="*/ 209898 h 241648"/>
                <a:gd name="connsiteX3" fmla="*/ 304800 w 552450"/>
                <a:gd name="connsiteY3" fmla="*/ 127348 h 241648"/>
                <a:gd name="connsiteX4" fmla="*/ 203200 w 552450"/>
                <a:gd name="connsiteY4" fmla="*/ 120998 h 241648"/>
                <a:gd name="connsiteX5" fmla="*/ 152400 w 552450"/>
                <a:gd name="connsiteY5" fmla="*/ 38448 h 241648"/>
                <a:gd name="connsiteX6" fmla="*/ 82550 w 552450"/>
                <a:gd name="connsiteY6" fmla="*/ 13048 h 241648"/>
                <a:gd name="connsiteX7" fmla="*/ 0 w 552450"/>
                <a:gd name="connsiteY7" fmla="*/ 348 h 2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241648">
                  <a:moveTo>
                    <a:pt x="552450" y="241648"/>
                  </a:moveTo>
                  <a:lnTo>
                    <a:pt x="501650" y="216248"/>
                  </a:lnTo>
                  <a:lnTo>
                    <a:pt x="368300" y="209898"/>
                  </a:lnTo>
                  <a:lnTo>
                    <a:pt x="304800" y="127348"/>
                  </a:lnTo>
                  <a:lnTo>
                    <a:pt x="203200" y="120998"/>
                  </a:lnTo>
                  <a:cubicBezTo>
                    <a:pt x="144431" y="29580"/>
                    <a:pt x="121140" y="7188"/>
                    <a:pt x="152400" y="38448"/>
                  </a:cubicBezTo>
                  <a:lnTo>
                    <a:pt x="82550" y="13048"/>
                  </a:lnTo>
                  <a:cubicBezTo>
                    <a:pt x="4262" y="0"/>
                    <a:pt x="32100" y="348"/>
                    <a:pt x="0" y="348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6883400" y="3448050"/>
              <a:ext cx="146050" cy="298450"/>
            </a:xfrm>
            <a:custGeom>
              <a:avLst/>
              <a:gdLst>
                <a:gd name="connsiteX0" fmla="*/ 0 w 146050"/>
                <a:gd name="connsiteY0" fmla="*/ 0 h 298450"/>
                <a:gd name="connsiteX1" fmla="*/ 38100 w 146050"/>
                <a:gd name="connsiteY1" fmla="*/ 50800 h 298450"/>
                <a:gd name="connsiteX2" fmla="*/ 38100 w 146050"/>
                <a:gd name="connsiteY2" fmla="*/ 50800 h 298450"/>
                <a:gd name="connsiteX3" fmla="*/ 101600 w 146050"/>
                <a:gd name="connsiteY3" fmla="*/ 120650 h 298450"/>
                <a:gd name="connsiteX4" fmla="*/ 146050 w 146050"/>
                <a:gd name="connsiteY4" fmla="*/ 209550 h 298450"/>
                <a:gd name="connsiteX5" fmla="*/ 146050 w 146050"/>
                <a:gd name="connsiteY5" fmla="*/ 279400 h 298450"/>
                <a:gd name="connsiteX6" fmla="*/ 69850 w 146050"/>
                <a:gd name="connsiteY6" fmla="*/ 279400 h 298450"/>
                <a:gd name="connsiteX7" fmla="*/ 6350 w 14605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50" h="298450">
                  <a:moveTo>
                    <a:pt x="0" y="0"/>
                  </a:moveTo>
                  <a:cubicBezTo>
                    <a:pt x="32872" y="52595"/>
                    <a:pt x="11781" y="50800"/>
                    <a:pt x="38100" y="50800"/>
                  </a:cubicBezTo>
                  <a:lnTo>
                    <a:pt x="38100" y="50800"/>
                  </a:lnTo>
                  <a:lnTo>
                    <a:pt x="101600" y="120650"/>
                  </a:lnTo>
                  <a:lnTo>
                    <a:pt x="146050" y="209550"/>
                  </a:lnTo>
                  <a:lnTo>
                    <a:pt x="146050" y="279400"/>
                  </a:lnTo>
                  <a:lnTo>
                    <a:pt x="69850" y="279400"/>
                  </a:lnTo>
                  <a:lnTo>
                    <a:pt x="63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2200123" y="2510367"/>
              <a:ext cx="476744" cy="1156010"/>
            </a:xfrm>
            <a:custGeom>
              <a:avLst/>
              <a:gdLst>
                <a:gd name="connsiteX0" fmla="*/ 458410 w 476744"/>
                <a:gd name="connsiteY0" fmla="*/ 0 h 1156010"/>
                <a:gd name="connsiteX1" fmla="*/ 458410 w 476744"/>
                <a:gd name="connsiteY1" fmla="*/ 59266 h 1156010"/>
                <a:gd name="connsiteX2" fmla="*/ 475344 w 476744"/>
                <a:gd name="connsiteY2" fmla="*/ 97366 h 1156010"/>
                <a:gd name="connsiteX3" fmla="*/ 428777 w 476744"/>
                <a:gd name="connsiteY3" fmla="*/ 148166 h 1156010"/>
                <a:gd name="connsiteX4" fmla="*/ 411844 w 476744"/>
                <a:gd name="connsiteY4" fmla="*/ 232833 h 1156010"/>
                <a:gd name="connsiteX5" fmla="*/ 361044 w 476744"/>
                <a:gd name="connsiteY5" fmla="*/ 237066 h 1156010"/>
                <a:gd name="connsiteX6" fmla="*/ 297544 w 476744"/>
                <a:gd name="connsiteY6" fmla="*/ 228600 h 1156010"/>
                <a:gd name="connsiteX7" fmla="*/ 289077 w 476744"/>
                <a:gd name="connsiteY7" fmla="*/ 262466 h 1156010"/>
                <a:gd name="connsiteX8" fmla="*/ 284844 w 476744"/>
                <a:gd name="connsiteY8" fmla="*/ 296333 h 1156010"/>
                <a:gd name="connsiteX9" fmla="*/ 382210 w 476744"/>
                <a:gd name="connsiteY9" fmla="*/ 304800 h 1156010"/>
                <a:gd name="connsiteX10" fmla="*/ 407610 w 476744"/>
                <a:gd name="connsiteY10" fmla="*/ 338666 h 1156010"/>
                <a:gd name="connsiteX11" fmla="*/ 407610 w 476744"/>
                <a:gd name="connsiteY11" fmla="*/ 381000 h 1156010"/>
                <a:gd name="connsiteX12" fmla="*/ 365277 w 476744"/>
                <a:gd name="connsiteY12" fmla="*/ 397933 h 1156010"/>
                <a:gd name="connsiteX13" fmla="*/ 322944 w 476744"/>
                <a:gd name="connsiteY13" fmla="*/ 427566 h 1156010"/>
                <a:gd name="connsiteX14" fmla="*/ 272144 w 476744"/>
                <a:gd name="connsiteY14" fmla="*/ 440266 h 1156010"/>
                <a:gd name="connsiteX15" fmla="*/ 310244 w 476744"/>
                <a:gd name="connsiteY15" fmla="*/ 465666 h 1156010"/>
                <a:gd name="connsiteX16" fmla="*/ 310244 w 476744"/>
                <a:gd name="connsiteY16" fmla="*/ 465666 h 1156010"/>
                <a:gd name="connsiteX17" fmla="*/ 306010 w 476744"/>
                <a:gd name="connsiteY17" fmla="*/ 499533 h 1156010"/>
                <a:gd name="connsiteX18" fmla="*/ 242510 w 476744"/>
                <a:gd name="connsiteY18" fmla="*/ 503766 h 1156010"/>
                <a:gd name="connsiteX19" fmla="*/ 204410 w 476744"/>
                <a:gd name="connsiteY19" fmla="*/ 512233 h 1156010"/>
                <a:gd name="connsiteX20" fmla="*/ 174777 w 476744"/>
                <a:gd name="connsiteY20" fmla="*/ 499533 h 1156010"/>
                <a:gd name="connsiteX21" fmla="*/ 140910 w 476744"/>
                <a:gd name="connsiteY21" fmla="*/ 520700 h 1156010"/>
                <a:gd name="connsiteX22" fmla="*/ 73177 w 476744"/>
                <a:gd name="connsiteY22" fmla="*/ 503766 h 1156010"/>
                <a:gd name="connsiteX23" fmla="*/ 73177 w 476744"/>
                <a:gd name="connsiteY23" fmla="*/ 503766 h 1156010"/>
                <a:gd name="connsiteX24" fmla="*/ 18144 w 476744"/>
                <a:gd name="connsiteY24" fmla="*/ 520700 h 1156010"/>
                <a:gd name="connsiteX25" fmla="*/ 18144 w 476744"/>
                <a:gd name="connsiteY25" fmla="*/ 520700 h 1156010"/>
                <a:gd name="connsiteX26" fmla="*/ 35077 w 476744"/>
                <a:gd name="connsiteY26" fmla="*/ 579966 h 1156010"/>
                <a:gd name="connsiteX27" fmla="*/ 64710 w 476744"/>
                <a:gd name="connsiteY27" fmla="*/ 601133 h 1156010"/>
                <a:gd name="connsiteX28" fmla="*/ 98577 w 476744"/>
                <a:gd name="connsiteY28" fmla="*/ 639233 h 1156010"/>
                <a:gd name="connsiteX29" fmla="*/ 111277 w 476744"/>
                <a:gd name="connsiteY29" fmla="*/ 668866 h 1156010"/>
                <a:gd name="connsiteX30" fmla="*/ 111277 w 476744"/>
                <a:gd name="connsiteY30" fmla="*/ 694266 h 1156010"/>
                <a:gd name="connsiteX31" fmla="*/ 68944 w 476744"/>
                <a:gd name="connsiteY31" fmla="*/ 736600 h 1156010"/>
                <a:gd name="connsiteX32" fmla="*/ 85877 w 476744"/>
                <a:gd name="connsiteY32" fmla="*/ 774700 h 1156010"/>
                <a:gd name="connsiteX33" fmla="*/ 43544 w 476744"/>
                <a:gd name="connsiteY33" fmla="*/ 800100 h 1156010"/>
                <a:gd name="connsiteX34" fmla="*/ 1210 w 476744"/>
                <a:gd name="connsiteY34" fmla="*/ 821266 h 1156010"/>
                <a:gd name="connsiteX35" fmla="*/ 1210 w 476744"/>
                <a:gd name="connsiteY35" fmla="*/ 821266 h 1156010"/>
                <a:gd name="connsiteX36" fmla="*/ 26610 w 476744"/>
                <a:gd name="connsiteY36" fmla="*/ 846666 h 1156010"/>
                <a:gd name="connsiteX37" fmla="*/ 60477 w 476744"/>
                <a:gd name="connsiteY37" fmla="*/ 855133 h 1156010"/>
                <a:gd name="connsiteX38" fmla="*/ 35077 w 476744"/>
                <a:gd name="connsiteY38" fmla="*/ 901700 h 1156010"/>
                <a:gd name="connsiteX39" fmla="*/ 35077 w 476744"/>
                <a:gd name="connsiteY39" fmla="*/ 901700 h 1156010"/>
                <a:gd name="connsiteX40" fmla="*/ 68944 w 476744"/>
                <a:gd name="connsiteY40" fmla="*/ 952500 h 1156010"/>
                <a:gd name="connsiteX41" fmla="*/ 107044 w 476744"/>
                <a:gd name="connsiteY41" fmla="*/ 969433 h 1156010"/>
                <a:gd name="connsiteX42" fmla="*/ 107044 w 476744"/>
                <a:gd name="connsiteY42" fmla="*/ 999066 h 1156010"/>
                <a:gd name="connsiteX43" fmla="*/ 145144 w 476744"/>
                <a:gd name="connsiteY43" fmla="*/ 1028700 h 1156010"/>
                <a:gd name="connsiteX44" fmla="*/ 166310 w 476744"/>
                <a:gd name="connsiteY44" fmla="*/ 1071033 h 1156010"/>
                <a:gd name="connsiteX45" fmla="*/ 136677 w 476744"/>
                <a:gd name="connsiteY45" fmla="*/ 1104900 h 1156010"/>
                <a:gd name="connsiteX46" fmla="*/ 94344 w 476744"/>
                <a:gd name="connsiteY46" fmla="*/ 1113366 h 1156010"/>
                <a:gd name="connsiteX47" fmla="*/ 68944 w 476744"/>
                <a:gd name="connsiteY47" fmla="*/ 1138766 h 11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76744" h="1156010">
                  <a:moveTo>
                    <a:pt x="458410" y="0"/>
                  </a:moveTo>
                  <a:lnTo>
                    <a:pt x="458410" y="59266"/>
                  </a:lnTo>
                  <a:cubicBezTo>
                    <a:pt x="476744" y="91350"/>
                    <a:pt x="475344" y="77523"/>
                    <a:pt x="475344" y="97366"/>
                  </a:cubicBezTo>
                  <a:cubicBezTo>
                    <a:pt x="431176" y="159201"/>
                    <a:pt x="443866" y="178348"/>
                    <a:pt x="428777" y="148166"/>
                  </a:cubicBezTo>
                  <a:lnTo>
                    <a:pt x="411844" y="232833"/>
                  </a:lnTo>
                  <a:cubicBezTo>
                    <a:pt x="363872" y="237194"/>
                    <a:pt x="380863" y="237066"/>
                    <a:pt x="361044" y="237066"/>
                  </a:cubicBezTo>
                  <a:cubicBezTo>
                    <a:pt x="308924" y="227590"/>
                    <a:pt x="330254" y="228600"/>
                    <a:pt x="297544" y="228600"/>
                  </a:cubicBezTo>
                  <a:cubicBezTo>
                    <a:pt x="288185" y="256677"/>
                    <a:pt x="289077" y="245075"/>
                    <a:pt x="289077" y="262466"/>
                  </a:cubicBezTo>
                  <a:cubicBezTo>
                    <a:pt x="284688" y="301968"/>
                    <a:pt x="284844" y="313344"/>
                    <a:pt x="284844" y="296333"/>
                  </a:cubicBezTo>
                  <a:lnTo>
                    <a:pt x="382210" y="304800"/>
                  </a:lnTo>
                  <a:lnTo>
                    <a:pt x="407610" y="338666"/>
                  </a:lnTo>
                  <a:lnTo>
                    <a:pt x="407610" y="381000"/>
                  </a:lnTo>
                  <a:cubicBezTo>
                    <a:pt x="366430" y="390150"/>
                    <a:pt x="375328" y="377829"/>
                    <a:pt x="365277" y="397933"/>
                  </a:cubicBezTo>
                  <a:cubicBezTo>
                    <a:pt x="329286" y="429424"/>
                    <a:pt x="346410" y="427566"/>
                    <a:pt x="322944" y="427566"/>
                  </a:cubicBezTo>
                  <a:lnTo>
                    <a:pt x="272144" y="440266"/>
                  </a:lnTo>
                  <a:lnTo>
                    <a:pt x="310244" y="465666"/>
                  </a:lnTo>
                  <a:lnTo>
                    <a:pt x="310244" y="465666"/>
                  </a:lnTo>
                  <a:lnTo>
                    <a:pt x="306010" y="499533"/>
                  </a:lnTo>
                  <a:lnTo>
                    <a:pt x="242510" y="503766"/>
                  </a:lnTo>
                  <a:lnTo>
                    <a:pt x="204410" y="512233"/>
                  </a:lnTo>
                  <a:lnTo>
                    <a:pt x="174777" y="499533"/>
                  </a:lnTo>
                  <a:cubicBezTo>
                    <a:pt x="143996" y="521520"/>
                    <a:pt x="157283" y="520700"/>
                    <a:pt x="140910" y="520700"/>
                  </a:cubicBezTo>
                  <a:lnTo>
                    <a:pt x="73177" y="503766"/>
                  </a:lnTo>
                  <a:lnTo>
                    <a:pt x="73177" y="503766"/>
                  </a:lnTo>
                  <a:cubicBezTo>
                    <a:pt x="23958" y="521664"/>
                    <a:pt x="43127" y="520700"/>
                    <a:pt x="18144" y="520700"/>
                  </a:cubicBezTo>
                  <a:lnTo>
                    <a:pt x="18144" y="520700"/>
                  </a:lnTo>
                  <a:lnTo>
                    <a:pt x="35077" y="579966"/>
                  </a:lnTo>
                  <a:lnTo>
                    <a:pt x="64710" y="601133"/>
                  </a:lnTo>
                  <a:lnTo>
                    <a:pt x="98577" y="639233"/>
                  </a:lnTo>
                  <a:lnTo>
                    <a:pt x="111277" y="668866"/>
                  </a:lnTo>
                  <a:lnTo>
                    <a:pt x="111277" y="694266"/>
                  </a:lnTo>
                  <a:lnTo>
                    <a:pt x="68944" y="736600"/>
                  </a:lnTo>
                  <a:cubicBezTo>
                    <a:pt x="90795" y="775933"/>
                    <a:pt x="104638" y="774700"/>
                    <a:pt x="85877" y="774700"/>
                  </a:cubicBezTo>
                  <a:lnTo>
                    <a:pt x="43544" y="800100"/>
                  </a:lnTo>
                  <a:cubicBezTo>
                    <a:pt x="0" y="826226"/>
                    <a:pt x="1210" y="841956"/>
                    <a:pt x="1210" y="821266"/>
                  </a:cubicBezTo>
                  <a:lnTo>
                    <a:pt x="1210" y="821266"/>
                  </a:lnTo>
                  <a:lnTo>
                    <a:pt x="26610" y="846666"/>
                  </a:lnTo>
                  <a:cubicBezTo>
                    <a:pt x="61798" y="859861"/>
                    <a:pt x="60477" y="871423"/>
                    <a:pt x="60477" y="855133"/>
                  </a:cubicBezTo>
                  <a:lnTo>
                    <a:pt x="35077" y="901700"/>
                  </a:lnTo>
                  <a:lnTo>
                    <a:pt x="35077" y="901700"/>
                  </a:lnTo>
                  <a:lnTo>
                    <a:pt x="68944" y="952500"/>
                  </a:lnTo>
                  <a:lnTo>
                    <a:pt x="107044" y="969433"/>
                  </a:lnTo>
                  <a:lnTo>
                    <a:pt x="107044" y="999066"/>
                  </a:lnTo>
                  <a:lnTo>
                    <a:pt x="145144" y="1028700"/>
                  </a:lnTo>
                  <a:lnTo>
                    <a:pt x="166310" y="1071033"/>
                  </a:lnTo>
                  <a:lnTo>
                    <a:pt x="136677" y="1104900"/>
                  </a:lnTo>
                  <a:lnTo>
                    <a:pt x="94344" y="1113366"/>
                  </a:lnTo>
                  <a:cubicBezTo>
                    <a:pt x="68026" y="1144072"/>
                    <a:pt x="68944" y="1156010"/>
                    <a:pt x="68944" y="1138766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2129367" y="3640511"/>
              <a:ext cx="135466" cy="232989"/>
            </a:xfrm>
            <a:custGeom>
              <a:avLst/>
              <a:gdLst>
                <a:gd name="connsiteX0" fmla="*/ 135466 w 135466"/>
                <a:gd name="connsiteY0" fmla="*/ 4389 h 232989"/>
                <a:gd name="connsiteX1" fmla="*/ 93133 w 135466"/>
                <a:gd name="connsiteY1" fmla="*/ 156 h 232989"/>
                <a:gd name="connsiteX2" fmla="*/ 93133 w 135466"/>
                <a:gd name="connsiteY2" fmla="*/ 156 h 232989"/>
                <a:gd name="connsiteX3" fmla="*/ 55033 w 135466"/>
                <a:gd name="connsiteY3" fmla="*/ 34022 h 232989"/>
                <a:gd name="connsiteX4" fmla="*/ 25400 w 135466"/>
                <a:gd name="connsiteY4" fmla="*/ 67889 h 232989"/>
                <a:gd name="connsiteX5" fmla="*/ 0 w 135466"/>
                <a:gd name="connsiteY5" fmla="*/ 105989 h 232989"/>
                <a:gd name="connsiteX6" fmla="*/ 33866 w 135466"/>
                <a:gd name="connsiteY6" fmla="*/ 156789 h 232989"/>
                <a:gd name="connsiteX7" fmla="*/ 63500 w 135466"/>
                <a:gd name="connsiteY7" fmla="*/ 186422 h 232989"/>
                <a:gd name="connsiteX8" fmla="*/ 42333 w 135466"/>
                <a:gd name="connsiteY8" fmla="*/ 207589 h 232989"/>
                <a:gd name="connsiteX9" fmla="*/ 38100 w 135466"/>
                <a:gd name="connsiteY9" fmla="*/ 232989 h 2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66" h="232989">
                  <a:moveTo>
                    <a:pt x="135466" y="4389"/>
                  </a:moveTo>
                  <a:cubicBezTo>
                    <a:pt x="95964" y="0"/>
                    <a:pt x="110144" y="156"/>
                    <a:pt x="93133" y="156"/>
                  </a:cubicBezTo>
                  <a:lnTo>
                    <a:pt x="93133" y="156"/>
                  </a:lnTo>
                  <a:lnTo>
                    <a:pt x="55033" y="34022"/>
                  </a:lnTo>
                  <a:lnTo>
                    <a:pt x="25400" y="67889"/>
                  </a:lnTo>
                  <a:lnTo>
                    <a:pt x="0" y="105989"/>
                  </a:lnTo>
                  <a:lnTo>
                    <a:pt x="33866" y="156789"/>
                  </a:lnTo>
                  <a:lnTo>
                    <a:pt x="63500" y="186422"/>
                  </a:lnTo>
                  <a:cubicBezTo>
                    <a:pt x="45685" y="208691"/>
                    <a:pt x="55602" y="207589"/>
                    <a:pt x="42333" y="207589"/>
                  </a:cubicBezTo>
                  <a:lnTo>
                    <a:pt x="38100" y="232989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514850" y="2355850"/>
              <a:ext cx="260350" cy="127000"/>
            </a:xfrm>
            <a:custGeom>
              <a:avLst/>
              <a:gdLst>
                <a:gd name="connsiteX0" fmla="*/ 0 w 260350"/>
                <a:gd name="connsiteY0" fmla="*/ 127000 h 127000"/>
                <a:gd name="connsiteX1" fmla="*/ 101600 w 260350"/>
                <a:gd name="connsiteY1" fmla="*/ 101600 h 127000"/>
                <a:gd name="connsiteX2" fmla="*/ 165100 w 260350"/>
                <a:gd name="connsiteY2" fmla="*/ 57150 h 127000"/>
                <a:gd name="connsiteX3" fmla="*/ 228600 w 260350"/>
                <a:gd name="connsiteY3" fmla="*/ 69850 h 127000"/>
                <a:gd name="connsiteX4" fmla="*/ 260350 w 260350"/>
                <a:gd name="connsiteY4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27000">
                  <a:moveTo>
                    <a:pt x="0" y="127000"/>
                  </a:moveTo>
                  <a:cubicBezTo>
                    <a:pt x="97295" y="101055"/>
                    <a:pt x="62390" y="101600"/>
                    <a:pt x="101600" y="101600"/>
                  </a:cubicBezTo>
                  <a:cubicBezTo>
                    <a:pt x="166753" y="49478"/>
                    <a:pt x="165100" y="23693"/>
                    <a:pt x="165100" y="57150"/>
                  </a:cubicBezTo>
                  <a:cubicBezTo>
                    <a:pt x="224316" y="70309"/>
                    <a:pt x="202735" y="69850"/>
                    <a:pt x="228600" y="69850"/>
                  </a:cubicBezTo>
                  <a:lnTo>
                    <a:pt x="260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4559300" y="2101850"/>
              <a:ext cx="228600" cy="120650"/>
            </a:xfrm>
            <a:custGeom>
              <a:avLst/>
              <a:gdLst>
                <a:gd name="connsiteX0" fmla="*/ 0 w 228600"/>
                <a:gd name="connsiteY0" fmla="*/ 0 h 120650"/>
                <a:gd name="connsiteX1" fmla="*/ 0 w 228600"/>
                <a:gd name="connsiteY1" fmla="*/ 0 h 120650"/>
                <a:gd name="connsiteX2" fmla="*/ 177800 w 228600"/>
                <a:gd name="connsiteY2" fmla="*/ 82550 h 120650"/>
                <a:gd name="connsiteX3" fmla="*/ 228600 w 22860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20650">
                  <a:moveTo>
                    <a:pt x="0" y="0"/>
                  </a:moveTo>
                  <a:lnTo>
                    <a:pt x="0" y="0"/>
                  </a:lnTo>
                  <a:lnTo>
                    <a:pt x="177800" y="82550"/>
                  </a:lnTo>
                  <a:lnTo>
                    <a:pt x="228600" y="120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66950" y="3644900"/>
              <a:ext cx="159924" cy="266700"/>
            </a:xfrm>
            <a:custGeom>
              <a:avLst/>
              <a:gdLst>
                <a:gd name="connsiteX0" fmla="*/ 0 w 159924"/>
                <a:gd name="connsiteY0" fmla="*/ 0 h 266700"/>
                <a:gd name="connsiteX1" fmla="*/ 0 w 159924"/>
                <a:gd name="connsiteY1" fmla="*/ 0 h 266700"/>
                <a:gd name="connsiteX2" fmla="*/ 25400 w 159924"/>
                <a:gd name="connsiteY2" fmla="*/ 63500 h 266700"/>
                <a:gd name="connsiteX3" fmla="*/ 44450 w 159924"/>
                <a:gd name="connsiteY3" fmla="*/ 101600 h 266700"/>
                <a:gd name="connsiteX4" fmla="*/ 76200 w 159924"/>
                <a:gd name="connsiteY4" fmla="*/ 120650 h 266700"/>
                <a:gd name="connsiteX5" fmla="*/ 76200 w 159924"/>
                <a:gd name="connsiteY5" fmla="*/ 120650 h 266700"/>
                <a:gd name="connsiteX6" fmla="*/ 133350 w 159924"/>
                <a:gd name="connsiteY6" fmla="*/ 127000 h 266700"/>
                <a:gd name="connsiteX7" fmla="*/ 158750 w 159924"/>
                <a:gd name="connsiteY7" fmla="*/ 171450 h 266700"/>
                <a:gd name="connsiteX8" fmla="*/ 127000 w 159924"/>
                <a:gd name="connsiteY8" fmla="*/ 203200 h 266700"/>
                <a:gd name="connsiteX9" fmla="*/ 127000 w 159924"/>
                <a:gd name="connsiteY9" fmla="*/ 203200 h 266700"/>
                <a:gd name="connsiteX10" fmla="*/ 101600 w 159924"/>
                <a:gd name="connsiteY10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924" h="266700">
                  <a:moveTo>
                    <a:pt x="0" y="0"/>
                  </a:moveTo>
                  <a:lnTo>
                    <a:pt x="0" y="0"/>
                  </a:lnTo>
                  <a:cubicBezTo>
                    <a:pt x="19997" y="59990"/>
                    <a:pt x="4851" y="42951"/>
                    <a:pt x="25400" y="63500"/>
                  </a:cubicBezTo>
                  <a:lnTo>
                    <a:pt x="44450" y="101600"/>
                  </a:lnTo>
                  <a:cubicBezTo>
                    <a:pt x="71543" y="121920"/>
                    <a:pt x="59267" y="120650"/>
                    <a:pt x="76200" y="120650"/>
                  </a:cubicBezTo>
                  <a:lnTo>
                    <a:pt x="76200" y="120650"/>
                  </a:lnTo>
                  <a:lnTo>
                    <a:pt x="133350" y="127000"/>
                  </a:lnTo>
                  <a:cubicBezTo>
                    <a:pt x="159924" y="166861"/>
                    <a:pt x="158750" y="149836"/>
                    <a:pt x="158750" y="171450"/>
                  </a:cubicBezTo>
                  <a:lnTo>
                    <a:pt x="127000" y="203200"/>
                  </a:lnTo>
                  <a:lnTo>
                    <a:pt x="127000" y="203200"/>
                  </a:lnTo>
                  <a:lnTo>
                    <a:pt x="101600" y="266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2540000" y="2825750"/>
              <a:ext cx="679450" cy="257883"/>
            </a:xfrm>
            <a:custGeom>
              <a:avLst/>
              <a:gdLst>
                <a:gd name="connsiteX0" fmla="*/ 0 w 679450"/>
                <a:gd name="connsiteY0" fmla="*/ 95250 h 203637"/>
                <a:gd name="connsiteX1" fmla="*/ 101600 w 679450"/>
                <a:gd name="connsiteY1" fmla="*/ 114300 h 203637"/>
                <a:gd name="connsiteX2" fmla="*/ 203200 w 679450"/>
                <a:gd name="connsiteY2" fmla="*/ 88900 h 203637"/>
                <a:gd name="connsiteX3" fmla="*/ 336550 w 679450"/>
                <a:gd name="connsiteY3" fmla="*/ 38100 h 203637"/>
                <a:gd name="connsiteX4" fmla="*/ 419100 w 679450"/>
                <a:gd name="connsiteY4" fmla="*/ 127000 h 203637"/>
                <a:gd name="connsiteX5" fmla="*/ 419100 w 679450"/>
                <a:gd name="connsiteY5" fmla="*/ 133350 h 203637"/>
                <a:gd name="connsiteX6" fmla="*/ 482600 w 679450"/>
                <a:gd name="connsiteY6" fmla="*/ 171450 h 203637"/>
                <a:gd name="connsiteX7" fmla="*/ 552450 w 679450"/>
                <a:gd name="connsiteY7" fmla="*/ 88900 h 203637"/>
                <a:gd name="connsiteX8" fmla="*/ 647700 w 679450"/>
                <a:gd name="connsiteY8" fmla="*/ 50800 h 203637"/>
                <a:gd name="connsiteX9" fmla="*/ 679450 w 679450"/>
                <a:gd name="connsiteY9" fmla="*/ 0 h 2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450" h="203637">
                  <a:moveTo>
                    <a:pt x="0" y="95250"/>
                  </a:moveTo>
                  <a:cubicBezTo>
                    <a:pt x="93039" y="115187"/>
                    <a:pt x="58594" y="114300"/>
                    <a:pt x="101600" y="114300"/>
                  </a:cubicBezTo>
                  <a:cubicBezTo>
                    <a:pt x="185832" y="86223"/>
                    <a:pt x="151026" y="88900"/>
                    <a:pt x="203200" y="88900"/>
                  </a:cubicBezTo>
                  <a:cubicBezTo>
                    <a:pt x="338558" y="43781"/>
                    <a:pt x="336550" y="91304"/>
                    <a:pt x="336550" y="38100"/>
                  </a:cubicBezTo>
                  <a:cubicBezTo>
                    <a:pt x="388891" y="86079"/>
                    <a:pt x="407447" y="80389"/>
                    <a:pt x="419100" y="127000"/>
                  </a:cubicBezTo>
                  <a:cubicBezTo>
                    <a:pt x="419613" y="129053"/>
                    <a:pt x="419100" y="131233"/>
                    <a:pt x="419100" y="133350"/>
                  </a:cubicBezTo>
                  <a:cubicBezTo>
                    <a:pt x="484334" y="179014"/>
                    <a:pt x="482600" y="203637"/>
                    <a:pt x="482600" y="171450"/>
                  </a:cubicBezTo>
                  <a:cubicBezTo>
                    <a:pt x="542590" y="91464"/>
                    <a:pt x="511352" y="109449"/>
                    <a:pt x="552450" y="88900"/>
                  </a:cubicBezTo>
                  <a:lnTo>
                    <a:pt x="647700" y="50800"/>
                  </a:lnTo>
                  <a:lnTo>
                    <a:pt x="6794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812103" y="2349500"/>
              <a:ext cx="254950" cy="492736"/>
            </a:xfrm>
            <a:custGeom>
              <a:avLst/>
              <a:gdLst>
                <a:gd name="connsiteX0" fmla="*/ 45397 w 204147"/>
                <a:gd name="connsiteY0" fmla="*/ 0 h 492736"/>
                <a:gd name="connsiteX1" fmla="*/ 45397 w 204147"/>
                <a:gd name="connsiteY1" fmla="*/ 88900 h 492736"/>
                <a:gd name="connsiteX2" fmla="*/ 7297 w 204147"/>
                <a:gd name="connsiteY2" fmla="*/ 146050 h 492736"/>
                <a:gd name="connsiteX3" fmla="*/ 32697 w 204147"/>
                <a:gd name="connsiteY3" fmla="*/ 234950 h 492736"/>
                <a:gd name="connsiteX4" fmla="*/ 947 w 204147"/>
                <a:gd name="connsiteY4" fmla="*/ 292100 h 492736"/>
                <a:gd name="connsiteX5" fmla="*/ 32697 w 204147"/>
                <a:gd name="connsiteY5" fmla="*/ 368300 h 492736"/>
                <a:gd name="connsiteX6" fmla="*/ 96197 w 204147"/>
                <a:gd name="connsiteY6" fmla="*/ 381000 h 492736"/>
                <a:gd name="connsiteX7" fmla="*/ 121597 w 204147"/>
                <a:gd name="connsiteY7" fmla="*/ 438150 h 492736"/>
                <a:gd name="connsiteX8" fmla="*/ 159697 w 204147"/>
                <a:gd name="connsiteY8" fmla="*/ 488950 h 492736"/>
                <a:gd name="connsiteX9" fmla="*/ 178747 w 204147"/>
                <a:gd name="connsiteY9" fmla="*/ 431800 h 492736"/>
                <a:gd name="connsiteX10" fmla="*/ 204147 w 204147"/>
                <a:gd name="connsiteY10" fmla="*/ 374650 h 4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147" h="492736">
                  <a:moveTo>
                    <a:pt x="45397" y="0"/>
                  </a:moveTo>
                  <a:lnTo>
                    <a:pt x="45397" y="88900"/>
                  </a:lnTo>
                  <a:lnTo>
                    <a:pt x="7297" y="146050"/>
                  </a:lnTo>
                  <a:cubicBezTo>
                    <a:pt x="34036" y="226266"/>
                    <a:pt x="32697" y="195476"/>
                    <a:pt x="32697" y="234950"/>
                  </a:cubicBezTo>
                  <a:cubicBezTo>
                    <a:pt x="0" y="300343"/>
                    <a:pt x="947" y="322115"/>
                    <a:pt x="947" y="292100"/>
                  </a:cubicBezTo>
                  <a:cubicBezTo>
                    <a:pt x="27370" y="364763"/>
                    <a:pt x="8828" y="344431"/>
                    <a:pt x="32697" y="368300"/>
                  </a:cubicBezTo>
                  <a:lnTo>
                    <a:pt x="96197" y="381000"/>
                  </a:lnTo>
                  <a:cubicBezTo>
                    <a:pt x="122544" y="433693"/>
                    <a:pt x="121597" y="412868"/>
                    <a:pt x="121597" y="438150"/>
                  </a:cubicBezTo>
                  <a:cubicBezTo>
                    <a:pt x="148890" y="492736"/>
                    <a:pt x="128065" y="488950"/>
                    <a:pt x="159697" y="488950"/>
                  </a:cubicBezTo>
                  <a:cubicBezTo>
                    <a:pt x="172984" y="422515"/>
                    <a:pt x="157133" y="410186"/>
                    <a:pt x="178747" y="431800"/>
                  </a:cubicBezTo>
                  <a:lnTo>
                    <a:pt x="204147" y="374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3041650" y="2400300"/>
              <a:ext cx="165276" cy="298450"/>
            </a:xfrm>
            <a:custGeom>
              <a:avLst/>
              <a:gdLst>
                <a:gd name="connsiteX0" fmla="*/ 107950 w 165276"/>
                <a:gd name="connsiteY0" fmla="*/ 0 h 298450"/>
                <a:gd name="connsiteX1" fmla="*/ 133350 w 165276"/>
                <a:gd name="connsiteY1" fmla="*/ 69850 h 298450"/>
                <a:gd name="connsiteX2" fmla="*/ 107950 w 165276"/>
                <a:gd name="connsiteY2" fmla="*/ 152400 h 298450"/>
                <a:gd name="connsiteX3" fmla="*/ 82550 w 165276"/>
                <a:gd name="connsiteY3" fmla="*/ 222250 h 298450"/>
                <a:gd name="connsiteX4" fmla="*/ 0 w 165276"/>
                <a:gd name="connsiteY4" fmla="*/ 260350 h 298450"/>
                <a:gd name="connsiteX5" fmla="*/ 19050 w 165276"/>
                <a:gd name="connsiteY5" fmla="*/ 298450 h 298450"/>
                <a:gd name="connsiteX6" fmla="*/ 19050 w 165276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276" h="298450">
                  <a:moveTo>
                    <a:pt x="107950" y="0"/>
                  </a:moveTo>
                  <a:cubicBezTo>
                    <a:pt x="140576" y="71777"/>
                    <a:pt x="165276" y="69850"/>
                    <a:pt x="133350" y="69850"/>
                  </a:cubicBezTo>
                  <a:cubicBezTo>
                    <a:pt x="107281" y="148058"/>
                    <a:pt x="107950" y="119276"/>
                    <a:pt x="107950" y="152400"/>
                  </a:cubicBezTo>
                  <a:lnTo>
                    <a:pt x="82550" y="222250"/>
                  </a:lnTo>
                  <a:cubicBezTo>
                    <a:pt x="4457" y="261297"/>
                    <a:pt x="34748" y="260350"/>
                    <a:pt x="0" y="260350"/>
                  </a:cubicBez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3" name="Gerade Verbindung 122"/>
            <p:cNvCxnSpPr>
              <a:stCxn id="119" idx="5"/>
              <a:endCxn id="117" idx="10"/>
            </p:cNvCxnSpPr>
            <p:nvPr/>
          </p:nvCxnSpPr>
          <p:spPr>
            <a:xfrm>
              <a:off x="3060700" y="2698750"/>
              <a:ext cx="6353" cy="254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eihandform 147"/>
            <p:cNvSpPr/>
            <p:nvPr/>
          </p:nvSpPr>
          <p:spPr>
            <a:xfrm>
              <a:off x="3269651" y="3511550"/>
              <a:ext cx="1194399" cy="1066800"/>
            </a:xfrm>
            <a:custGeom>
              <a:avLst/>
              <a:gdLst>
                <a:gd name="connsiteX0" fmla="*/ 229199 w 1257899"/>
                <a:gd name="connsiteY0" fmla="*/ 1066800 h 1066800"/>
                <a:gd name="connsiteX1" fmla="*/ 324449 w 1257899"/>
                <a:gd name="connsiteY1" fmla="*/ 1016000 h 1066800"/>
                <a:gd name="connsiteX2" fmla="*/ 356199 w 1257899"/>
                <a:gd name="connsiteY2" fmla="*/ 958850 h 1066800"/>
                <a:gd name="connsiteX3" fmla="*/ 400649 w 1257899"/>
                <a:gd name="connsiteY3" fmla="*/ 882650 h 1066800"/>
                <a:gd name="connsiteX4" fmla="*/ 400649 w 1257899"/>
                <a:gd name="connsiteY4" fmla="*/ 806450 h 1066800"/>
                <a:gd name="connsiteX5" fmla="*/ 413349 w 1257899"/>
                <a:gd name="connsiteY5" fmla="*/ 749300 h 1066800"/>
                <a:gd name="connsiteX6" fmla="*/ 445099 w 1257899"/>
                <a:gd name="connsiteY6" fmla="*/ 685800 h 1066800"/>
                <a:gd name="connsiteX7" fmla="*/ 451449 w 1257899"/>
                <a:gd name="connsiteY7" fmla="*/ 666750 h 1066800"/>
                <a:gd name="connsiteX8" fmla="*/ 464149 w 1257899"/>
                <a:gd name="connsiteY8" fmla="*/ 590550 h 1066800"/>
                <a:gd name="connsiteX9" fmla="*/ 489549 w 1257899"/>
                <a:gd name="connsiteY9" fmla="*/ 514350 h 1066800"/>
                <a:gd name="connsiteX10" fmla="*/ 457799 w 1257899"/>
                <a:gd name="connsiteY10" fmla="*/ 412750 h 1066800"/>
                <a:gd name="connsiteX11" fmla="*/ 394299 w 1257899"/>
                <a:gd name="connsiteY11" fmla="*/ 406400 h 1066800"/>
                <a:gd name="connsiteX12" fmla="*/ 305399 w 1257899"/>
                <a:gd name="connsiteY12" fmla="*/ 438150 h 1066800"/>
                <a:gd name="connsiteX13" fmla="*/ 210149 w 1257899"/>
                <a:gd name="connsiteY13" fmla="*/ 419100 h 1066800"/>
                <a:gd name="connsiteX14" fmla="*/ 178399 w 1257899"/>
                <a:gd name="connsiteY14" fmla="*/ 330200 h 1066800"/>
                <a:gd name="connsiteX15" fmla="*/ 159349 w 1257899"/>
                <a:gd name="connsiteY15" fmla="*/ 292100 h 1066800"/>
                <a:gd name="connsiteX16" fmla="*/ 95849 w 1257899"/>
                <a:gd name="connsiteY16" fmla="*/ 279400 h 1066800"/>
                <a:gd name="connsiteX17" fmla="*/ 51399 w 1257899"/>
                <a:gd name="connsiteY17" fmla="*/ 330200 h 1066800"/>
                <a:gd name="connsiteX18" fmla="*/ 13299 w 1257899"/>
                <a:gd name="connsiteY18" fmla="*/ 342900 h 1066800"/>
                <a:gd name="connsiteX19" fmla="*/ 599 w 1257899"/>
                <a:gd name="connsiteY19" fmla="*/ 241300 h 1066800"/>
                <a:gd name="connsiteX20" fmla="*/ 19649 w 1257899"/>
                <a:gd name="connsiteY20" fmla="*/ 171450 h 1066800"/>
                <a:gd name="connsiteX21" fmla="*/ 76799 w 1257899"/>
                <a:gd name="connsiteY21" fmla="*/ 165100 h 1066800"/>
                <a:gd name="connsiteX22" fmla="*/ 114899 w 1257899"/>
                <a:gd name="connsiteY22" fmla="*/ 139700 h 1066800"/>
                <a:gd name="connsiteX23" fmla="*/ 178399 w 1257899"/>
                <a:gd name="connsiteY23" fmla="*/ 177800 h 1066800"/>
                <a:gd name="connsiteX24" fmla="*/ 235549 w 1257899"/>
                <a:gd name="connsiteY24" fmla="*/ 228600 h 1066800"/>
                <a:gd name="connsiteX25" fmla="*/ 305399 w 1257899"/>
                <a:gd name="connsiteY25" fmla="*/ 190500 h 1066800"/>
                <a:gd name="connsiteX26" fmla="*/ 362549 w 1257899"/>
                <a:gd name="connsiteY26" fmla="*/ 190500 h 1066800"/>
                <a:gd name="connsiteX27" fmla="*/ 445099 w 1257899"/>
                <a:gd name="connsiteY27" fmla="*/ 146050 h 1066800"/>
                <a:gd name="connsiteX28" fmla="*/ 502249 w 1257899"/>
                <a:gd name="connsiteY28" fmla="*/ 114300 h 1066800"/>
                <a:gd name="connsiteX29" fmla="*/ 616549 w 1257899"/>
                <a:gd name="connsiteY29" fmla="*/ 146050 h 1066800"/>
                <a:gd name="connsiteX30" fmla="*/ 667349 w 1257899"/>
                <a:gd name="connsiteY30" fmla="*/ 152400 h 1066800"/>
                <a:gd name="connsiteX31" fmla="*/ 743549 w 1257899"/>
                <a:gd name="connsiteY31" fmla="*/ 120650 h 1066800"/>
                <a:gd name="connsiteX32" fmla="*/ 813399 w 1257899"/>
                <a:gd name="connsiteY32" fmla="*/ 133350 h 1066800"/>
                <a:gd name="connsiteX33" fmla="*/ 895949 w 1257899"/>
                <a:gd name="connsiteY33" fmla="*/ 95250 h 1066800"/>
                <a:gd name="connsiteX34" fmla="*/ 946749 w 1257899"/>
                <a:gd name="connsiteY34" fmla="*/ 50800 h 1066800"/>
                <a:gd name="connsiteX35" fmla="*/ 1010249 w 1257899"/>
                <a:gd name="connsiteY35" fmla="*/ 12700 h 1066800"/>
                <a:gd name="connsiteX36" fmla="*/ 1073749 w 1257899"/>
                <a:gd name="connsiteY36" fmla="*/ 44450 h 1066800"/>
                <a:gd name="connsiteX37" fmla="*/ 1143599 w 1257899"/>
                <a:gd name="connsiteY37" fmla="*/ 6350 h 1066800"/>
                <a:gd name="connsiteX38" fmla="*/ 1207099 w 1257899"/>
                <a:gd name="connsiteY38" fmla="*/ 6350 h 1066800"/>
                <a:gd name="connsiteX39" fmla="*/ 1257899 w 1257899"/>
                <a:gd name="connsiteY39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57899" h="1066800">
                  <a:moveTo>
                    <a:pt x="229199" y="1066800"/>
                  </a:moveTo>
                  <a:lnTo>
                    <a:pt x="324449" y="1016000"/>
                  </a:lnTo>
                  <a:lnTo>
                    <a:pt x="356199" y="958850"/>
                  </a:lnTo>
                  <a:cubicBezTo>
                    <a:pt x="401785" y="887214"/>
                    <a:pt x="400649" y="916598"/>
                    <a:pt x="400649" y="882650"/>
                  </a:cubicBezTo>
                  <a:lnTo>
                    <a:pt x="400649" y="806450"/>
                  </a:lnTo>
                  <a:cubicBezTo>
                    <a:pt x="393598" y="742989"/>
                    <a:pt x="375132" y="749300"/>
                    <a:pt x="413349" y="749300"/>
                  </a:cubicBezTo>
                  <a:cubicBezTo>
                    <a:pt x="423932" y="728133"/>
                    <a:pt x="435182" y="707287"/>
                    <a:pt x="445099" y="685800"/>
                  </a:cubicBezTo>
                  <a:cubicBezTo>
                    <a:pt x="447904" y="679723"/>
                    <a:pt x="451449" y="666750"/>
                    <a:pt x="451449" y="666750"/>
                  </a:cubicBezTo>
                  <a:cubicBezTo>
                    <a:pt x="464528" y="594817"/>
                    <a:pt x="464149" y="620565"/>
                    <a:pt x="464149" y="590550"/>
                  </a:cubicBezTo>
                  <a:cubicBezTo>
                    <a:pt x="490272" y="518711"/>
                    <a:pt x="489549" y="545475"/>
                    <a:pt x="489549" y="514350"/>
                  </a:cubicBezTo>
                  <a:lnTo>
                    <a:pt x="457799" y="412750"/>
                  </a:lnTo>
                  <a:cubicBezTo>
                    <a:pt x="398545" y="406166"/>
                    <a:pt x="419816" y="406400"/>
                    <a:pt x="394299" y="406400"/>
                  </a:cubicBezTo>
                  <a:cubicBezTo>
                    <a:pt x="318668" y="440778"/>
                    <a:pt x="350025" y="438150"/>
                    <a:pt x="305399" y="438150"/>
                  </a:cubicBezTo>
                  <a:cubicBezTo>
                    <a:pt x="216880" y="431341"/>
                    <a:pt x="242364" y="451315"/>
                    <a:pt x="210149" y="419100"/>
                  </a:cubicBezTo>
                  <a:cubicBezTo>
                    <a:pt x="177639" y="334574"/>
                    <a:pt x="178399" y="366032"/>
                    <a:pt x="178399" y="330200"/>
                  </a:cubicBezTo>
                  <a:cubicBezTo>
                    <a:pt x="164587" y="295671"/>
                    <a:pt x="173759" y="306510"/>
                    <a:pt x="159349" y="292100"/>
                  </a:cubicBezTo>
                  <a:cubicBezTo>
                    <a:pt x="104442" y="278373"/>
                    <a:pt x="126003" y="279400"/>
                    <a:pt x="95849" y="279400"/>
                  </a:cubicBezTo>
                  <a:cubicBezTo>
                    <a:pt x="48185" y="320255"/>
                    <a:pt x="51399" y="297985"/>
                    <a:pt x="51399" y="330200"/>
                  </a:cubicBezTo>
                  <a:cubicBezTo>
                    <a:pt x="17082" y="350790"/>
                    <a:pt x="28376" y="357977"/>
                    <a:pt x="13299" y="342900"/>
                  </a:cubicBezTo>
                  <a:cubicBezTo>
                    <a:pt x="0" y="249809"/>
                    <a:pt x="599" y="283934"/>
                    <a:pt x="599" y="241300"/>
                  </a:cubicBezTo>
                  <a:lnTo>
                    <a:pt x="19649" y="171450"/>
                  </a:lnTo>
                  <a:lnTo>
                    <a:pt x="76799" y="165100"/>
                  </a:lnTo>
                  <a:lnTo>
                    <a:pt x="114899" y="139700"/>
                  </a:lnTo>
                  <a:lnTo>
                    <a:pt x="178399" y="177800"/>
                  </a:lnTo>
                  <a:lnTo>
                    <a:pt x="235549" y="228600"/>
                  </a:lnTo>
                  <a:lnTo>
                    <a:pt x="305399" y="190500"/>
                  </a:lnTo>
                  <a:lnTo>
                    <a:pt x="362549" y="190500"/>
                  </a:lnTo>
                  <a:cubicBezTo>
                    <a:pt x="447021" y="151513"/>
                    <a:pt x="445099" y="182706"/>
                    <a:pt x="445099" y="146050"/>
                  </a:cubicBezTo>
                  <a:cubicBezTo>
                    <a:pt x="492994" y="111839"/>
                    <a:pt x="471341" y="114300"/>
                    <a:pt x="502249" y="114300"/>
                  </a:cubicBezTo>
                  <a:cubicBezTo>
                    <a:pt x="612230" y="146647"/>
                    <a:pt x="572692" y="146050"/>
                    <a:pt x="616549" y="146050"/>
                  </a:cubicBezTo>
                  <a:lnTo>
                    <a:pt x="667349" y="152400"/>
                  </a:lnTo>
                  <a:cubicBezTo>
                    <a:pt x="739126" y="119774"/>
                    <a:pt x="711623" y="120650"/>
                    <a:pt x="743549" y="120650"/>
                  </a:cubicBezTo>
                  <a:lnTo>
                    <a:pt x="813399" y="133350"/>
                  </a:lnTo>
                  <a:cubicBezTo>
                    <a:pt x="897925" y="100840"/>
                    <a:pt x="895949" y="131082"/>
                    <a:pt x="895949" y="95250"/>
                  </a:cubicBezTo>
                  <a:lnTo>
                    <a:pt x="946749" y="50800"/>
                  </a:lnTo>
                  <a:cubicBezTo>
                    <a:pt x="996020" y="8567"/>
                    <a:pt x="971684" y="12700"/>
                    <a:pt x="1010249" y="12700"/>
                  </a:cubicBezTo>
                  <a:cubicBezTo>
                    <a:pt x="1059866" y="48141"/>
                    <a:pt x="1036491" y="44450"/>
                    <a:pt x="1073749" y="44450"/>
                  </a:cubicBezTo>
                  <a:cubicBezTo>
                    <a:pt x="1139064" y="5261"/>
                    <a:pt x="1112565" y="6350"/>
                    <a:pt x="1143599" y="6350"/>
                  </a:cubicBezTo>
                  <a:lnTo>
                    <a:pt x="1207099" y="6350"/>
                  </a:lnTo>
                  <a:lnTo>
                    <a:pt x="125789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Freihandform 148"/>
            <p:cNvSpPr/>
            <p:nvPr/>
          </p:nvSpPr>
          <p:spPr>
            <a:xfrm>
              <a:off x="3022600" y="3848100"/>
              <a:ext cx="254000" cy="222250"/>
            </a:xfrm>
            <a:custGeom>
              <a:avLst/>
              <a:gdLst>
                <a:gd name="connsiteX0" fmla="*/ 254000 w 254000"/>
                <a:gd name="connsiteY0" fmla="*/ 0 h 222250"/>
                <a:gd name="connsiteX1" fmla="*/ 190500 w 254000"/>
                <a:gd name="connsiteY1" fmla="*/ 0 h 222250"/>
                <a:gd name="connsiteX2" fmla="*/ 133350 w 254000"/>
                <a:gd name="connsiteY2" fmla="*/ 25400 h 222250"/>
                <a:gd name="connsiteX3" fmla="*/ 88900 w 254000"/>
                <a:gd name="connsiteY3" fmla="*/ 19050 h 222250"/>
                <a:gd name="connsiteX4" fmla="*/ 101600 w 254000"/>
                <a:gd name="connsiteY4" fmla="*/ 69850 h 222250"/>
                <a:gd name="connsiteX5" fmla="*/ 88900 w 254000"/>
                <a:gd name="connsiteY5" fmla="*/ 120650 h 222250"/>
                <a:gd name="connsiteX6" fmla="*/ 63500 w 254000"/>
                <a:gd name="connsiteY6" fmla="*/ 152400 h 222250"/>
                <a:gd name="connsiteX7" fmla="*/ 44450 w 254000"/>
                <a:gd name="connsiteY7" fmla="*/ 190500 h 222250"/>
                <a:gd name="connsiteX8" fmla="*/ 0 w 254000"/>
                <a:gd name="connsiteY8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222250">
                  <a:moveTo>
                    <a:pt x="254000" y="0"/>
                  </a:moveTo>
                  <a:cubicBezTo>
                    <a:pt x="193875" y="6681"/>
                    <a:pt x="210403" y="19903"/>
                    <a:pt x="190500" y="0"/>
                  </a:cubicBezTo>
                  <a:cubicBezTo>
                    <a:pt x="137807" y="26347"/>
                    <a:pt x="158632" y="25400"/>
                    <a:pt x="133350" y="25400"/>
                  </a:cubicBezTo>
                  <a:lnTo>
                    <a:pt x="88900" y="19050"/>
                  </a:lnTo>
                  <a:cubicBezTo>
                    <a:pt x="102181" y="65535"/>
                    <a:pt x="101600" y="48090"/>
                    <a:pt x="101600" y="69850"/>
                  </a:cubicBezTo>
                  <a:cubicBezTo>
                    <a:pt x="94987" y="122750"/>
                    <a:pt x="112315" y="120650"/>
                    <a:pt x="88900" y="120650"/>
                  </a:cubicBezTo>
                  <a:cubicBezTo>
                    <a:pt x="62003" y="147547"/>
                    <a:pt x="63500" y="134076"/>
                    <a:pt x="63500" y="152400"/>
                  </a:cubicBezTo>
                  <a:lnTo>
                    <a:pt x="44450" y="190500"/>
                  </a:lnTo>
                  <a:lnTo>
                    <a:pt x="0" y="222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Freihandform 149"/>
            <p:cNvSpPr/>
            <p:nvPr/>
          </p:nvSpPr>
          <p:spPr>
            <a:xfrm>
              <a:off x="3041650" y="3905250"/>
              <a:ext cx="412750" cy="660400"/>
            </a:xfrm>
            <a:custGeom>
              <a:avLst/>
              <a:gdLst>
                <a:gd name="connsiteX0" fmla="*/ 368300 w 368300"/>
                <a:gd name="connsiteY0" fmla="*/ 0 h 615950"/>
                <a:gd name="connsiteX1" fmla="*/ 260350 w 368300"/>
                <a:gd name="connsiteY1" fmla="*/ 44450 h 615950"/>
                <a:gd name="connsiteX2" fmla="*/ 196850 w 368300"/>
                <a:gd name="connsiteY2" fmla="*/ 44450 h 615950"/>
                <a:gd name="connsiteX3" fmla="*/ 165100 w 368300"/>
                <a:gd name="connsiteY3" fmla="*/ 139700 h 615950"/>
                <a:gd name="connsiteX4" fmla="*/ 57150 w 368300"/>
                <a:gd name="connsiteY4" fmla="*/ 184150 h 615950"/>
                <a:gd name="connsiteX5" fmla="*/ 57150 w 368300"/>
                <a:gd name="connsiteY5" fmla="*/ 184150 h 615950"/>
                <a:gd name="connsiteX6" fmla="*/ 57150 w 368300"/>
                <a:gd name="connsiteY6" fmla="*/ 279400 h 615950"/>
                <a:gd name="connsiteX7" fmla="*/ 6350 w 368300"/>
                <a:gd name="connsiteY7" fmla="*/ 349250 h 615950"/>
                <a:gd name="connsiteX8" fmla="*/ 6350 w 368300"/>
                <a:gd name="connsiteY8" fmla="*/ 431800 h 615950"/>
                <a:gd name="connsiteX9" fmla="*/ 0 w 368300"/>
                <a:gd name="connsiteY9" fmla="*/ 476250 h 615950"/>
                <a:gd name="connsiteX10" fmla="*/ 38100 w 368300"/>
                <a:gd name="connsiteY10" fmla="*/ 514350 h 615950"/>
                <a:gd name="connsiteX11" fmla="*/ 88900 w 368300"/>
                <a:gd name="connsiteY11" fmla="*/ 463550 h 615950"/>
                <a:gd name="connsiteX12" fmla="*/ 171450 w 368300"/>
                <a:gd name="connsiteY12" fmla="*/ 450850 h 615950"/>
                <a:gd name="connsiteX13" fmla="*/ 215900 w 368300"/>
                <a:gd name="connsiteY13" fmla="*/ 501650 h 615950"/>
                <a:gd name="connsiteX14" fmla="*/ 222250 w 368300"/>
                <a:gd name="connsiteY14" fmla="*/ 501650 h 615950"/>
                <a:gd name="connsiteX15" fmla="*/ 330200 w 368300"/>
                <a:gd name="connsiteY15" fmla="*/ 501650 h 615950"/>
                <a:gd name="connsiteX16" fmla="*/ 336550 w 368300"/>
                <a:gd name="connsiteY16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300" h="615950">
                  <a:moveTo>
                    <a:pt x="368300" y="0"/>
                  </a:moveTo>
                  <a:lnTo>
                    <a:pt x="260350" y="44450"/>
                  </a:lnTo>
                  <a:cubicBezTo>
                    <a:pt x="200225" y="37769"/>
                    <a:pt x="216753" y="24547"/>
                    <a:pt x="196850" y="44450"/>
                  </a:cubicBezTo>
                  <a:cubicBezTo>
                    <a:pt x="176808" y="137978"/>
                    <a:pt x="204907" y="119797"/>
                    <a:pt x="165100" y="139700"/>
                  </a:cubicBezTo>
                  <a:cubicBezTo>
                    <a:pt x="65456" y="179558"/>
                    <a:pt x="100436" y="162507"/>
                    <a:pt x="57150" y="184150"/>
                  </a:cubicBezTo>
                  <a:lnTo>
                    <a:pt x="57150" y="184150"/>
                  </a:lnTo>
                  <a:lnTo>
                    <a:pt x="57150" y="279400"/>
                  </a:lnTo>
                  <a:lnTo>
                    <a:pt x="6350" y="349250"/>
                  </a:lnTo>
                  <a:lnTo>
                    <a:pt x="6350" y="431800"/>
                  </a:lnTo>
                  <a:lnTo>
                    <a:pt x="0" y="476250"/>
                  </a:lnTo>
                  <a:lnTo>
                    <a:pt x="38100" y="514350"/>
                  </a:lnTo>
                  <a:lnTo>
                    <a:pt x="88900" y="463550"/>
                  </a:lnTo>
                  <a:lnTo>
                    <a:pt x="171450" y="450850"/>
                  </a:lnTo>
                  <a:cubicBezTo>
                    <a:pt x="195180" y="492377"/>
                    <a:pt x="182618" y="493330"/>
                    <a:pt x="215900" y="501650"/>
                  </a:cubicBezTo>
                  <a:cubicBezTo>
                    <a:pt x="217953" y="502163"/>
                    <a:pt x="220133" y="501650"/>
                    <a:pt x="222250" y="501650"/>
                  </a:cubicBezTo>
                  <a:lnTo>
                    <a:pt x="330200" y="501650"/>
                  </a:lnTo>
                  <a:lnTo>
                    <a:pt x="3365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Freihandform 151"/>
            <p:cNvSpPr/>
            <p:nvPr/>
          </p:nvSpPr>
          <p:spPr>
            <a:xfrm>
              <a:off x="2908125" y="3675600"/>
              <a:ext cx="368475" cy="204250"/>
            </a:xfrm>
            <a:custGeom>
              <a:avLst/>
              <a:gdLst>
                <a:gd name="connsiteX0" fmla="*/ 368475 w 368475"/>
                <a:gd name="connsiteY0" fmla="*/ 1050 h 204250"/>
                <a:gd name="connsiteX1" fmla="*/ 304975 w 368475"/>
                <a:gd name="connsiteY1" fmla="*/ 26450 h 204250"/>
                <a:gd name="connsiteX2" fmla="*/ 254175 w 368475"/>
                <a:gd name="connsiteY2" fmla="*/ 1050 h 204250"/>
                <a:gd name="connsiteX3" fmla="*/ 203375 w 368475"/>
                <a:gd name="connsiteY3" fmla="*/ 32800 h 204250"/>
                <a:gd name="connsiteX4" fmla="*/ 133525 w 368475"/>
                <a:gd name="connsiteY4" fmla="*/ 32800 h 204250"/>
                <a:gd name="connsiteX5" fmla="*/ 82725 w 368475"/>
                <a:gd name="connsiteY5" fmla="*/ 39150 h 204250"/>
                <a:gd name="connsiteX6" fmla="*/ 38275 w 368475"/>
                <a:gd name="connsiteY6" fmla="*/ 51850 h 204250"/>
                <a:gd name="connsiteX7" fmla="*/ 38275 w 368475"/>
                <a:gd name="connsiteY7" fmla="*/ 51850 h 204250"/>
                <a:gd name="connsiteX8" fmla="*/ 12875 w 368475"/>
                <a:gd name="connsiteY8" fmla="*/ 83600 h 204250"/>
                <a:gd name="connsiteX9" fmla="*/ 6525 w 368475"/>
                <a:gd name="connsiteY9" fmla="*/ 121700 h 204250"/>
                <a:gd name="connsiteX10" fmla="*/ 19225 w 368475"/>
                <a:gd name="connsiteY10" fmla="*/ 159800 h 204250"/>
                <a:gd name="connsiteX11" fmla="*/ 19225 w 368475"/>
                <a:gd name="connsiteY11" fmla="*/ 159800 h 204250"/>
                <a:gd name="connsiteX12" fmla="*/ 57325 w 368475"/>
                <a:gd name="connsiteY12" fmla="*/ 204250 h 204250"/>
                <a:gd name="connsiteX13" fmla="*/ 101775 w 368475"/>
                <a:gd name="connsiteY13" fmla="*/ 191550 h 204250"/>
                <a:gd name="connsiteX14" fmla="*/ 146225 w 368475"/>
                <a:gd name="connsiteY14" fmla="*/ 197900 h 204250"/>
                <a:gd name="connsiteX15" fmla="*/ 165275 w 368475"/>
                <a:gd name="connsiteY15" fmla="*/ 204250 h 204250"/>
                <a:gd name="connsiteX16" fmla="*/ 203375 w 368475"/>
                <a:gd name="connsiteY16" fmla="*/ 191550 h 20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475" h="204250">
                  <a:moveTo>
                    <a:pt x="368475" y="1050"/>
                  </a:moveTo>
                  <a:lnTo>
                    <a:pt x="304975" y="26450"/>
                  </a:lnTo>
                  <a:cubicBezTo>
                    <a:pt x="258687" y="0"/>
                    <a:pt x="277590" y="1050"/>
                    <a:pt x="254175" y="1050"/>
                  </a:cubicBezTo>
                  <a:cubicBezTo>
                    <a:pt x="208003" y="34030"/>
                    <a:pt x="227933" y="32800"/>
                    <a:pt x="203375" y="32800"/>
                  </a:cubicBezTo>
                  <a:lnTo>
                    <a:pt x="133525" y="32800"/>
                  </a:lnTo>
                  <a:lnTo>
                    <a:pt x="82725" y="39150"/>
                  </a:lnTo>
                  <a:lnTo>
                    <a:pt x="38275" y="51850"/>
                  </a:lnTo>
                  <a:lnTo>
                    <a:pt x="38275" y="51850"/>
                  </a:lnTo>
                  <a:lnTo>
                    <a:pt x="12875" y="83600"/>
                  </a:lnTo>
                  <a:lnTo>
                    <a:pt x="6525" y="121700"/>
                  </a:lnTo>
                  <a:cubicBezTo>
                    <a:pt x="13223" y="161888"/>
                    <a:pt x="0" y="159800"/>
                    <a:pt x="19225" y="159800"/>
                  </a:cubicBezTo>
                  <a:lnTo>
                    <a:pt x="19225" y="159800"/>
                  </a:lnTo>
                  <a:cubicBezTo>
                    <a:pt x="58822" y="199397"/>
                    <a:pt x="57325" y="179939"/>
                    <a:pt x="57325" y="204250"/>
                  </a:cubicBezTo>
                  <a:cubicBezTo>
                    <a:pt x="97433" y="190881"/>
                    <a:pt x="82038" y="191550"/>
                    <a:pt x="101775" y="191550"/>
                  </a:cubicBezTo>
                  <a:cubicBezTo>
                    <a:pt x="116592" y="193667"/>
                    <a:pt x="131549" y="194965"/>
                    <a:pt x="146225" y="197900"/>
                  </a:cubicBezTo>
                  <a:cubicBezTo>
                    <a:pt x="152789" y="199213"/>
                    <a:pt x="165275" y="204250"/>
                    <a:pt x="165275" y="204250"/>
                  </a:cubicBezTo>
                  <a:lnTo>
                    <a:pt x="203375" y="1915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Freihandform 152"/>
            <p:cNvSpPr/>
            <p:nvPr/>
          </p:nvSpPr>
          <p:spPr>
            <a:xfrm>
              <a:off x="2673350" y="3816350"/>
              <a:ext cx="241300" cy="209550"/>
            </a:xfrm>
            <a:custGeom>
              <a:avLst/>
              <a:gdLst>
                <a:gd name="connsiteX0" fmla="*/ 0 w 241300"/>
                <a:gd name="connsiteY0" fmla="*/ 209550 h 209550"/>
                <a:gd name="connsiteX1" fmla="*/ 44450 w 241300"/>
                <a:gd name="connsiteY1" fmla="*/ 101600 h 209550"/>
                <a:gd name="connsiteX2" fmla="*/ 101600 w 241300"/>
                <a:gd name="connsiteY2" fmla="*/ 38100 h 209550"/>
                <a:gd name="connsiteX3" fmla="*/ 196850 w 241300"/>
                <a:gd name="connsiteY3" fmla="*/ 38100 h 209550"/>
                <a:gd name="connsiteX4" fmla="*/ 241300 w 24130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09550">
                  <a:moveTo>
                    <a:pt x="0" y="209550"/>
                  </a:moveTo>
                  <a:lnTo>
                    <a:pt x="44450" y="101600"/>
                  </a:lnTo>
                  <a:lnTo>
                    <a:pt x="101600" y="38100"/>
                  </a:lnTo>
                  <a:lnTo>
                    <a:pt x="196850" y="38100"/>
                  </a:ln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Freihandform 153"/>
            <p:cNvSpPr/>
            <p:nvPr/>
          </p:nvSpPr>
          <p:spPr>
            <a:xfrm>
              <a:off x="3727450" y="3267233"/>
              <a:ext cx="768350" cy="352267"/>
            </a:xfrm>
            <a:custGeom>
              <a:avLst/>
              <a:gdLst>
                <a:gd name="connsiteX0" fmla="*/ 0 w 768350"/>
                <a:gd name="connsiteY0" fmla="*/ 352267 h 352267"/>
                <a:gd name="connsiteX1" fmla="*/ 88900 w 768350"/>
                <a:gd name="connsiteY1" fmla="*/ 276067 h 352267"/>
                <a:gd name="connsiteX2" fmla="*/ 76200 w 768350"/>
                <a:gd name="connsiteY2" fmla="*/ 174467 h 352267"/>
                <a:gd name="connsiteX3" fmla="*/ 69850 w 768350"/>
                <a:gd name="connsiteY3" fmla="*/ 155417 h 352267"/>
                <a:gd name="connsiteX4" fmla="*/ 82550 w 768350"/>
                <a:gd name="connsiteY4" fmla="*/ 117317 h 352267"/>
                <a:gd name="connsiteX5" fmla="*/ 101600 w 768350"/>
                <a:gd name="connsiteY5" fmla="*/ 104617 h 352267"/>
                <a:gd name="connsiteX6" fmla="*/ 177800 w 768350"/>
                <a:gd name="connsiteY6" fmla="*/ 47467 h 352267"/>
                <a:gd name="connsiteX7" fmla="*/ 196850 w 768350"/>
                <a:gd name="connsiteY7" fmla="*/ 41117 h 352267"/>
                <a:gd name="connsiteX8" fmla="*/ 209550 w 768350"/>
                <a:gd name="connsiteY8" fmla="*/ 34767 h 352267"/>
                <a:gd name="connsiteX9" fmla="*/ 393700 w 768350"/>
                <a:gd name="connsiteY9" fmla="*/ 53817 h 352267"/>
                <a:gd name="connsiteX10" fmla="*/ 488950 w 768350"/>
                <a:gd name="connsiteY10" fmla="*/ 3017 h 352267"/>
                <a:gd name="connsiteX11" fmla="*/ 514350 w 768350"/>
                <a:gd name="connsiteY11" fmla="*/ 9367 h 352267"/>
                <a:gd name="connsiteX12" fmla="*/ 533400 w 768350"/>
                <a:gd name="connsiteY12" fmla="*/ 15717 h 352267"/>
                <a:gd name="connsiteX13" fmla="*/ 628650 w 768350"/>
                <a:gd name="connsiteY13" fmla="*/ 60167 h 352267"/>
                <a:gd name="connsiteX14" fmla="*/ 768350 w 768350"/>
                <a:gd name="connsiteY14" fmla="*/ 53817 h 352267"/>
                <a:gd name="connsiteX15" fmla="*/ 768350 w 768350"/>
                <a:gd name="connsiteY15" fmla="*/ 53817 h 352267"/>
                <a:gd name="connsiteX16" fmla="*/ 768350 w 768350"/>
                <a:gd name="connsiteY16" fmla="*/ 53817 h 3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50" h="352267">
                  <a:moveTo>
                    <a:pt x="0" y="352267"/>
                  </a:moveTo>
                  <a:cubicBezTo>
                    <a:pt x="90564" y="281109"/>
                    <a:pt x="88900" y="320103"/>
                    <a:pt x="88900" y="276067"/>
                  </a:cubicBezTo>
                  <a:cubicBezTo>
                    <a:pt x="84667" y="242200"/>
                    <a:pt x="81523" y="208180"/>
                    <a:pt x="76200" y="174467"/>
                  </a:cubicBezTo>
                  <a:cubicBezTo>
                    <a:pt x="75156" y="167855"/>
                    <a:pt x="69850" y="155417"/>
                    <a:pt x="69850" y="155417"/>
                  </a:cubicBezTo>
                  <a:cubicBezTo>
                    <a:pt x="74083" y="142717"/>
                    <a:pt x="75455" y="128669"/>
                    <a:pt x="82550" y="117317"/>
                  </a:cubicBezTo>
                  <a:cubicBezTo>
                    <a:pt x="86595" y="110845"/>
                    <a:pt x="101600" y="104617"/>
                    <a:pt x="101600" y="104617"/>
                  </a:cubicBezTo>
                  <a:cubicBezTo>
                    <a:pt x="127000" y="85567"/>
                    <a:pt x="151382" y="65079"/>
                    <a:pt x="177800" y="47467"/>
                  </a:cubicBezTo>
                  <a:cubicBezTo>
                    <a:pt x="183369" y="43754"/>
                    <a:pt x="190635" y="43603"/>
                    <a:pt x="196850" y="41117"/>
                  </a:cubicBezTo>
                  <a:cubicBezTo>
                    <a:pt x="201244" y="39359"/>
                    <a:pt x="205317" y="36884"/>
                    <a:pt x="209550" y="34767"/>
                  </a:cubicBezTo>
                  <a:cubicBezTo>
                    <a:pt x="380958" y="54545"/>
                    <a:pt x="319252" y="53817"/>
                    <a:pt x="393700" y="53817"/>
                  </a:cubicBezTo>
                  <a:cubicBezTo>
                    <a:pt x="425450" y="36884"/>
                    <a:pt x="455185" y="15457"/>
                    <a:pt x="488950" y="3017"/>
                  </a:cubicBezTo>
                  <a:cubicBezTo>
                    <a:pt x="497139" y="0"/>
                    <a:pt x="505959" y="6969"/>
                    <a:pt x="514350" y="9367"/>
                  </a:cubicBezTo>
                  <a:cubicBezTo>
                    <a:pt x="520786" y="11206"/>
                    <a:pt x="533400" y="15717"/>
                    <a:pt x="533400" y="15717"/>
                  </a:cubicBezTo>
                  <a:lnTo>
                    <a:pt x="628650" y="60167"/>
                  </a:lnTo>
                  <a:cubicBezTo>
                    <a:pt x="759878" y="53606"/>
                    <a:pt x="713264" y="53817"/>
                    <a:pt x="768350" y="53817"/>
                  </a:cubicBezTo>
                  <a:lnTo>
                    <a:pt x="768350" y="53817"/>
                  </a:lnTo>
                  <a:lnTo>
                    <a:pt x="768350" y="5381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Freihandform 154"/>
            <p:cNvSpPr/>
            <p:nvPr/>
          </p:nvSpPr>
          <p:spPr>
            <a:xfrm>
              <a:off x="3083878" y="3354916"/>
              <a:ext cx="321429" cy="359834"/>
            </a:xfrm>
            <a:custGeom>
              <a:avLst/>
              <a:gdLst>
                <a:gd name="connsiteX0" fmla="*/ 135572 w 321429"/>
                <a:gd name="connsiteY0" fmla="*/ 222665 h 222665"/>
                <a:gd name="connsiteX1" fmla="*/ 91122 w 321429"/>
                <a:gd name="connsiteY1" fmla="*/ 184565 h 222665"/>
                <a:gd name="connsiteX2" fmla="*/ 78422 w 321429"/>
                <a:gd name="connsiteY2" fmla="*/ 133765 h 222665"/>
                <a:gd name="connsiteX3" fmla="*/ 14922 w 321429"/>
                <a:gd name="connsiteY3" fmla="*/ 114715 h 222665"/>
                <a:gd name="connsiteX4" fmla="*/ 33972 w 321429"/>
                <a:gd name="connsiteY4" fmla="*/ 51215 h 222665"/>
                <a:gd name="connsiteX5" fmla="*/ 103822 w 321429"/>
                <a:gd name="connsiteY5" fmla="*/ 13115 h 222665"/>
                <a:gd name="connsiteX6" fmla="*/ 173672 w 321429"/>
                <a:gd name="connsiteY6" fmla="*/ 415 h 222665"/>
                <a:gd name="connsiteX7" fmla="*/ 256222 w 321429"/>
                <a:gd name="connsiteY7" fmla="*/ 32165 h 222665"/>
                <a:gd name="connsiteX8" fmla="*/ 243522 w 321429"/>
                <a:gd name="connsiteY8" fmla="*/ 82965 h 222665"/>
                <a:gd name="connsiteX9" fmla="*/ 287972 w 321429"/>
                <a:gd name="connsiteY9" fmla="*/ 146465 h 222665"/>
                <a:gd name="connsiteX10" fmla="*/ 199072 w 321429"/>
                <a:gd name="connsiteY10" fmla="*/ 159165 h 222665"/>
                <a:gd name="connsiteX11" fmla="*/ 135572 w 321429"/>
                <a:gd name="connsiteY11" fmla="*/ 222665 h 22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29" h="222665">
                  <a:moveTo>
                    <a:pt x="135572" y="222665"/>
                  </a:moveTo>
                  <a:cubicBezTo>
                    <a:pt x="89400" y="189685"/>
                    <a:pt x="91122" y="209123"/>
                    <a:pt x="91122" y="184565"/>
                  </a:cubicBezTo>
                  <a:cubicBezTo>
                    <a:pt x="83994" y="141796"/>
                    <a:pt x="90530" y="157981"/>
                    <a:pt x="78422" y="133765"/>
                  </a:cubicBezTo>
                  <a:cubicBezTo>
                    <a:pt x="12846" y="120650"/>
                    <a:pt x="14922" y="142651"/>
                    <a:pt x="14922" y="114715"/>
                  </a:cubicBezTo>
                  <a:cubicBezTo>
                    <a:pt x="21693" y="47003"/>
                    <a:pt x="0" y="51215"/>
                    <a:pt x="33972" y="51215"/>
                  </a:cubicBezTo>
                  <a:lnTo>
                    <a:pt x="103822" y="13115"/>
                  </a:lnTo>
                  <a:cubicBezTo>
                    <a:pt x="169398" y="0"/>
                    <a:pt x="145736" y="415"/>
                    <a:pt x="173672" y="415"/>
                  </a:cubicBezTo>
                  <a:cubicBezTo>
                    <a:pt x="252712" y="26762"/>
                    <a:pt x="230940" y="6883"/>
                    <a:pt x="256222" y="32165"/>
                  </a:cubicBezTo>
                  <a:lnTo>
                    <a:pt x="243522" y="82965"/>
                  </a:lnTo>
                  <a:cubicBezTo>
                    <a:pt x="295644" y="148118"/>
                    <a:pt x="321429" y="146465"/>
                    <a:pt x="287972" y="146465"/>
                  </a:cubicBezTo>
                  <a:cubicBezTo>
                    <a:pt x="207596" y="159861"/>
                    <a:pt x="237522" y="159165"/>
                    <a:pt x="199072" y="159165"/>
                  </a:cubicBezTo>
                  <a:lnTo>
                    <a:pt x="135572" y="22266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56" name="Freihandform 155"/>
            <p:cNvSpPr/>
            <p:nvPr/>
          </p:nvSpPr>
          <p:spPr>
            <a:xfrm>
              <a:off x="3670300" y="3206750"/>
              <a:ext cx="247650" cy="88900"/>
            </a:xfrm>
            <a:custGeom>
              <a:avLst/>
              <a:gdLst>
                <a:gd name="connsiteX0" fmla="*/ 247650 w 247650"/>
                <a:gd name="connsiteY0" fmla="*/ 88900 h 88900"/>
                <a:gd name="connsiteX1" fmla="*/ 146050 w 247650"/>
                <a:gd name="connsiteY1" fmla="*/ 44450 h 88900"/>
                <a:gd name="connsiteX2" fmla="*/ 57150 w 247650"/>
                <a:gd name="connsiteY2" fmla="*/ 31750 h 88900"/>
                <a:gd name="connsiteX3" fmla="*/ 0 w 247650"/>
                <a:gd name="connsiteY3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88900">
                  <a:moveTo>
                    <a:pt x="247650" y="88900"/>
                  </a:moveTo>
                  <a:cubicBezTo>
                    <a:pt x="164137" y="40184"/>
                    <a:pt x="200856" y="44450"/>
                    <a:pt x="146050" y="44450"/>
                  </a:cubicBezTo>
                  <a:cubicBezTo>
                    <a:pt x="50816" y="51252"/>
                    <a:pt x="57150" y="80509"/>
                    <a:pt x="57150" y="31750"/>
                  </a:cubicBez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Freihandform 156"/>
            <p:cNvSpPr/>
            <p:nvPr/>
          </p:nvSpPr>
          <p:spPr>
            <a:xfrm>
              <a:off x="3213100" y="3232150"/>
              <a:ext cx="330200" cy="146050"/>
            </a:xfrm>
            <a:custGeom>
              <a:avLst/>
              <a:gdLst>
                <a:gd name="connsiteX0" fmla="*/ 330200 w 330200"/>
                <a:gd name="connsiteY0" fmla="*/ 0 h 146050"/>
                <a:gd name="connsiteX1" fmla="*/ 171450 w 330200"/>
                <a:gd name="connsiteY1" fmla="*/ 38100 h 146050"/>
                <a:gd name="connsiteX2" fmla="*/ 88900 w 330200"/>
                <a:gd name="connsiteY2" fmla="*/ 107950 h 146050"/>
                <a:gd name="connsiteX3" fmla="*/ 0 w 330200"/>
                <a:gd name="connsiteY3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46050">
                  <a:moveTo>
                    <a:pt x="330200" y="0"/>
                  </a:moveTo>
                  <a:lnTo>
                    <a:pt x="171450" y="38100"/>
                  </a:lnTo>
                  <a:cubicBezTo>
                    <a:pt x="93690" y="109380"/>
                    <a:pt x="129707" y="107950"/>
                    <a:pt x="88900" y="107950"/>
                  </a:cubicBezTo>
                  <a:lnTo>
                    <a:pt x="0" y="146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Freihandform 157"/>
            <p:cNvSpPr/>
            <p:nvPr/>
          </p:nvSpPr>
          <p:spPr>
            <a:xfrm>
              <a:off x="2908300" y="3441700"/>
              <a:ext cx="196850" cy="298450"/>
            </a:xfrm>
            <a:custGeom>
              <a:avLst/>
              <a:gdLst>
                <a:gd name="connsiteX0" fmla="*/ 196850 w 196850"/>
                <a:gd name="connsiteY0" fmla="*/ 0 h 298450"/>
                <a:gd name="connsiteX1" fmla="*/ 76200 w 196850"/>
                <a:gd name="connsiteY1" fmla="*/ 76200 h 298450"/>
                <a:gd name="connsiteX2" fmla="*/ 12700 w 196850"/>
                <a:gd name="connsiteY2" fmla="*/ 133350 h 298450"/>
                <a:gd name="connsiteX3" fmla="*/ 0 w 196850"/>
                <a:gd name="connsiteY3" fmla="*/ 152400 h 298450"/>
                <a:gd name="connsiteX4" fmla="*/ 19050 w 196850"/>
                <a:gd name="connsiteY4" fmla="*/ 298450 h 298450"/>
                <a:gd name="connsiteX5" fmla="*/ 19050 w 196850"/>
                <a:gd name="connsiteY5" fmla="*/ 298450 h 298450"/>
                <a:gd name="connsiteX6" fmla="*/ 19050 w 196850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850" h="298450">
                  <a:moveTo>
                    <a:pt x="196850" y="0"/>
                  </a:moveTo>
                  <a:cubicBezTo>
                    <a:pt x="80789" y="77374"/>
                    <a:pt x="128341" y="76200"/>
                    <a:pt x="76200" y="76200"/>
                  </a:cubicBezTo>
                  <a:cubicBezTo>
                    <a:pt x="55033" y="95250"/>
                    <a:pt x="32836" y="113214"/>
                    <a:pt x="12700" y="133350"/>
                  </a:cubicBezTo>
                  <a:cubicBezTo>
                    <a:pt x="7304" y="138746"/>
                    <a:pt x="0" y="152400"/>
                    <a:pt x="0" y="152400"/>
                  </a:cubicBezTo>
                  <a:lnTo>
                    <a:pt x="19050" y="298450"/>
                  </a:ln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Freihandform 159"/>
            <p:cNvSpPr/>
            <p:nvPr/>
          </p:nvSpPr>
          <p:spPr>
            <a:xfrm>
              <a:off x="3302000" y="5207000"/>
              <a:ext cx="254000" cy="393700"/>
            </a:xfrm>
            <a:custGeom>
              <a:avLst/>
              <a:gdLst>
                <a:gd name="connsiteX0" fmla="*/ 0 w 254000"/>
                <a:gd name="connsiteY0" fmla="*/ 0 h 393700"/>
                <a:gd name="connsiteX1" fmla="*/ 76200 w 254000"/>
                <a:gd name="connsiteY1" fmla="*/ 152400 h 393700"/>
                <a:gd name="connsiteX2" fmla="*/ 88900 w 254000"/>
                <a:gd name="connsiteY2" fmla="*/ 254000 h 393700"/>
                <a:gd name="connsiteX3" fmla="*/ 88900 w 254000"/>
                <a:gd name="connsiteY3" fmla="*/ 254000 h 393700"/>
                <a:gd name="connsiteX4" fmla="*/ 254000 w 254000"/>
                <a:gd name="connsiteY4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393700">
                  <a:moveTo>
                    <a:pt x="0" y="0"/>
                  </a:moveTo>
                  <a:lnTo>
                    <a:pt x="76200" y="152400"/>
                  </a:lnTo>
                  <a:cubicBezTo>
                    <a:pt x="89499" y="245491"/>
                    <a:pt x="88900" y="211366"/>
                    <a:pt x="88900" y="254000"/>
                  </a:cubicBezTo>
                  <a:lnTo>
                    <a:pt x="88900" y="254000"/>
                  </a:lnTo>
                  <a:lnTo>
                    <a:pt x="254000" y="393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Freihandform 162"/>
            <p:cNvSpPr/>
            <p:nvPr/>
          </p:nvSpPr>
          <p:spPr>
            <a:xfrm>
              <a:off x="6902450" y="3841750"/>
              <a:ext cx="1758950" cy="615950"/>
            </a:xfrm>
            <a:custGeom>
              <a:avLst/>
              <a:gdLst>
                <a:gd name="connsiteX0" fmla="*/ 0 w 1758950"/>
                <a:gd name="connsiteY0" fmla="*/ 19050 h 615950"/>
                <a:gd name="connsiteX1" fmla="*/ 57150 w 1758950"/>
                <a:gd name="connsiteY1" fmla="*/ 44450 h 615950"/>
                <a:gd name="connsiteX2" fmla="*/ 82550 w 1758950"/>
                <a:gd name="connsiteY2" fmla="*/ 88900 h 615950"/>
                <a:gd name="connsiteX3" fmla="*/ 133350 w 1758950"/>
                <a:gd name="connsiteY3" fmla="*/ 57150 h 615950"/>
                <a:gd name="connsiteX4" fmla="*/ 196850 w 1758950"/>
                <a:gd name="connsiteY4" fmla="*/ 0 h 615950"/>
                <a:gd name="connsiteX5" fmla="*/ 273050 w 1758950"/>
                <a:gd name="connsiteY5" fmla="*/ 82550 h 615950"/>
                <a:gd name="connsiteX6" fmla="*/ 355600 w 1758950"/>
                <a:gd name="connsiteY6" fmla="*/ 95250 h 615950"/>
                <a:gd name="connsiteX7" fmla="*/ 406400 w 1758950"/>
                <a:gd name="connsiteY7" fmla="*/ 158750 h 615950"/>
                <a:gd name="connsiteX8" fmla="*/ 444500 w 1758950"/>
                <a:gd name="connsiteY8" fmla="*/ 152400 h 615950"/>
                <a:gd name="connsiteX9" fmla="*/ 514350 w 1758950"/>
                <a:gd name="connsiteY9" fmla="*/ 114300 h 615950"/>
                <a:gd name="connsiteX10" fmla="*/ 546100 w 1758950"/>
                <a:gd name="connsiteY10" fmla="*/ 95250 h 615950"/>
                <a:gd name="connsiteX11" fmla="*/ 552450 w 1758950"/>
                <a:gd name="connsiteY11" fmla="*/ 76200 h 615950"/>
                <a:gd name="connsiteX12" fmla="*/ 615950 w 1758950"/>
                <a:gd name="connsiteY12" fmla="*/ 63500 h 615950"/>
                <a:gd name="connsiteX13" fmla="*/ 698500 w 1758950"/>
                <a:gd name="connsiteY13" fmla="*/ 95250 h 615950"/>
                <a:gd name="connsiteX14" fmla="*/ 730250 w 1758950"/>
                <a:gd name="connsiteY14" fmla="*/ 114300 h 615950"/>
                <a:gd name="connsiteX15" fmla="*/ 787400 w 1758950"/>
                <a:gd name="connsiteY15" fmla="*/ 95250 h 615950"/>
                <a:gd name="connsiteX16" fmla="*/ 908050 w 1758950"/>
                <a:gd name="connsiteY16" fmla="*/ 95250 h 615950"/>
                <a:gd name="connsiteX17" fmla="*/ 1073150 w 1758950"/>
                <a:gd name="connsiteY17" fmla="*/ 76200 h 615950"/>
                <a:gd name="connsiteX18" fmla="*/ 1149350 w 1758950"/>
                <a:gd name="connsiteY18" fmla="*/ 101600 h 615950"/>
                <a:gd name="connsiteX19" fmla="*/ 1187450 w 1758950"/>
                <a:gd name="connsiteY19" fmla="*/ 158750 h 615950"/>
                <a:gd name="connsiteX20" fmla="*/ 1257300 w 1758950"/>
                <a:gd name="connsiteY20" fmla="*/ 146050 h 615950"/>
                <a:gd name="connsiteX21" fmla="*/ 1346200 w 1758950"/>
                <a:gd name="connsiteY21" fmla="*/ 203200 h 615950"/>
                <a:gd name="connsiteX22" fmla="*/ 1365250 w 1758950"/>
                <a:gd name="connsiteY22" fmla="*/ 298450 h 615950"/>
                <a:gd name="connsiteX23" fmla="*/ 1371600 w 1758950"/>
                <a:gd name="connsiteY23" fmla="*/ 374650 h 615950"/>
                <a:gd name="connsiteX24" fmla="*/ 1371600 w 1758950"/>
                <a:gd name="connsiteY24" fmla="*/ 444500 h 615950"/>
                <a:gd name="connsiteX25" fmla="*/ 1435100 w 1758950"/>
                <a:gd name="connsiteY25" fmla="*/ 501650 h 615950"/>
                <a:gd name="connsiteX26" fmla="*/ 1473200 w 1758950"/>
                <a:gd name="connsiteY26" fmla="*/ 539750 h 615950"/>
                <a:gd name="connsiteX27" fmla="*/ 1485900 w 1758950"/>
                <a:gd name="connsiteY27" fmla="*/ 584200 h 615950"/>
                <a:gd name="connsiteX28" fmla="*/ 1562100 w 1758950"/>
                <a:gd name="connsiteY28" fmla="*/ 571500 h 615950"/>
                <a:gd name="connsiteX29" fmla="*/ 1625600 w 1758950"/>
                <a:gd name="connsiteY29" fmla="*/ 520700 h 615950"/>
                <a:gd name="connsiteX30" fmla="*/ 1682750 w 1758950"/>
                <a:gd name="connsiteY30" fmla="*/ 558800 h 615950"/>
                <a:gd name="connsiteX31" fmla="*/ 1701800 w 1758950"/>
                <a:gd name="connsiteY31" fmla="*/ 558800 h 615950"/>
                <a:gd name="connsiteX32" fmla="*/ 1758950 w 1758950"/>
                <a:gd name="connsiteY32" fmla="*/ 615950 h 615950"/>
                <a:gd name="connsiteX33" fmla="*/ 1758950 w 1758950"/>
                <a:gd name="connsiteY33" fmla="*/ 615950 h 615950"/>
                <a:gd name="connsiteX34" fmla="*/ 1758950 w 1758950"/>
                <a:gd name="connsiteY34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58950" h="615950">
                  <a:moveTo>
                    <a:pt x="0" y="19050"/>
                  </a:moveTo>
                  <a:lnTo>
                    <a:pt x="57150" y="44450"/>
                  </a:lnTo>
                  <a:lnTo>
                    <a:pt x="82550" y="88900"/>
                  </a:lnTo>
                  <a:cubicBezTo>
                    <a:pt x="135243" y="62553"/>
                    <a:pt x="133350" y="82432"/>
                    <a:pt x="133350" y="57150"/>
                  </a:cubicBezTo>
                  <a:lnTo>
                    <a:pt x="196850" y="0"/>
                  </a:lnTo>
                  <a:cubicBezTo>
                    <a:pt x="274547" y="77697"/>
                    <a:pt x="273050" y="40279"/>
                    <a:pt x="273050" y="82550"/>
                  </a:cubicBezTo>
                  <a:lnTo>
                    <a:pt x="355600" y="95250"/>
                  </a:lnTo>
                  <a:cubicBezTo>
                    <a:pt x="401888" y="154763"/>
                    <a:pt x="382985" y="135335"/>
                    <a:pt x="406400" y="158750"/>
                  </a:cubicBezTo>
                  <a:cubicBezTo>
                    <a:pt x="448676" y="165796"/>
                    <a:pt x="444500" y="177975"/>
                    <a:pt x="444500" y="152400"/>
                  </a:cubicBezTo>
                  <a:cubicBezTo>
                    <a:pt x="500380" y="110490"/>
                    <a:pt x="474133" y="114300"/>
                    <a:pt x="514350" y="114300"/>
                  </a:cubicBezTo>
                  <a:cubicBezTo>
                    <a:pt x="524933" y="107950"/>
                    <a:pt x="537373" y="103977"/>
                    <a:pt x="546100" y="95250"/>
                  </a:cubicBezTo>
                  <a:cubicBezTo>
                    <a:pt x="550833" y="90517"/>
                    <a:pt x="552450" y="76200"/>
                    <a:pt x="552450" y="76200"/>
                  </a:cubicBezTo>
                  <a:lnTo>
                    <a:pt x="615950" y="63500"/>
                  </a:lnTo>
                  <a:lnTo>
                    <a:pt x="698500" y="95250"/>
                  </a:lnTo>
                  <a:cubicBezTo>
                    <a:pt x="731903" y="121972"/>
                    <a:pt x="730250" y="134203"/>
                    <a:pt x="730250" y="114300"/>
                  </a:cubicBezTo>
                  <a:lnTo>
                    <a:pt x="787400" y="95250"/>
                  </a:lnTo>
                  <a:lnTo>
                    <a:pt x="908050" y="95250"/>
                  </a:lnTo>
                  <a:cubicBezTo>
                    <a:pt x="1069756" y="69377"/>
                    <a:pt x="1028906" y="31956"/>
                    <a:pt x="1073150" y="76200"/>
                  </a:cubicBezTo>
                  <a:lnTo>
                    <a:pt x="1149350" y="101600"/>
                  </a:lnTo>
                  <a:cubicBezTo>
                    <a:pt x="1188539" y="166915"/>
                    <a:pt x="1187450" y="189784"/>
                    <a:pt x="1187450" y="158750"/>
                  </a:cubicBezTo>
                  <a:lnTo>
                    <a:pt x="1257300" y="146050"/>
                  </a:lnTo>
                  <a:lnTo>
                    <a:pt x="1346200" y="203200"/>
                  </a:lnTo>
                  <a:cubicBezTo>
                    <a:pt x="1365640" y="306880"/>
                    <a:pt x="1365250" y="339257"/>
                    <a:pt x="1365250" y="298450"/>
                  </a:cubicBezTo>
                  <a:lnTo>
                    <a:pt x="1371600" y="374650"/>
                  </a:lnTo>
                  <a:lnTo>
                    <a:pt x="1371600" y="444500"/>
                  </a:lnTo>
                  <a:lnTo>
                    <a:pt x="1435100" y="501650"/>
                  </a:lnTo>
                  <a:lnTo>
                    <a:pt x="1473200" y="539750"/>
                  </a:lnTo>
                  <a:cubicBezTo>
                    <a:pt x="1479849" y="586295"/>
                    <a:pt x="1464583" y="584200"/>
                    <a:pt x="1485900" y="584200"/>
                  </a:cubicBezTo>
                  <a:lnTo>
                    <a:pt x="1562100" y="571500"/>
                  </a:lnTo>
                  <a:cubicBezTo>
                    <a:pt x="1620832" y="519294"/>
                    <a:pt x="1593762" y="520700"/>
                    <a:pt x="1625600" y="520700"/>
                  </a:cubicBezTo>
                  <a:cubicBezTo>
                    <a:pt x="1644650" y="533400"/>
                    <a:pt x="1662974" y="547264"/>
                    <a:pt x="1682750" y="558800"/>
                  </a:cubicBezTo>
                  <a:cubicBezTo>
                    <a:pt x="1703808" y="571084"/>
                    <a:pt x="1701800" y="570179"/>
                    <a:pt x="1701800" y="558800"/>
                  </a:cubicBezTo>
                  <a:lnTo>
                    <a:pt x="1758950" y="615950"/>
                  </a:lnTo>
                  <a:lnTo>
                    <a:pt x="1758950" y="615950"/>
                  </a:lnTo>
                  <a:lnTo>
                    <a:pt x="17589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Freihandform 164"/>
            <p:cNvSpPr/>
            <p:nvPr/>
          </p:nvSpPr>
          <p:spPr>
            <a:xfrm>
              <a:off x="4100603" y="2984500"/>
              <a:ext cx="242797" cy="144780"/>
            </a:xfrm>
            <a:custGeom>
              <a:avLst/>
              <a:gdLst>
                <a:gd name="connsiteX0" fmla="*/ 172947 w 242797"/>
                <a:gd name="connsiteY0" fmla="*/ 0 h 144780"/>
                <a:gd name="connsiteX1" fmla="*/ 64997 w 242797"/>
                <a:gd name="connsiteY1" fmla="*/ 12700 h 144780"/>
                <a:gd name="connsiteX2" fmla="*/ 1497 w 242797"/>
                <a:gd name="connsiteY2" fmla="*/ 82550 h 144780"/>
                <a:gd name="connsiteX3" fmla="*/ 103097 w 242797"/>
                <a:gd name="connsiteY3" fmla="*/ 139700 h 144780"/>
                <a:gd name="connsiteX4" fmla="*/ 179297 w 242797"/>
                <a:gd name="connsiteY4" fmla="*/ 120650 h 144780"/>
                <a:gd name="connsiteX5" fmla="*/ 185647 w 242797"/>
                <a:gd name="connsiteY5" fmla="*/ 114300 h 144780"/>
                <a:gd name="connsiteX6" fmla="*/ 242797 w 242797"/>
                <a:gd name="connsiteY6" fmla="*/ 12700 h 144780"/>
                <a:gd name="connsiteX7" fmla="*/ 172947 w 242797"/>
                <a:gd name="connsiteY7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797" h="144780">
                  <a:moveTo>
                    <a:pt x="172947" y="0"/>
                  </a:moveTo>
                  <a:cubicBezTo>
                    <a:pt x="73501" y="13259"/>
                    <a:pt x="109728" y="12700"/>
                    <a:pt x="64997" y="12700"/>
                  </a:cubicBezTo>
                  <a:cubicBezTo>
                    <a:pt x="0" y="77697"/>
                    <a:pt x="1497" y="46266"/>
                    <a:pt x="1497" y="82550"/>
                  </a:cubicBezTo>
                  <a:cubicBezTo>
                    <a:pt x="84470" y="144780"/>
                    <a:pt x="45947" y="139700"/>
                    <a:pt x="103097" y="139700"/>
                  </a:cubicBezTo>
                  <a:cubicBezTo>
                    <a:pt x="156367" y="133781"/>
                    <a:pt x="148864" y="143475"/>
                    <a:pt x="179297" y="120650"/>
                  </a:cubicBezTo>
                  <a:cubicBezTo>
                    <a:pt x="181692" y="118854"/>
                    <a:pt x="183530" y="116417"/>
                    <a:pt x="185647" y="114300"/>
                  </a:cubicBezTo>
                  <a:lnTo>
                    <a:pt x="242797" y="12700"/>
                  </a:lnTo>
                  <a:lnTo>
                    <a:pt x="172947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66" name="Freihandform 165"/>
            <p:cNvSpPr/>
            <p:nvPr/>
          </p:nvSpPr>
          <p:spPr>
            <a:xfrm>
              <a:off x="3276600" y="2959100"/>
              <a:ext cx="184150" cy="191260"/>
            </a:xfrm>
            <a:custGeom>
              <a:avLst/>
              <a:gdLst>
                <a:gd name="connsiteX0" fmla="*/ 165100 w 184150"/>
                <a:gd name="connsiteY0" fmla="*/ 0 h 191260"/>
                <a:gd name="connsiteX1" fmla="*/ 63500 w 184150"/>
                <a:gd name="connsiteY1" fmla="*/ 19050 h 191260"/>
                <a:gd name="connsiteX2" fmla="*/ 0 w 184150"/>
                <a:gd name="connsiteY2" fmla="*/ 88900 h 191260"/>
                <a:gd name="connsiteX3" fmla="*/ 44450 w 184150"/>
                <a:gd name="connsiteY3" fmla="*/ 158750 h 191260"/>
                <a:gd name="connsiteX4" fmla="*/ 133350 w 184150"/>
                <a:gd name="connsiteY4" fmla="*/ 190500 h 191260"/>
                <a:gd name="connsiteX5" fmla="*/ 184150 w 184150"/>
                <a:gd name="connsiteY5" fmla="*/ 95250 h 19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0" h="191260">
                  <a:moveTo>
                    <a:pt x="165100" y="0"/>
                  </a:moveTo>
                  <a:cubicBezTo>
                    <a:pt x="80686" y="21103"/>
                    <a:pt x="115082" y="19050"/>
                    <a:pt x="63500" y="19050"/>
                  </a:cubicBezTo>
                  <a:lnTo>
                    <a:pt x="0" y="88900"/>
                  </a:lnTo>
                  <a:lnTo>
                    <a:pt x="44450" y="158750"/>
                  </a:lnTo>
                  <a:cubicBezTo>
                    <a:pt x="128976" y="191260"/>
                    <a:pt x="97518" y="190500"/>
                    <a:pt x="133350" y="190500"/>
                  </a:cubicBezTo>
                  <a:lnTo>
                    <a:pt x="184150" y="95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" name="Gerade Verbindung 69"/>
            <p:cNvCxnSpPr>
              <a:stCxn id="109" idx="3"/>
              <a:endCxn id="108" idx="4"/>
            </p:cNvCxnSpPr>
            <p:nvPr/>
          </p:nvCxnSpPr>
          <p:spPr>
            <a:xfrm flipH="1">
              <a:off x="4775200" y="2222500"/>
              <a:ext cx="12700" cy="13335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ihandform 76"/>
            <p:cNvSpPr/>
            <p:nvPr/>
          </p:nvSpPr>
          <p:spPr>
            <a:xfrm>
              <a:off x="3206750" y="2609850"/>
              <a:ext cx="1047750" cy="628650"/>
            </a:xfrm>
            <a:custGeom>
              <a:avLst/>
              <a:gdLst>
                <a:gd name="connsiteX0" fmla="*/ 1047750 w 1047750"/>
                <a:gd name="connsiteY0" fmla="*/ 0 h 628650"/>
                <a:gd name="connsiteX1" fmla="*/ 996950 w 1047750"/>
                <a:gd name="connsiteY1" fmla="*/ 171450 h 628650"/>
                <a:gd name="connsiteX2" fmla="*/ 901700 w 1047750"/>
                <a:gd name="connsiteY2" fmla="*/ 215900 h 628650"/>
                <a:gd name="connsiteX3" fmla="*/ 901700 w 1047750"/>
                <a:gd name="connsiteY3" fmla="*/ 228600 h 628650"/>
                <a:gd name="connsiteX4" fmla="*/ 882650 w 1047750"/>
                <a:gd name="connsiteY4" fmla="*/ 273050 h 628650"/>
                <a:gd name="connsiteX5" fmla="*/ 768350 w 1047750"/>
                <a:gd name="connsiteY5" fmla="*/ 298450 h 628650"/>
                <a:gd name="connsiteX6" fmla="*/ 679450 w 1047750"/>
                <a:gd name="connsiteY6" fmla="*/ 336550 h 628650"/>
                <a:gd name="connsiteX7" fmla="*/ 596900 w 1047750"/>
                <a:gd name="connsiteY7" fmla="*/ 349250 h 628650"/>
                <a:gd name="connsiteX8" fmla="*/ 520700 w 1047750"/>
                <a:gd name="connsiteY8" fmla="*/ 368300 h 628650"/>
                <a:gd name="connsiteX9" fmla="*/ 514350 w 1047750"/>
                <a:gd name="connsiteY9" fmla="*/ 457200 h 628650"/>
                <a:gd name="connsiteX10" fmla="*/ 514350 w 1047750"/>
                <a:gd name="connsiteY10" fmla="*/ 533400 h 628650"/>
                <a:gd name="connsiteX11" fmla="*/ 463550 w 1047750"/>
                <a:gd name="connsiteY11" fmla="*/ 603250 h 628650"/>
                <a:gd name="connsiteX12" fmla="*/ 361950 w 1047750"/>
                <a:gd name="connsiteY12" fmla="*/ 628650 h 628650"/>
                <a:gd name="connsiteX13" fmla="*/ 311150 w 1047750"/>
                <a:gd name="connsiteY13" fmla="*/ 501650 h 628650"/>
                <a:gd name="connsiteX14" fmla="*/ 273050 w 1047750"/>
                <a:gd name="connsiteY14" fmla="*/ 425450 h 628650"/>
                <a:gd name="connsiteX15" fmla="*/ 273050 w 1047750"/>
                <a:gd name="connsiteY15" fmla="*/ 368300 h 628650"/>
                <a:gd name="connsiteX16" fmla="*/ 215900 w 1047750"/>
                <a:gd name="connsiteY16" fmla="*/ 323850 h 628650"/>
                <a:gd name="connsiteX17" fmla="*/ 190500 w 1047750"/>
                <a:gd name="connsiteY17" fmla="*/ 285750 h 628650"/>
                <a:gd name="connsiteX18" fmla="*/ 88900 w 1047750"/>
                <a:gd name="connsiteY18" fmla="*/ 279400 h 628650"/>
                <a:gd name="connsiteX19" fmla="*/ 57150 w 1047750"/>
                <a:gd name="connsiteY19" fmla="*/ 222250 h 628650"/>
                <a:gd name="connsiteX20" fmla="*/ 0 w 1047750"/>
                <a:gd name="connsiteY20" fmla="*/ 21590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7750" h="628650">
                  <a:moveTo>
                    <a:pt x="1047750" y="0"/>
                  </a:moveTo>
                  <a:lnTo>
                    <a:pt x="996950" y="171450"/>
                  </a:lnTo>
                  <a:cubicBezTo>
                    <a:pt x="933055" y="189706"/>
                    <a:pt x="910967" y="169563"/>
                    <a:pt x="901700" y="215900"/>
                  </a:cubicBezTo>
                  <a:cubicBezTo>
                    <a:pt x="900870" y="220051"/>
                    <a:pt x="901700" y="224367"/>
                    <a:pt x="901700" y="228600"/>
                  </a:cubicBezTo>
                  <a:cubicBezTo>
                    <a:pt x="888419" y="275085"/>
                    <a:pt x="904410" y="273050"/>
                    <a:pt x="882650" y="273050"/>
                  </a:cubicBezTo>
                  <a:cubicBezTo>
                    <a:pt x="785609" y="300776"/>
                    <a:pt x="824569" y="298450"/>
                    <a:pt x="768350" y="298450"/>
                  </a:cubicBezTo>
                  <a:cubicBezTo>
                    <a:pt x="677457" y="330912"/>
                    <a:pt x="679450" y="298733"/>
                    <a:pt x="679450" y="336550"/>
                  </a:cubicBezTo>
                  <a:lnTo>
                    <a:pt x="596900" y="349250"/>
                  </a:lnTo>
                  <a:cubicBezTo>
                    <a:pt x="518612" y="362298"/>
                    <a:pt x="520700" y="336200"/>
                    <a:pt x="520700" y="368300"/>
                  </a:cubicBezTo>
                  <a:lnTo>
                    <a:pt x="514350" y="457200"/>
                  </a:lnTo>
                  <a:lnTo>
                    <a:pt x="514350" y="533400"/>
                  </a:lnTo>
                  <a:lnTo>
                    <a:pt x="463550" y="603250"/>
                  </a:lnTo>
                  <a:lnTo>
                    <a:pt x="361950" y="628650"/>
                  </a:lnTo>
                  <a:cubicBezTo>
                    <a:pt x="296415" y="491027"/>
                    <a:pt x="254415" y="473283"/>
                    <a:pt x="311150" y="501650"/>
                  </a:cubicBezTo>
                  <a:lnTo>
                    <a:pt x="273050" y="425450"/>
                  </a:lnTo>
                  <a:lnTo>
                    <a:pt x="273050" y="368300"/>
                  </a:lnTo>
                  <a:cubicBezTo>
                    <a:pt x="214139" y="329026"/>
                    <a:pt x="215900" y="353095"/>
                    <a:pt x="215900" y="323850"/>
                  </a:cubicBezTo>
                  <a:lnTo>
                    <a:pt x="190500" y="285750"/>
                  </a:lnTo>
                  <a:lnTo>
                    <a:pt x="88900" y="279400"/>
                  </a:lnTo>
                  <a:lnTo>
                    <a:pt x="57150" y="222250"/>
                  </a:lnTo>
                  <a:lnTo>
                    <a:pt x="0" y="215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3733800" y="2908300"/>
              <a:ext cx="273050" cy="165374"/>
            </a:xfrm>
            <a:custGeom>
              <a:avLst/>
              <a:gdLst>
                <a:gd name="connsiteX0" fmla="*/ 0 w 273050"/>
                <a:gd name="connsiteY0" fmla="*/ 146050 h 165374"/>
                <a:gd name="connsiteX1" fmla="*/ 152400 w 273050"/>
                <a:gd name="connsiteY1" fmla="*/ 165100 h 165374"/>
                <a:gd name="connsiteX2" fmla="*/ 203200 w 273050"/>
                <a:gd name="connsiteY2" fmla="*/ 139700 h 165374"/>
                <a:gd name="connsiteX3" fmla="*/ 273050 w 273050"/>
                <a:gd name="connsiteY3" fmla="*/ 76200 h 165374"/>
                <a:gd name="connsiteX4" fmla="*/ 222250 w 273050"/>
                <a:gd name="connsiteY4" fmla="*/ 0 h 165374"/>
                <a:gd name="connsiteX5" fmla="*/ 165100 w 273050"/>
                <a:gd name="connsiteY5" fmla="*/ 19050 h 165374"/>
                <a:gd name="connsiteX6" fmla="*/ 165100 w 273050"/>
                <a:gd name="connsiteY6" fmla="*/ 19050 h 1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165374">
                  <a:moveTo>
                    <a:pt x="0" y="146050"/>
                  </a:moveTo>
                  <a:cubicBezTo>
                    <a:pt x="148149" y="165374"/>
                    <a:pt x="96954" y="165100"/>
                    <a:pt x="152400" y="165100"/>
                  </a:cubicBezTo>
                  <a:cubicBezTo>
                    <a:pt x="205182" y="145307"/>
                    <a:pt x="203200" y="164135"/>
                    <a:pt x="203200" y="139700"/>
                  </a:cubicBezTo>
                  <a:lnTo>
                    <a:pt x="273050" y="76200"/>
                  </a:lnTo>
                  <a:cubicBezTo>
                    <a:pt x="221005" y="4638"/>
                    <a:pt x="222250" y="35140"/>
                    <a:pt x="222250" y="0"/>
                  </a:cubicBezTo>
                  <a:lnTo>
                    <a:pt x="165100" y="19050"/>
                  </a:lnTo>
                  <a:lnTo>
                    <a:pt x="165100" y="19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4254500" y="2362200"/>
              <a:ext cx="679450" cy="247650"/>
            </a:xfrm>
            <a:custGeom>
              <a:avLst/>
              <a:gdLst>
                <a:gd name="connsiteX0" fmla="*/ 0 w 679450"/>
                <a:gd name="connsiteY0" fmla="*/ 241300 h 247650"/>
                <a:gd name="connsiteX1" fmla="*/ 101600 w 679450"/>
                <a:gd name="connsiteY1" fmla="*/ 247650 h 247650"/>
                <a:gd name="connsiteX2" fmla="*/ 101600 w 679450"/>
                <a:gd name="connsiteY2" fmla="*/ 184150 h 247650"/>
                <a:gd name="connsiteX3" fmla="*/ 190500 w 679450"/>
                <a:gd name="connsiteY3" fmla="*/ 158750 h 247650"/>
                <a:gd name="connsiteX4" fmla="*/ 285750 w 679450"/>
                <a:gd name="connsiteY4" fmla="*/ 101600 h 247650"/>
                <a:gd name="connsiteX5" fmla="*/ 355600 w 679450"/>
                <a:gd name="connsiteY5" fmla="*/ 171450 h 247650"/>
                <a:gd name="connsiteX6" fmla="*/ 425450 w 679450"/>
                <a:gd name="connsiteY6" fmla="*/ 203200 h 247650"/>
                <a:gd name="connsiteX7" fmla="*/ 469900 w 679450"/>
                <a:gd name="connsiteY7" fmla="*/ 165100 h 247650"/>
                <a:gd name="connsiteX8" fmla="*/ 660400 w 679450"/>
                <a:gd name="connsiteY8" fmla="*/ 228600 h 247650"/>
                <a:gd name="connsiteX9" fmla="*/ 679450 w 679450"/>
                <a:gd name="connsiteY9" fmla="*/ 44450 h 247650"/>
                <a:gd name="connsiteX10" fmla="*/ 615950 w 679450"/>
                <a:gd name="connsiteY10" fmla="*/ 25400 h 247650"/>
                <a:gd name="connsiteX11" fmla="*/ 514350 w 67945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450" h="247650">
                  <a:moveTo>
                    <a:pt x="0" y="241300"/>
                  </a:moveTo>
                  <a:lnTo>
                    <a:pt x="101600" y="247650"/>
                  </a:lnTo>
                  <a:lnTo>
                    <a:pt x="101600" y="184150"/>
                  </a:lnTo>
                  <a:lnTo>
                    <a:pt x="190500" y="158750"/>
                  </a:lnTo>
                  <a:lnTo>
                    <a:pt x="285750" y="101600"/>
                  </a:lnTo>
                  <a:cubicBezTo>
                    <a:pt x="357030" y="179360"/>
                    <a:pt x="355600" y="212257"/>
                    <a:pt x="355600" y="171450"/>
                  </a:cubicBezTo>
                  <a:cubicBezTo>
                    <a:pt x="429022" y="218173"/>
                    <a:pt x="425450" y="243498"/>
                    <a:pt x="425450" y="203200"/>
                  </a:cubicBezTo>
                  <a:lnTo>
                    <a:pt x="469900" y="165100"/>
                  </a:lnTo>
                  <a:lnTo>
                    <a:pt x="660400" y="228600"/>
                  </a:lnTo>
                  <a:lnTo>
                    <a:pt x="679450" y="44450"/>
                  </a:lnTo>
                  <a:lnTo>
                    <a:pt x="615950" y="25400"/>
                  </a:lnTo>
                  <a:lnTo>
                    <a:pt x="514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2151896" y="3090633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3" name="Textfeld 172"/>
            <p:cNvSpPr txBox="1"/>
            <p:nvPr/>
          </p:nvSpPr>
          <p:spPr>
            <a:xfrm>
              <a:off x="3530600" y="38862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3667839" y="21856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Mecklenburg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8" name="Textfeld 177"/>
            <p:cNvSpPr txBox="1"/>
            <p:nvPr/>
          </p:nvSpPr>
          <p:spPr>
            <a:xfrm rot="17632552">
              <a:off x="2277189" y="4172157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9" name="Textfeld 178"/>
            <p:cNvSpPr txBox="1"/>
            <p:nvPr/>
          </p:nvSpPr>
          <p:spPr>
            <a:xfrm>
              <a:off x="2974192" y="4001016"/>
              <a:ext cx="846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143C78"/>
                  </a:solidFill>
                </a:rPr>
                <a:t>Württem-</a:t>
              </a:r>
              <a:endParaRPr lang="de-DE" sz="1200" dirty="0" smtClean="0">
                <a:solidFill>
                  <a:srgbClr val="143C78"/>
                </a:solidFill>
              </a:endParaRP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0" name="Textfeld 179"/>
            <p:cNvSpPr txBox="1"/>
            <p:nvPr/>
          </p:nvSpPr>
          <p:spPr>
            <a:xfrm>
              <a:off x="2749761" y="2400042"/>
              <a:ext cx="476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Old.</a:t>
              </a:r>
            </a:p>
          </p:txBody>
        </p:sp>
        <p:sp>
          <p:nvSpPr>
            <p:cNvPr id="181" name="Textfeld 180"/>
            <p:cNvSpPr txBox="1"/>
            <p:nvPr/>
          </p:nvSpPr>
          <p:spPr>
            <a:xfrm>
              <a:off x="3222094" y="2039551"/>
              <a:ext cx="7911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Holstein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2998124" y="33537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3" name="Textfeld 182"/>
            <p:cNvSpPr txBox="1"/>
            <p:nvPr/>
          </p:nvSpPr>
          <p:spPr>
            <a:xfrm>
              <a:off x="2921924" y="36331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3178887" y="3241818"/>
              <a:ext cx="7750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Hessen</a:t>
              </a:r>
            </a:p>
          </p:txBody>
        </p:sp>
        <p:sp>
          <p:nvSpPr>
            <p:cNvPr id="185" name="Textfeld 184"/>
            <p:cNvSpPr txBox="1"/>
            <p:nvPr/>
          </p:nvSpPr>
          <p:spPr>
            <a:xfrm>
              <a:off x="3746501" y="3275568"/>
              <a:ext cx="812800" cy="280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Thüringen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5029200" y="5156200"/>
              <a:ext cx="749300" cy="300567"/>
            </a:xfrm>
            <a:custGeom>
              <a:avLst/>
              <a:gdLst>
                <a:gd name="connsiteX0" fmla="*/ 0 w 749300"/>
                <a:gd name="connsiteY0" fmla="*/ 165100 h 300567"/>
                <a:gd name="connsiteX1" fmla="*/ 105833 w 749300"/>
                <a:gd name="connsiteY1" fmla="*/ 220133 h 300567"/>
                <a:gd name="connsiteX2" fmla="*/ 84667 w 749300"/>
                <a:gd name="connsiteY2" fmla="*/ 300567 h 300567"/>
                <a:gd name="connsiteX3" fmla="*/ 241300 w 749300"/>
                <a:gd name="connsiteY3" fmla="*/ 254000 h 300567"/>
                <a:gd name="connsiteX4" fmla="*/ 414867 w 749300"/>
                <a:gd name="connsiteY4" fmla="*/ 203200 h 300567"/>
                <a:gd name="connsiteX5" fmla="*/ 486833 w 749300"/>
                <a:gd name="connsiteY5" fmla="*/ 194733 h 300567"/>
                <a:gd name="connsiteX6" fmla="*/ 554567 w 749300"/>
                <a:gd name="connsiteY6" fmla="*/ 215900 h 300567"/>
                <a:gd name="connsiteX7" fmla="*/ 622300 w 749300"/>
                <a:gd name="connsiteY7" fmla="*/ 211667 h 300567"/>
                <a:gd name="connsiteX8" fmla="*/ 635000 w 749300"/>
                <a:gd name="connsiteY8" fmla="*/ 135467 h 300567"/>
                <a:gd name="connsiteX9" fmla="*/ 630767 w 749300"/>
                <a:gd name="connsiteY9" fmla="*/ 97367 h 300567"/>
                <a:gd name="connsiteX10" fmla="*/ 736600 w 749300"/>
                <a:gd name="connsiteY10" fmla="*/ 63500 h 300567"/>
                <a:gd name="connsiteX11" fmla="*/ 749300 w 749300"/>
                <a:gd name="connsiteY11" fmla="*/ 0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300" h="300567">
                  <a:moveTo>
                    <a:pt x="0" y="165100"/>
                  </a:moveTo>
                  <a:cubicBezTo>
                    <a:pt x="103324" y="225373"/>
                    <a:pt x="73879" y="252094"/>
                    <a:pt x="105833" y="220133"/>
                  </a:cubicBezTo>
                  <a:lnTo>
                    <a:pt x="84667" y="300567"/>
                  </a:lnTo>
                  <a:lnTo>
                    <a:pt x="241300" y="254000"/>
                  </a:lnTo>
                  <a:lnTo>
                    <a:pt x="414867" y="203200"/>
                  </a:lnTo>
                  <a:cubicBezTo>
                    <a:pt x="484000" y="194558"/>
                    <a:pt x="459847" y="194733"/>
                    <a:pt x="486833" y="194733"/>
                  </a:cubicBezTo>
                  <a:lnTo>
                    <a:pt x="554567" y="215900"/>
                  </a:lnTo>
                  <a:lnTo>
                    <a:pt x="622300" y="211667"/>
                  </a:lnTo>
                  <a:lnTo>
                    <a:pt x="635000" y="135467"/>
                  </a:lnTo>
                  <a:lnTo>
                    <a:pt x="630767" y="97367"/>
                  </a:lnTo>
                  <a:lnTo>
                    <a:pt x="736600" y="63500"/>
                  </a:lnTo>
                  <a:lnTo>
                    <a:pt x="749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5723811" y="3746500"/>
              <a:ext cx="1178639" cy="1416050"/>
            </a:xfrm>
            <a:custGeom>
              <a:avLst/>
              <a:gdLst>
                <a:gd name="connsiteX0" fmla="*/ 48339 w 1178639"/>
                <a:gd name="connsiteY0" fmla="*/ 1416050 h 1416050"/>
                <a:gd name="connsiteX1" fmla="*/ 16589 w 1178639"/>
                <a:gd name="connsiteY1" fmla="*/ 1346200 h 1416050"/>
                <a:gd name="connsiteX2" fmla="*/ 143589 w 1178639"/>
                <a:gd name="connsiteY2" fmla="*/ 1314450 h 1416050"/>
                <a:gd name="connsiteX3" fmla="*/ 232489 w 1178639"/>
                <a:gd name="connsiteY3" fmla="*/ 1282700 h 1416050"/>
                <a:gd name="connsiteX4" fmla="*/ 295989 w 1178639"/>
                <a:gd name="connsiteY4" fmla="*/ 1238250 h 1416050"/>
                <a:gd name="connsiteX5" fmla="*/ 315039 w 1178639"/>
                <a:gd name="connsiteY5" fmla="*/ 1231900 h 1416050"/>
                <a:gd name="connsiteX6" fmla="*/ 315039 w 1178639"/>
                <a:gd name="connsiteY6" fmla="*/ 1231900 h 1416050"/>
                <a:gd name="connsiteX7" fmla="*/ 283289 w 1178639"/>
                <a:gd name="connsiteY7" fmla="*/ 1149350 h 1416050"/>
                <a:gd name="connsiteX8" fmla="*/ 334089 w 1178639"/>
                <a:gd name="connsiteY8" fmla="*/ 1041400 h 1416050"/>
                <a:gd name="connsiteX9" fmla="*/ 321389 w 1178639"/>
                <a:gd name="connsiteY9" fmla="*/ 977900 h 1416050"/>
                <a:gd name="connsiteX10" fmla="*/ 321389 w 1178639"/>
                <a:gd name="connsiteY10" fmla="*/ 914400 h 1416050"/>
                <a:gd name="connsiteX11" fmla="*/ 403939 w 1178639"/>
                <a:gd name="connsiteY11" fmla="*/ 844550 h 1416050"/>
                <a:gd name="connsiteX12" fmla="*/ 346789 w 1178639"/>
                <a:gd name="connsiteY12" fmla="*/ 787400 h 1416050"/>
                <a:gd name="connsiteX13" fmla="*/ 435689 w 1178639"/>
                <a:gd name="connsiteY13" fmla="*/ 806450 h 1416050"/>
                <a:gd name="connsiteX14" fmla="*/ 543639 w 1178639"/>
                <a:gd name="connsiteY14" fmla="*/ 793750 h 1416050"/>
                <a:gd name="connsiteX15" fmla="*/ 575389 w 1178639"/>
                <a:gd name="connsiteY15" fmla="*/ 679450 h 1416050"/>
                <a:gd name="connsiteX16" fmla="*/ 518239 w 1178639"/>
                <a:gd name="connsiteY16" fmla="*/ 609600 h 1416050"/>
                <a:gd name="connsiteX17" fmla="*/ 499189 w 1178639"/>
                <a:gd name="connsiteY17" fmla="*/ 495300 h 1416050"/>
                <a:gd name="connsiteX18" fmla="*/ 613489 w 1178639"/>
                <a:gd name="connsiteY18" fmla="*/ 368300 h 1416050"/>
                <a:gd name="connsiteX19" fmla="*/ 778589 w 1178639"/>
                <a:gd name="connsiteY19" fmla="*/ 381000 h 1416050"/>
                <a:gd name="connsiteX20" fmla="*/ 918289 w 1178639"/>
                <a:gd name="connsiteY20" fmla="*/ 285750 h 1416050"/>
                <a:gd name="connsiteX21" fmla="*/ 988139 w 1178639"/>
                <a:gd name="connsiteY21" fmla="*/ 215900 h 1416050"/>
                <a:gd name="connsiteX22" fmla="*/ 1083389 w 1178639"/>
                <a:gd name="connsiteY22" fmla="*/ 165100 h 1416050"/>
                <a:gd name="connsiteX23" fmla="*/ 1178639 w 1178639"/>
                <a:gd name="connsiteY23" fmla="*/ 127000 h 1416050"/>
                <a:gd name="connsiteX24" fmla="*/ 1178639 w 1178639"/>
                <a:gd name="connsiteY24" fmla="*/ 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639" h="1416050">
                  <a:moveTo>
                    <a:pt x="48339" y="1416050"/>
                  </a:moveTo>
                  <a:cubicBezTo>
                    <a:pt x="7614" y="1354962"/>
                    <a:pt x="0" y="1379378"/>
                    <a:pt x="16589" y="1346200"/>
                  </a:cubicBezTo>
                  <a:lnTo>
                    <a:pt x="143589" y="1314450"/>
                  </a:lnTo>
                  <a:lnTo>
                    <a:pt x="232489" y="1282700"/>
                  </a:lnTo>
                  <a:cubicBezTo>
                    <a:pt x="253656" y="1267883"/>
                    <a:pt x="273985" y="1251791"/>
                    <a:pt x="295989" y="1238250"/>
                  </a:cubicBezTo>
                  <a:cubicBezTo>
                    <a:pt x="301690" y="1234742"/>
                    <a:pt x="315039" y="1231900"/>
                    <a:pt x="315039" y="1231900"/>
                  </a:cubicBezTo>
                  <a:lnTo>
                    <a:pt x="315039" y="1231900"/>
                  </a:lnTo>
                  <a:lnTo>
                    <a:pt x="283289" y="1149350"/>
                  </a:lnTo>
                  <a:lnTo>
                    <a:pt x="334089" y="1041400"/>
                  </a:lnTo>
                  <a:cubicBezTo>
                    <a:pt x="320930" y="982184"/>
                    <a:pt x="321389" y="1003765"/>
                    <a:pt x="321389" y="977900"/>
                  </a:cubicBezTo>
                  <a:lnTo>
                    <a:pt x="321389" y="914400"/>
                  </a:lnTo>
                  <a:lnTo>
                    <a:pt x="403939" y="844550"/>
                  </a:lnTo>
                  <a:cubicBezTo>
                    <a:pt x="330813" y="784719"/>
                    <a:pt x="304006" y="787400"/>
                    <a:pt x="346789" y="787400"/>
                  </a:cubicBezTo>
                  <a:lnTo>
                    <a:pt x="435689" y="806450"/>
                  </a:lnTo>
                  <a:lnTo>
                    <a:pt x="543639" y="793750"/>
                  </a:lnTo>
                  <a:cubicBezTo>
                    <a:pt x="569498" y="677384"/>
                    <a:pt x="530010" y="679450"/>
                    <a:pt x="575389" y="679450"/>
                  </a:cubicBezTo>
                  <a:cubicBezTo>
                    <a:pt x="523344" y="607888"/>
                    <a:pt x="553379" y="609600"/>
                    <a:pt x="518239" y="609600"/>
                  </a:cubicBezTo>
                  <a:cubicBezTo>
                    <a:pt x="492380" y="493234"/>
                    <a:pt x="453810" y="495300"/>
                    <a:pt x="499189" y="495300"/>
                  </a:cubicBezTo>
                  <a:cubicBezTo>
                    <a:pt x="598249" y="363220"/>
                    <a:pt x="541522" y="368300"/>
                    <a:pt x="613489" y="368300"/>
                  </a:cubicBezTo>
                  <a:cubicBezTo>
                    <a:pt x="765865" y="381550"/>
                    <a:pt x="710672" y="381000"/>
                    <a:pt x="778589" y="381000"/>
                  </a:cubicBezTo>
                  <a:lnTo>
                    <a:pt x="918289" y="285750"/>
                  </a:lnTo>
                  <a:cubicBezTo>
                    <a:pt x="972824" y="210765"/>
                    <a:pt x="940299" y="215900"/>
                    <a:pt x="988139" y="215900"/>
                  </a:cubicBezTo>
                  <a:cubicBezTo>
                    <a:pt x="1085307" y="170555"/>
                    <a:pt x="1083389" y="206487"/>
                    <a:pt x="1083389" y="165100"/>
                  </a:cubicBezTo>
                  <a:lnTo>
                    <a:pt x="1178639" y="127000"/>
                  </a:lnTo>
                  <a:lnTo>
                    <a:pt x="117863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6134100" y="2743200"/>
              <a:ext cx="88900" cy="355600"/>
            </a:xfrm>
            <a:custGeom>
              <a:avLst/>
              <a:gdLst>
                <a:gd name="connsiteX0" fmla="*/ 76200 w 88900"/>
                <a:gd name="connsiteY0" fmla="*/ 0 h 355600"/>
                <a:gd name="connsiteX1" fmla="*/ 88900 w 88900"/>
                <a:gd name="connsiteY1" fmla="*/ 107950 h 355600"/>
                <a:gd name="connsiteX2" fmla="*/ 50800 w 88900"/>
                <a:gd name="connsiteY2" fmla="*/ 158750 h 355600"/>
                <a:gd name="connsiteX3" fmla="*/ 82550 w 88900"/>
                <a:gd name="connsiteY3" fmla="*/ 190500 h 355600"/>
                <a:gd name="connsiteX4" fmla="*/ 44450 w 88900"/>
                <a:gd name="connsiteY4" fmla="*/ 260350 h 355600"/>
                <a:gd name="connsiteX5" fmla="*/ 25400 w 88900"/>
                <a:gd name="connsiteY5" fmla="*/ 311150 h 355600"/>
                <a:gd name="connsiteX6" fmla="*/ 0 w 8890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0" h="355600">
                  <a:moveTo>
                    <a:pt x="76200" y="0"/>
                  </a:moveTo>
                  <a:lnTo>
                    <a:pt x="88900" y="107950"/>
                  </a:lnTo>
                  <a:lnTo>
                    <a:pt x="50800" y="158750"/>
                  </a:lnTo>
                  <a:lnTo>
                    <a:pt x="82550" y="190500"/>
                  </a:lnTo>
                  <a:cubicBezTo>
                    <a:pt x="43361" y="255815"/>
                    <a:pt x="44450" y="229316"/>
                    <a:pt x="44450" y="260350"/>
                  </a:cubicBezTo>
                  <a:lnTo>
                    <a:pt x="25400" y="311150"/>
                  </a:ln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6210300" y="1943100"/>
              <a:ext cx="368300" cy="819150"/>
            </a:xfrm>
            <a:custGeom>
              <a:avLst/>
              <a:gdLst>
                <a:gd name="connsiteX0" fmla="*/ 0 w 368300"/>
                <a:gd name="connsiteY0" fmla="*/ 819150 h 819150"/>
                <a:gd name="connsiteX1" fmla="*/ 25400 w 368300"/>
                <a:gd name="connsiteY1" fmla="*/ 698500 h 819150"/>
                <a:gd name="connsiteX2" fmla="*/ 120650 w 368300"/>
                <a:gd name="connsiteY2" fmla="*/ 628650 h 819150"/>
                <a:gd name="connsiteX3" fmla="*/ 139700 w 368300"/>
                <a:gd name="connsiteY3" fmla="*/ 520700 h 819150"/>
                <a:gd name="connsiteX4" fmla="*/ 203200 w 368300"/>
                <a:gd name="connsiteY4" fmla="*/ 444500 h 819150"/>
                <a:gd name="connsiteX5" fmla="*/ 203200 w 368300"/>
                <a:gd name="connsiteY5" fmla="*/ 323850 h 819150"/>
                <a:gd name="connsiteX6" fmla="*/ 285750 w 368300"/>
                <a:gd name="connsiteY6" fmla="*/ 260350 h 819150"/>
                <a:gd name="connsiteX7" fmla="*/ 304800 w 368300"/>
                <a:gd name="connsiteY7" fmla="*/ 133350 h 819150"/>
                <a:gd name="connsiteX8" fmla="*/ 368300 w 368300"/>
                <a:gd name="connsiteY8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300" h="819150">
                  <a:moveTo>
                    <a:pt x="0" y="819150"/>
                  </a:moveTo>
                  <a:lnTo>
                    <a:pt x="25400" y="698500"/>
                  </a:lnTo>
                  <a:lnTo>
                    <a:pt x="120650" y="628650"/>
                  </a:lnTo>
                  <a:cubicBezTo>
                    <a:pt x="140090" y="524970"/>
                    <a:pt x="139700" y="561507"/>
                    <a:pt x="139700" y="520700"/>
                  </a:cubicBezTo>
                  <a:lnTo>
                    <a:pt x="203200" y="444500"/>
                  </a:lnTo>
                  <a:lnTo>
                    <a:pt x="203200" y="323850"/>
                  </a:lnTo>
                  <a:lnTo>
                    <a:pt x="285750" y="260350"/>
                  </a:lnTo>
                  <a:lnTo>
                    <a:pt x="304800" y="133350"/>
                  </a:lnTo>
                  <a:lnTo>
                    <a:pt x="368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6121400" y="3092450"/>
              <a:ext cx="914400" cy="666750"/>
            </a:xfrm>
            <a:custGeom>
              <a:avLst/>
              <a:gdLst>
                <a:gd name="connsiteX0" fmla="*/ 774700 w 914400"/>
                <a:gd name="connsiteY0" fmla="*/ 666750 h 666750"/>
                <a:gd name="connsiteX1" fmla="*/ 838200 w 914400"/>
                <a:gd name="connsiteY1" fmla="*/ 635000 h 666750"/>
                <a:gd name="connsiteX2" fmla="*/ 908050 w 914400"/>
                <a:gd name="connsiteY2" fmla="*/ 628650 h 666750"/>
                <a:gd name="connsiteX3" fmla="*/ 914400 w 914400"/>
                <a:gd name="connsiteY3" fmla="*/ 584200 h 666750"/>
                <a:gd name="connsiteX4" fmla="*/ 869950 w 914400"/>
                <a:gd name="connsiteY4" fmla="*/ 482600 h 666750"/>
                <a:gd name="connsiteX5" fmla="*/ 800100 w 914400"/>
                <a:gd name="connsiteY5" fmla="*/ 412750 h 666750"/>
                <a:gd name="connsiteX6" fmla="*/ 755650 w 914400"/>
                <a:gd name="connsiteY6" fmla="*/ 361950 h 666750"/>
                <a:gd name="connsiteX7" fmla="*/ 666750 w 914400"/>
                <a:gd name="connsiteY7" fmla="*/ 342900 h 666750"/>
                <a:gd name="connsiteX8" fmla="*/ 571500 w 914400"/>
                <a:gd name="connsiteY8" fmla="*/ 292100 h 666750"/>
                <a:gd name="connsiteX9" fmla="*/ 488950 w 914400"/>
                <a:gd name="connsiteY9" fmla="*/ 215900 h 666750"/>
                <a:gd name="connsiteX10" fmla="*/ 361950 w 914400"/>
                <a:gd name="connsiteY10" fmla="*/ 184150 h 666750"/>
                <a:gd name="connsiteX11" fmla="*/ 285750 w 914400"/>
                <a:gd name="connsiteY11" fmla="*/ 133350 h 666750"/>
                <a:gd name="connsiteX12" fmla="*/ 171450 w 914400"/>
                <a:gd name="connsiteY12" fmla="*/ 101600 h 666750"/>
                <a:gd name="connsiteX13" fmla="*/ 120650 w 914400"/>
                <a:gd name="connsiteY13" fmla="*/ 50800 h 666750"/>
                <a:gd name="connsiteX14" fmla="*/ 0 w 914400"/>
                <a:gd name="connsiteY14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00" h="666750">
                  <a:moveTo>
                    <a:pt x="774700" y="666750"/>
                  </a:moveTo>
                  <a:lnTo>
                    <a:pt x="838200" y="635000"/>
                  </a:lnTo>
                  <a:lnTo>
                    <a:pt x="908050" y="628650"/>
                  </a:lnTo>
                  <a:lnTo>
                    <a:pt x="914400" y="584200"/>
                  </a:lnTo>
                  <a:lnTo>
                    <a:pt x="869950" y="482600"/>
                  </a:lnTo>
                  <a:cubicBezTo>
                    <a:pt x="798534" y="417676"/>
                    <a:pt x="800100" y="450567"/>
                    <a:pt x="800100" y="412750"/>
                  </a:cubicBezTo>
                  <a:cubicBezTo>
                    <a:pt x="760730" y="360257"/>
                    <a:pt x="783167" y="361950"/>
                    <a:pt x="755650" y="361950"/>
                  </a:cubicBezTo>
                  <a:cubicBezTo>
                    <a:pt x="670141" y="348795"/>
                    <a:pt x="692786" y="368936"/>
                    <a:pt x="666750" y="342900"/>
                  </a:cubicBezTo>
                  <a:lnTo>
                    <a:pt x="571500" y="292100"/>
                  </a:lnTo>
                  <a:cubicBezTo>
                    <a:pt x="493803" y="214403"/>
                    <a:pt x="531221" y="215900"/>
                    <a:pt x="488950" y="215900"/>
                  </a:cubicBezTo>
                  <a:lnTo>
                    <a:pt x="361950" y="184150"/>
                  </a:lnTo>
                  <a:cubicBezTo>
                    <a:pt x="283922" y="138633"/>
                    <a:pt x="285750" y="169106"/>
                    <a:pt x="285750" y="133350"/>
                  </a:cubicBezTo>
                  <a:lnTo>
                    <a:pt x="171450" y="101600"/>
                  </a:lnTo>
                  <a:lnTo>
                    <a:pt x="120650" y="508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6995239" y="274955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Russland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5" name="Gruppierung 124"/>
            <p:cNvGrpSpPr/>
            <p:nvPr/>
          </p:nvGrpSpPr>
          <p:grpSpPr>
            <a:xfrm>
              <a:off x="3263824" y="3531816"/>
              <a:ext cx="863761" cy="276999"/>
              <a:chOff x="3496303" y="5669167"/>
              <a:chExt cx="863761" cy="276999"/>
            </a:xfrm>
          </p:grpSpPr>
          <p:sp>
            <p:nvSpPr>
              <p:cNvPr id="100" name="Textfeld 99"/>
              <p:cNvSpPr txBox="1"/>
              <p:nvPr/>
            </p:nvSpPr>
            <p:spPr>
              <a:xfrm>
                <a:off x="3545766" y="5669167"/>
                <a:ext cx="81429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Frankfurt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496303" y="5768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" name="Gruppierung 127"/>
            <p:cNvGrpSpPr/>
            <p:nvPr/>
          </p:nvGrpSpPr>
          <p:grpSpPr>
            <a:xfrm>
              <a:off x="4775200" y="3571101"/>
              <a:ext cx="1039473" cy="276999"/>
              <a:chOff x="5661722" y="5792735"/>
              <a:chExt cx="1039473" cy="276999"/>
            </a:xfrm>
          </p:grpSpPr>
          <p:sp>
            <p:nvSpPr>
              <p:cNvPr id="110" name="Textfeld 109"/>
              <p:cNvSpPr txBox="1"/>
              <p:nvPr/>
            </p:nvSpPr>
            <p:spPr>
              <a:xfrm>
                <a:off x="5719406" y="5792735"/>
                <a:ext cx="98178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Bad Karlsbad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661722" y="5876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7" name="Gruppierung 88"/>
          <p:cNvGrpSpPr/>
          <p:nvPr/>
        </p:nvGrpSpPr>
        <p:grpSpPr>
          <a:xfrm>
            <a:off x="1136649" y="3162300"/>
            <a:ext cx="1130301" cy="381932"/>
            <a:chOff x="1136649" y="3162300"/>
            <a:chExt cx="1130301" cy="381932"/>
          </a:xfrm>
        </p:grpSpPr>
        <p:sp>
          <p:nvSpPr>
            <p:cNvPr id="93" name="Freihandform 92"/>
            <p:cNvSpPr/>
            <p:nvPr/>
          </p:nvSpPr>
          <p:spPr>
            <a:xfrm>
              <a:off x="1250950" y="3162300"/>
              <a:ext cx="990600" cy="260350"/>
            </a:xfrm>
            <a:custGeom>
              <a:avLst/>
              <a:gdLst>
                <a:gd name="connsiteX0" fmla="*/ 0 w 990600"/>
                <a:gd name="connsiteY0" fmla="*/ 31750 h 260350"/>
                <a:gd name="connsiteX1" fmla="*/ 0 w 990600"/>
                <a:gd name="connsiteY1" fmla="*/ 31750 h 260350"/>
                <a:gd name="connsiteX2" fmla="*/ 44450 w 990600"/>
                <a:gd name="connsiteY2" fmla="*/ 101600 h 260350"/>
                <a:gd name="connsiteX3" fmla="*/ 44450 w 990600"/>
                <a:gd name="connsiteY3" fmla="*/ 101600 h 260350"/>
                <a:gd name="connsiteX4" fmla="*/ 101600 w 990600"/>
                <a:gd name="connsiteY4" fmla="*/ 69850 h 260350"/>
                <a:gd name="connsiteX5" fmla="*/ 139700 w 990600"/>
                <a:gd name="connsiteY5" fmla="*/ 76200 h 260350"/>
                <a:gd name="connsiteX6" fmla="*/ 139700 w 990600"/>
                <a:gd name="connsiteY6" fmla="*/ 76200 h 260350"/>
                <a:gd name="connsiteX7" fmla="*/ 215900 w 990600"/>
                <a:gd name="connsiteY7" fmla="*/ 101600 h 260350"/>
                <a:gd name="connsiteX8" fmla="*/ 254000 w 990600"/>
                <a:gd name="connsiteY8" fmla="*/ 88900 h 260350"/>
                <a:gd name="connsiteX9" fmla="*/ 311150 w 990600"/>
                <a:gd name="connsiteY9" fmla="*/ 57150 h 260350"/>
                <a:gd name="connsiteX10" fmla="*/ 361950 w 990600"/>
                <a:gd name="connsiteY10" fmla="*/ 31750 h 260350"/>
                <a:gd name="connsiteX11" fmla="*/ 361950 w 990600"/>
                <a:gd name="connsiteY11" fmla="*/ 31750 h 260350"/>
                <a:gd name="connsiteX12" fmla="*/ 393700 w 990600"/>
                <a:gd name="connsiteY12" fmla="*/ 6350 h 260350"/>
                <a:gd name="connsiteX13" fmla="*/ 444500 w 990600"/>
                <a:gd name="connsiteY13" fmla="*/ 0 h 260350"/>
                <a:gd name="connsiteX14" fmla="*/ 463550 w 990600"/>
                <a:gd name="connsiteY14" fmla="*/ 19050 h 260350"/>
                <a:gd name="connsiteX15" fmla="*/ 495300 w 990600"/>
                <a:gd name="connsiteY15" fmla="*/ 6350 h 260350"/>
                <a:gd name="connsiteX16" fmla="*/ 495300 w 990600"/>
                <a:gd name="connsiteY16" fmla="*/ 6350 h 260350"/>
                <a:gd name="connsiteX17" fmla="*/ 546100 w 990600"/>
                <a:gd name="connsiteY17" fmla="*/ 19050 h 260350"/>
                <a:gd name="connsiteX18" fmla="*/ 603250 w 990600"/>
                <a:gd name="connsiteY18" fmla="*/ 25400 h 260350"/>
                <a:gd name="connsiteX19" fmla="*/ 603250 w 990600"/>
                <a:gd name="connsiteY19" fmla="*/ 25400 h 260350"/>
                <a:gd name="connsiteX20" fmla="*/ 641350 w 990600"/>
                <a:gd name="connsiteY20" fmla="*/ 57150 h 260350"/>
                <a:gd name="connsiteX21" fmla="*/ 685800 w 990600"/>
                <a:gd name="connsiteY21" fmla="*/ 69850 h 260350"/>
                <a:gd name="connsiteX22" fmla="*/ 685800 w 990600"/>
                <a:gd name="connsiteY22" fmla="*/ 69850 h 260350"/>
                <a:gd name="connsiteX23" fmla="*/ 749300 w 990600"/>
                <a:gd name="connsiteY23" fmla="*/ 82550 h 260350"/>
                <a:gd name="connsiteX24" fmla="*/ 793750 w 990600"/>
                <a:gd name="connsiteY24" fmla="*/ 69850 h 260350"/>
                <a:gd name="connsiteX25" fmla="*/ 793750 w 990600"/>
                <a:gd name="connsiteY25" fmla="*/ 69850 h 260350"/>
                <a:gd name="connsiteX26" fmla="*/ 876300 w 990600"/>
                <a:gd name="connsiteY26" fmla="*/ 107950 h 260350"/>
                <a:gd name="connsiteX27" fmla="*/ 920750 w 990600"/>
                <a:gd name="connsiteY27" fmla="*/ 127000 h 260350"/>
                <a:gd name="connsiteX28" fmla="*/ 882650 w 990600"/>
                <a:gd name="connsiteY28" fmla="*/ 165100 h 260350"/>
                <a:gd name="connsiteX29" fmla="*/ 869950 w 990600"/>
                <a:gd name="connsiteY29" fmla="*/ 209550 h 260350"/>
                <a:gd name="connsiteX30" fmla="*/ 844550 w 990600"/>
                <a:gd name="connsiteY30" fmla="*/ 241300 h 260350"/>
                <a:gd name="connsiteX31" fmla="*/ 844550 w 990600"/>
                <a:gd name="connsiteY31" fmla="*/ 241300 h 260350"/>
                <a:gd name="connsiteX32" fmla="*/ 927100 w 990600"/>
                <a:gd name="connsiteY32" fmla="*/ 260350 h 260350"/>
                <a:gd name="connsiteX33" fmla="*/ 990600 w 990600"/>
                <a:gd name="connsiteY33" fmla="*/ 2603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600" h="260350">
                  <a:moveTo>
                    <a:pt x="0" y="31750"/>
                  </a:moveTo>
                  <a:lnTo>
                    <a:pt x="0" y="31750"/>
                  </a:lnTo>
                  <a:cubicBezTo>
                    <a:pt x="39640" y="97817"/>
                    <a:pt x="20646" y="77796"/>
                    <a:pt x="44450" y="101600"/>
                  </a:cubicBezTo>
                  <a:lnTo>
                    <a:pt x="44450" y="101600"/>
                  </a:lnTo>
                  <a:cubicBezTo>
                    <a:pt x="92345" y="67389"/>
                    <a:pt x="70692" y="69850"/>
                    <a:pt x="101600" y="69850"/>
                  </a:cubicBezTo>
                  <a:lnTo>
                    <a:pt x="139700" y="76200"/>
                  </a:lnTo>
                  <a:lnTo>
                    <a:pt x="139700" y="76200"/>
                  </a:lnTo>
                  <a:cubicBezTo>
                    <a:pt x="217953" y="95763"/>
                    <a:pt x="215900" y="69068"/>
                    <a:pt x="215900" y="101600"/>
                  </a:cubicBezTo>
                  <a:cubicBezTo>
                    <a:pt x="245892" y="94102"/>
                    <a:pt x="233494" y="99153"/>
                    <a:pt x="254000" y="88900"/>
                  </a:cubicBezTo>
                  <a:lnTo>
                    <a:pt x="311150" y="57150"/>
                  </a:lnTo>
                  <a:cubicBezTo>
                    <a:pt x="342537" y="25763"/>
                    <a:pt x="324576" y="31750"/>
                    <a:pt x="361950" y="31750"/>
                  </a:cubicBezTo>
                  <a:lnTo>
                    <a:pt x="361950" y="31750"/>
                  </a:lnTo>
                  <a:lnTo>
                    <a:pt x="393700" y="6350"/>
                  </a:lnTo>
                  <a:lnTo>
                    <a:pt x="444500" y="0"/>
                  </a:lnTo>
                  <a:cubicBezTo>
                    <a:pt x="452189" y="23066"/>
                    <a:pt x="444157" y="19050"/>
                    <a:pt x="463550" y="19050"/>
                  </a:cubicBezTo>
                  <a:cubicBezTo>
                    <a:pt x="487090" y="11203"/>
                    <a:pt x="476613" y="15693"/>
                    <a:pt x="495300" y="6350"/>
                  </a:cubicBezTo>
                  <a:lnTo>
                    <a:pt x="495300" y="6350"/>
                  </a:lnTo>
                  <a:lnTo>
                    <a:pt x="546100" y="19050"/>
                  </a:lnTo>
                  <a:cubicBezTo>
                    <a:pt x="605316" y="32209"/>
                    <a:pt x="603250" y="51265"/>
                    <a:pt x="603250" y="25400"/>
                  </a:cubicBezTo>
                  <a:lnTo>
                    <a:pt x="603250" y="25400"/>
                  </a:lnTo>
                  <a:cubicBezTo>
                    <a:pt x="643111" y="51974"/>
                    <a:pt x="641350" y="35536"/>
                    <a:pt x="641350" y="57150"/>
                  </a:cubicBezTo>
                  <a:lnTo>
                    <a:pt x="685800" y="69850"/>
                  </a:lnTo>
                  <a:lnTo>
                    <a:pt x="685800" y="69850"/>
                  </a:lnTo>
                  <a:lnTo>
                    <a:pt x="749300" y="82550"/>
                  </a:lnTo>
                  <a:lnTo>
                    <a:pt x="793750" y="69850"/>
                  </a:lnTo>
                  <a:lnTo>
                    <a:pt x="793750" y="69850"/>
                  </a:lnTo>
                  <a:lnTo>
                    <a:pt x="876300" y="107950"/>
                  </a:lnTo>
                  <a:cubicBezTo>
                    <a:pt x="929082" y="127743"/>
                    <a:pt x="945185" y="127000"/>
                    <a:pt x="920750" y="127000"/>
                  </a:cubicBezTo>
                  <a:lnTo>
                    <a:pt x="882650" y="165100"/>
                  </a:lnTo>
                  <a:lnTo>
                    <a:pt x="869950" y="209550"/>
                  </a:lnTo>
                  <a:lnTo>
                    <a:pt x="844550" y="241300"/>
                  </a:lnTo>
                  <a:lnTo>
                    <a:pt x="844550" y="241300"/>
                  </a:lnTo>
                  <a:lnTo>
                    <a:pt x="927100" y="260350"/>
                  </a:lnTo>
                  <a:lnTo>
                    <a:pt x="990600" y="2603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1136649" y="3267233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Belgien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8" name="Gruppierung 94"/>
          <p:cNvGrpSpPr/>
          <p:nvPr/>
        </p:nvGrpSpPr>
        <p:grpSpPr>
          <a:xfrm>
            <a:off x="522582" y="3581399"/>
            <a:ext cx="2995317" cy="1938869"/>
            <a:chOff x="484482" y="3594099"/>
            <a:chExt cx="2995317" cy="1938869"/>
          </a:xfrm>
        </p:grpSpPr>
        <p:sp>
          <p:nvSpPr>
            <p:cNvPr id="96" name="Abgerundetes Rechteck 95"/>
            <p:cNvSpPr/>
            <p:nvPr/>
          </p:nvSpPr>
          <p:spPr>
            <a:xfrm>
              <a:off x="484482" y="4785323"/>
              <a:ext cx="2995317" cy="7476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1840: Während der Rheinkrise fordern die Franzosen den Rhein als Staatsgrenze</a:t>
              </a:r>
            </a:p>
          </p:txBody>
        </p:sp>
        <p:cxnSp>
          <p:nvCxnSpPr>
            <p:cNvPr id="97" name="Gerade Verbindung 115"/>
            <p:cNvCxnSpPr>
              <a:endCxn id="96" idx="0"/>
            </p:cNvCxnSpPr>
            <p:nvPr/>
          </p:nvCxnSpPr>
          <p:spPr>
            <a:xfrm rot="5400000">
              <a:off x="1714843" y="3861398"/>
              <a:ext cx="1191223" cy="65662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ung 137"/>
          <p:cNvGrpSpPr/>
          <p:nvPr/>
        </p:nvGrpSpPr>
        <p:grpSpPr>
          <a:xfrm>
            <a:off x="3415727" y="1135615"/>
            <a:ext cx="3773137" cy="2680736"/>
            <a:chOff x="3415727" y="1135615"/>
            <a:chExt cx="3773137" cy="2680736"/>
          </a:xfrm>
        </p:grpSpPr>
        <p:sp>
          <p:nvSpPr>
            <p:cNvPr id="115" name="Abgerundetes Rechteck 114"/>
            <p:cNvSpPr/>
            <p:nvPr/>
          </p:nvSpPr>
          <p:spPr>
            <a:xfrm>
              <a:off x="3415727" y="1135615"/>
              <a:ext cx="3773137" cy="7476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28. Mai – 01. Juni 1832: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Hambacher</a:t>
              </a:r>
              <a:r>
                <a:rPr lang="de-DE" sz="1400" dirty="0" smtClean="0">
                  <a:solidFill>
                    <a:srgbClr val="660032"/>
                  </a:solidFill>
                </a:rPr>
                <a:t> Fest als bürgerliche Massenkundgebung für nationale Einheit, Freiheit &amp; Volkssouveränität</a:t>
              </a:r>
            </a:p>
          </p:txBody>
        </p:sp>
        <p:cxnSp>
          <p:nvCxnSpPr>
            <p:cNvPr id="118" name="Gerade Verbindung 115"/>
            <p:cNvCxnSpPr>
              <a:stCxn id="115" idx="2"/>
            </p:cNvCxnSpPr>
            <p:nvPr/>
          </p:nvCxnSpPr>
          <p:spPr>
            <a:xfrm rot="5400000">
              <a:off x="3563447" y="2077501"/>
              <a:ext cx="1933090" cy="154460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ung 138"/>
          <p:cNvGrpSpPr/>
          <p:nvPr/>
        </p:nvGrpSpPr>
        <p:grpSpPr>
          <a:xfrm>
            <a:off x="5302297" y="1509438"/>
            <a:ext cx="3246040" cy="1475062"/>
            <a:chOff x="5302297" y="1509438"/>
            <a:chExt cx="3246040" cy="1475062"/>
          </a:xfrm>
        </p:grpSpPr>
        <p:sp>
          <p:nvSpPr>
            <p:cNvPr id="122" name="Abgerundetes Rechteck 121"/>
            <p:cNvSpPr/>
            <p:nvPr/>
          </p:nvSpPr>
          <p:spPr>
            <a:xfrm>
              <a:off x="5302297" y="2236855"/>
              <a:ext cx="3246040" cy="7476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Ab 1832: Fürsten verstärken die restaurativen / repressiven Maßnahmen</a:t>
              </a:r>
            </a:p>
          </p:txBody>
        </p:sp>
        <p:cxnSp>
          <p:nvCxnSpPr>
            <p:cNvPr id="124" name="Gerade Verbindung 115"/>
            <p:cNvCxnSpPr>
              <a:stCxn id="115" idx="3"/>
              <a:endCxn id="122" idx="0"/>
            </p:cNvCxnSpPr>
            <p:nvPr/>
          </p:nvCxnSpPr>
          <p:spPr>
            <a:xfrm flipH="1">
              <a:off x="6925317" y="1509438"/>
              <a:ext cx="263547" cy="727417"/>
            </a:xfrm>
            <a:prstGeom prst="bentConnector4">
              <a:avLst>
                <a:gd name="adj1" fmla="val -86740"/>
                <a:gd name="adj2" fmla="val 75695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Abgerundetes Rechteck 136"/>
          <p:cNvSpPr/>
          <p:nvPr/>
        </p:nvSpPr>
        <p:spPr>
          <a:xfrm>
            <a:off x="4948163" y="3581400"/>
            <a:ext cx="3378200" cy="747645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Der Wille der Bevölkerung nach Einigkeit &amp; Recht &amp; Freiheit wird gestärkt &amp; kommt insb. in der Literatur zum Ausdruck</a:t>
            </a:r>
          </a:p>
        </p:txBody>
      </p:sp>
      <p:cxnSp>
        <p:nvCxnSpPr>
          <p:cNvPr id="142" name="Gerade Verbindung 115"/>
          <p:cNvCxnSpPr>
            <a:stCxn id="96" idx="3"/>
            <a:endCxn id="137" idx="1"/>
          </p:cNvCxnSpPr>
          <p:nvPr/>
        </p:nvCxnSpPr>
        <p:spPr>
          <a:xfrm flipV="1">
            <a:off x="3517899" y="3955223"/>
            <a:ext cx="1430264" cy="1191223"/>
          </a:xfrm>
          <a:prstGeom prst="bentConnector3">
            <a:avLst>
              <a:gd name="adj1" fmla="val 50000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115"/>
          <p:cNvCxnSpPr>
            <a:stCxn id="122" idx="2"/>
            <a:endCxn id="137" idx="0"/>
          </p:cNvCxnSpPr>
          <p:nvPr/>
        </p:nvCxnSpPr>
        <p:spPr>
          <a:xfrm rot="5400000">
            <a:off x="6482840" y="3138923"/>
            <a:ext cx="596900" cy="288054"/>
          </a:xfrm>
          <a:prstGeom prst="bentConnector3">
            <a:avLst>
              <a:gd name="adj1" fmla="val 50000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2" name="Gruppierung 161"/>
          <p:cNvGrpSpPr/>
          <p:nvPr/>
        </p:nvGrpSpPr>
        <p:grpSpPr>
          <a:xfrm>
            <a:off x="4946650" y="4329046"/>
            <a:ext cx="3378200" cy="1127721"/>
            <a:chOff x="4946650" y="4329046"/>
            <a:chExt cx="3378200" cy="1127721"/>
          </a:xfrm>
        </p:grpSpPr>
        <p:sp>
          <p:nvSpPr>
            <p:cNvPr id="145" name="Abgerundetes Rechteck 144"/>
            <p:cNvSpPr/>
            <p:nvPr/>
          </p:nvSpPr>
          <p:spPr>
            <a:xfrm>
              <a:off x="4946650" y="4819053"/>
              <a:ext cx="3378200" cy="637714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26. Aug. 1841: Hoffmann von Fallerleben komponiert das Lied der Deutschen</a:t>
              </a:r>
            </a:p>
          </p:txBody>
        </p:sp>
        <p:cxnSp>
          <p:nvCxnSpPr>
            <p:cNvPr id="151" name="Gerade Verbindung 115"/>
            <p:cNvCxnSpPr>
              <a:stCxn id="137" idx="2"/>
              <a:endCxn id="145" idx="0"/>
            </p:cNvCxnSpPr>
            <p:nvPr/>
          </p:nvCxnSpPr>
          <p:spPr>
            <a:xfrm rot="5400000">
              <a:off x="6391503" y="4573293"/>
              <a:ext cx="490008" cy="1513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3" name="Gruppierung 87"/>
          <p:cNvGrpSpPr/>
          <p:nvPr/>
        </p:nvGrpSpPr>
        <p:grpSpPr>
          <a:xfrm>
            <a:off x="328789" y="1051155"/>
            <a:ext cx="8342429" cy="4549545"/>
            <a:chOff x="328789" y="1051155"/>
            <a:chExt cx="8342429" cy="4549545"/>
          </a:xfrm>
        </p:grpSpPr>
        <p:pic>
          <p:nvPicPr>
            <p:cNvPr id="171" name="Bild 170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3289300" y="20066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3333750" y="2286000"/>
              <a:ext cx="958850" cy="323850"/>
            </a:xfrm>
            <a:custGeom>
              <a:avLst/>
              <a:gdLst>
                <a:gd name="connsiteX0" fmla="*/ 958850 w 958850"/>
                <a:gd name="connsiteY0" fmla="*/ 323850 h 323850"/>
                <a:gd name="connsiteX1" fmla="*/ 876300 w 958850"/>
                <a:gd name="connsiteY1" fmla="*/ 292100 h 323850"/>
                <a:gd name="connsiteX2" fmla="*/ 806450 w 958850"/>
                <a:gd name="connsiteY2" fmla="*/ 285750 h 323850"/>
                <a:gd name="connsiteX3" fmla="*/ 749300 w 958850"/>
                <a:gd name="connsiteY3" fmla="*/ 260350 h 323850"/>
                <a:gd name="connsiteX4" fmla="*/ 673100 w 958850"/>
                <a:gd name="connsiteY4" fmla="*/ 247650 h 323850"/>
                <a:gd name="connsiteX5" fmla="*/ 590550 w 958850"/>
                <a:gd name="connsiteY5" fmla="*/ 203200 h 323850"/>
                <a:gd name="connsiteX6" fmla="*/ 495300 w 958850"/>
                <a:gd name="connsiteY6" fmla="*/ 177800 h 323850"/>
                <a:gd name="connsiteX7" fmla="*/ 425450 w 958850"/>
                <a:gd name="connsiteY7" fmla="*/ 177800 h 323850"/>
                <a:gd name="connsiteX8" fmla="*/ 323850 w 958850"/>
                <a:gd name="connsiteY8" fmla="*/ 139700 h 323850"/>
                <a:gd name="connsiteX9" fmla="*/ 266700 w 958850"/>
                <a:gd name="connsiteY9" fmla="*/ 127000 h 323850"/>
                <a:gd name="connsiteX10" fmla="*/ 171450 w 958850"/>
                <a:gd name="connsiteY10" fmla="*/ 95250 h 323850"/>
                <a:gd name="connsiteX11" fmla="*/ 114300 w 958850"/>
                <a:gd name="connsiteY11" fmla="*/ 44450 h 323850"/>
                <a:gd name="connsiteX12" fmla="*/ 63500 w 958850"/>
                <a:gd name="connsiteY12" fmla="*/ 6350 h 323850"/>
                <a:gd name="connsiteX13" fmla="*/ 0 w 958850"/>
                <a:gd name="connsiteY1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850" h="323850">
                  <a:moveTo>
                    <a:pt x="958850" y="323850"/>
                  </a:moveTo>
                  <a:cubicBezTo>
                    <a:pt x="885146" y="290348"/>
                    <a:pt x="914576" y="292100"/>
                    <a:pt x="876300" y="292100"/>
                  </a:cubicBezTo>
                  <a:cubicBezTo>
                    <a:pt x="814943" y="285283"/>
                    <a:pt x="838317" y="285750"/>
                    <a:pt x="806450" y="285750"/>
                  </a:cubicBezTo>
                  <a:cubicBezTo>
                    <a:pt x="747292" y="266031"/>
                    <a:pt x="749300" y="286780"/>
                    <a:pt x="749300" y="260350"/>
                  </a:cubicBezTo>
                  <a:cubicBezTo>
                    <a:pt x="676469" y="253729"/>
                    <a:pt x="695982" y="270532"/>
                    <a:pt x="673100" y="247650"/>
                  </a:cubicBezTo>
                  <a:cubicBezTo>
                    <a:pt x="594409" y="195190"/>
                    <a:pt x="618486" y="175264"/>
                    <a:pt x="590550" y="203200"/>
                  </a:cubicBezTo>
                  <a:lnTo>
                    <a:pt x="495300" y="177800"/>
                  </a:lnTo>
                  <a:lnTo>
                    <a:pt x="425450" y="177800"/>
                  </a:lnTo>
                  <a:cubicBezTo>
                    <a:pt x="332659" y="138032"/>
                    <a:pt x="368790" y="139700"/>
                    <a:pt x="323850" y="139700"/>
                  </a:cubicBezTo>
                  <a:lnTo>
                    <a:pt x="266700" y="127000"/>
                  </a:lnTo>
                  <a:lnTo>
                    <a:pt x="171450" y="95250"/>
                  </a:lnTo>
                  <a:cubicBezTo>
                    <a:pt x="106297" y="43128"/>
                    <a:pt x="80843" y="44450"/>
                    <a:pt x="114300" y="44450"/>
                  </a:cubicBezTo>
                  <a:lnTo>
                    <a:pt x="63500" y="6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073403" y="1606261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5223589" y="2510939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Österreich-Ungarn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4644" y="254120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Hannover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6844318" y="1816100"/>
              <a:ext cx="1544032" cy="1631950"/>
            </a:xfrm>
            <a:custGeom>
              <a:avLst/>
              <a:gdLst>
                <a:gd name="connsiteX0" fmla="*/ 45432 w 1544032"/>
                <a:gd name="connsiteY0" fmla="*/ 1631950 h 1631950"/>
                <a:gd name="connsiteX1" fmla="*/ 83532 w 1544032"/>
                <a:gd name="connsiteY1" fmla="*/ 1492250 h 1631950"/>
                <a:gd name="connsiteX2" fmla="*/ 127982 w 1544032"/>
                <a:gd name="connsiteY2" fmla="*/ 1447800 h 1631950"/>
                <a:gd name="connsiteX3" fmla="*/ 70832 w 1544032"/>
                <a:gd name="connsiteY3" fmla="*/ 1308100 h 1631950"/>
                <a:gd name="connsiteX4" fmla="*/ 70832 w 1544032"/>
                <a:gd name="connsiteY4" fmla="*/ 1168400 h 1631950"/>
                <a:gd name="connsiteX5" fmla="*/ 982 w 1544032"/>
                <a:gd name="connsiteY5" fmla="*/ 1028700 h 1631950"/>
                <a:gd name="connsiteX6" fmla="*/ 77182 w 1544032"/>
                <a:gd name="connsiteY6" fmla="*/ 863600 h 1631950"/>
                <a:gd name="connsiteX7" fmla="*/ 204182 w 1544032"/>
                <a:gd name="connsiteY7" fmla="*/ 723900 h 1631950"/>
                <a:gd name="connsiteX8" fmla="*/ 343882 w 1544032"/>
                <a:gd name="connsiteY8" fmla="*/ 717550 h 1631950"/>
                <a:gd name="connsiteX9" fmla="*/ 439132 w 1544032"/>
                <a:gd name="connsiteY9" fmla="*/ 622300 h 1631950"/>
                <a:gd name="connsiteX10" fmla="*/ 674082 w 1544032"/>
                <a:gd name="connsiteY10" fmla="*/ 628650 h 1631950"/>
                <a:gd name="connsiteX11" fmla="*/ 877282 w 1544032"/>
                <a:gd name="connsiteY11" fmla="*/ 577850 h 1631950"/>
                <a:gd name="connsiteX12" fmla="*/ 940782 w 1544032"/>
                <a:gd name="connsiteY12" fmla="*/ 501650 h 1631950"/>
                <a:gd name="connsiteX13" fmla="*/ 985232 w 1544032"/>
                <a:gd name="connsiteY13" fmla="*/ 476250 h 1631950"/>
                <a:gd name="connsiteX14" fmla="*/ 1055082 w 1544032"/>
                <a:gd name="connsiteY14" fmla="*/ 387350 h 1631950"/>
                <a:gd name="connsiteX15" fmla="*/ 1201132 w 1544032"/>
                <a:gd name="connsiteY15" fmla="*/ 368300 h 1631950"/>
                <a:gd name="connsiteX16" fmla="*/ 1201132 w 1544032"/>
                <a:gd name="connsiteY16" fmla="*/ 368300 h 1631950"/>
                <a:gd name="connsiteX17" fmla="*/ 1290032 w 1544032"/>
                <a:gd name="connsiteY17" fmla="*/ 342900 h 1631950"/>
                <a:gd name="connsiteX18" fmla="*/ 1340832 w 1544032"/>
                <a:gd name="connsiteY18" fmla="*/ 311150 h 1631950"/>
                <a:gd name="connsiteX19" fmla="*/ 1442432 w 1544032"/>
                <a:gd name="connsiteY19" fmla="*/ 279400 h 1631950"/>
                <a:gd name="connsiteX20" fmla="*/ 1480532 w 1544032"/>
                <a:gd name="connsiteY20" fmla="*/ 279400 h 1631950"/>
                <a:gd name="connsiteX21" fmla="*/ 1499582 w 1544032"/>
                <a:gd name="connsiteY21" fmla="*/ 171450 h 1631950"/>
                <a:gd name="connsiteX22" fmla="*/ 1544032 w 1544032"/>
                <a:gd name="connsiteY22" fmla="*/ 133350 h 1631950"/>
                <a:gd name="connsiteX23" fmla="*/ 1505932 w 1544032"/>
                <a:gd name="connsiteY23" fmla="*/ 31750 h 1631950"/>
                <a:gd name="connsiteX24" fmla="*/ 1410682 w 1544032"/>
                <a:gd name="connsiteY24" fmla="*/ 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4032" h="1631950">
                  <a:moveTo>
                    <a:pt x="45432" y="1631950"/>
                  </a:moveTo>
                  <a:cubicBezTo>
                    <a:pt x="77875" y="1495688"/>
                    <a:pt x="44872" y="1530910"/>
                    <a:pt x="83532" y="1492250"/>
                  </a:cubicBezTo>
                  <a:lnTo>
                    <a:pt x="127982" y="1447800"/>
                  </a:lnTo>
                  <a:lnTo>
                    <a:pt x="70832" y="1308100"/>
                  </a:lnTo>
                  <a:cubicBezTo>
                    <a:pt x="84128" y="1175143"/>
                    <a:pt x="113615" y="1211183"/>
                    <a:pt x="70832" y="1168400"/>
                  </a:cubicBezTo>
                  <a:cubicBezTo>
                    <a:pt x="0" y="1033175"/>
                    <a:pt x="982" y="1085229"/>
                    <a:pt x="982" y="1028700"/>
                  </a:cubicBezTo>
                  <a:lnTo>
                    <a:pt x="77182" y="863600"/>
                  </a:lnTo>
                  <a:lnTo>
                    <a:pt x="204182" y="723900"/>
                  </a:lnTo>
                  <a:cubicBezTo>
                    <a:pt x="322697" y="716929"/>
                    <a:pt x="276086" y="717550"/>
                    <a:pt x="343882" y="717550"/>
                  </a:cubicBezTo>
                  <a:lnTo>
                    <a:pt x="439132" y="622300"/>
                  </a:lnTo>
                  <a:lnTo>
                    <a:pt x="674082" y="628650"/>
                  </a:lnTo>
                  <a:cubicBezTo>
                    <a:pt x="883556" y="595920"/>
                    <a:pt x="877282" y="665455"/>
                    <a:pt x="877282" y="577850"/>
                  </a:cubicBezTo>
                  <a:lnTo>
                    <a:pt x="940782" y="501650"/>
                  </a:lnTo>
                  <a:cubicBezTo>
                    <a:pt x="987178" y="481766"/>
                    <a:pt x="985232" y="498720"/>
                    <a:pt x="985232" y="476250"/>
                  </a:cubicBezTo>
                  <a:cubicBezTo>
                    <a:pt x="1056449" y="392084"/>
                    <a:pt x="1055082" y="429746"/>
                    <a:pt x="1055082" y="387350"/>
                  </a:cubicBezTo>
                  <a:lnTo>
                    <a:pt x="1201132" y="368300"/>
                  </a:lnTo>
                  <a:lnTo>
                    <a:pt x="1201132" y="368300"/>
                  </a:lnTo>
                  <a:cubicBezTo>
                    <a:pt x="1292102" y="348806"/>
                    <a:pt x="1290032" y="379556"/>
                    <a:pt x="1290032" y="342900"/>
                  </a:cubicBezTo>
                  <a:cubicBezTo>
                    <a:pt x="1336204" y="309920"/>
                    <a:pt x="1316274" y="311150"/>
                    <a:pt x="1340832" y="311150"/>
                  </a:cubicBezTo>
                  <a:cubicBezTo>
                    <a:pt x="1438974" y="284979"/>
                    <a:pt x="1412847" y="308985"/>
                    <a:pt x="1442432" y="279400"/>
                  </a:cubicBezTo>
                  <a:cubicBezTo>
                    <a:pt x="1489845" y="286173"/>
                    <a:pt x="1497465" y="296333"/>
                    <a:pt x="1480532" y="279400"/>
                  </a:cubicBezTo>
                  <a:cubicBezTo>
                    <a:pt x="1493479" y="169348"/>
                    <a:pt x="1457001" y="171450"/>
                    <a:pt x="1499582" y="171450"/>
                  </a:cubicBezTo>
                  <a:lnTo>
                    <a:pt x="1544032" y="133350"/>
                  </a:lnTo>
                  <a:lnTo>
                    <a:pt x="1505932" y="31750"/>
                  </a:lnTo>
                  <a:lnTo>
                    <a:pt x="1410682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7721600" y="1580802"/>
              <a:ext cx="552450" cy="241648"/>
            </a:xfrm>
            <a:custGeom>
              <a:avLst/>
              <a:gdLst>
                <a:gd name="connsiteX0" fmla="*/ 552450 w 552450"/>
                <a:gd name="connsiteY0" fmla="*/ 241648 h 241648"/>
                <a:gd name="connsiteX1" fmla="*/ 501650 w 552450"/>
                <a:gd name="connsiteY1" fmla="*/ 216248 h 241648"/>
                <a:gd name="connsiteX2" fmla="*/ 368300 w 552450"/>
                <a:gd name="connsiteY2" fmla="*/ 209898 h 241648"/>
                <a:gd name="connsiteX3" fmla="*/ 304800 w 552450"/>
                <a:gd name="connsiteY3" fmla="*/ 127348 h 241648"/>
                <a:gd name="connsiteX4" fmla="*/ 203200 w 552450"/>
                <a:gd name="connsiteY4" fmla="*/ 120998 h 241648"/>
                <a:gd name="connsiteX5" fmla="*/ 152400 w 552450"/>
                <a:gd name="connsiteY5" fmla="*/ 38448 h 241648"/>
                <a:gd name="connsiteX6" fmla="*/ 82550 w 552450"/>
                <a:gd name="connsiteY6" fmla="*/ 13048 h 241648"/>
                <a:gd name="connsiteX7" fmla="*/ 0 w 552450"/>
                <a:gd name="connsiteY7" fmla="*/ 348 h 2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241648">
                  <a:moveTo>
                    <a:pt x="552450" y="241648"/>
                  </a:moveTo>
                  <a:lnTo>
                    <a:pt x="501650" y="216248"/>
                  </a:lnTo>
                  <a:lnTo>
                    <a:pt x="368300" y="209898"/>
                  </a:lnTo>
                  <a:lnTo>
                    <a:pt x="304800" y="127348"/>
                  </a:lnTo>
                  <a:lnTo>
                    <a:pt x="203200" y="120998"/>
                  </a:lnTo>
                  <a:cubicBezTo>
                    <a:pt x="144431" y="29580"/>
                    <a:pt x="121140" y="7188"/>
                    <a:pt x="152400" y="38448"/>
                  </a:cubicBezTo>
                  <a:lnTo>
                    <a:pt x="82550" y="13048"/>
                  </a:lnTo>
                  <a:cubicBezTo>
                    <a:pt x="4262" y="0"/>
                    <a:pt x="32100" y="348"/>
                    <a:pt x="0" y="348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6883400" y="3448050"/>
              <a:ext cx="146050" cy="298450"/>
            </a:xfrm>
            <a:custGeom>
              <a:avLst/>
              <a:gdLst>
                <a:gd name="connsiteX0" fmla="*/ 0 w 146050"/>
                <a:gd name="connsiteY0" fmla="*/ 0 h 298450"/>
                <a:gd name="connsiteX1" fmla="*/ 38100 w 146050"/>
                <a:gd name="connsiteY1" fmla="*/ 50800 h 298450"/>
                <a:gd name="connsiteX2" fmla="*/ 38100 w 146050"/>
                <a:gd name="connsiteY2" fmla="*/ 50800 h 298450"/>
                <a:gd name="connsiteX3" fmla="*/ 101600 w 146050"/>
                <a:gd name="connsiteY3" fmla="*/ 120650 h 298450"/>
                <a:gd name="connsiteX4" fmla="*/ 146050 w 146050"/>
                <a:gd name="connsiteY4" fmla="*/ 209550 h 298450"/>
                <a:gd name="connsiteX5" fmla="*/ 146050 w 146050"/>
                <a:gd name="connsiteY5" fmla="*/ 279400 h 298450"/>
                <a:gd name="connsiteX6" fmla="*/ 69850 w 146050"/>
                <a:gd name="connsiteY6" fmla="*/ 279400 h 298450"/>
                <a:gd name="connsiteX7" fmla="*/ 6350 w 14605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50" h="298450">
                  <a:moveTo>
                    <a:pt x="0" y="0"/>
                  </a:moveTo>
                  <a:cubicBezTo>
                    <a:pt x="32872" y="52595"/>
                    <a:pt x="11781" y="50800"/>
                    <a:pt x="38100" y="50800"/>
                  </a:cubicBezTo>
                  <a:lnTo>
                    <a:pt x="38100" y="50800"/>
                  </a:lnTo>
                  <a:lnTo>
                    <a:pt x="101600" y="120650"/>
                  </a:lnTo>
                  <a:lnTo>
                    <a:pt x="146050" y="209550"/>
                  </a:lnTo>
                  <a:lnTo>
                    <a:pt x="146050" y="279400"/>
                  </a:lnTo>
                  <a:lnTo>
                    <a:pt x="69850" y="279400"/>
                  </a:lnTo>
                  <a:lnTo>
                    <a:pt x="63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2200123" y="2510367"/>
              <a:ext cx="476744" cy="1156010"/>
            </a:xfrm>
            <a:custGeom>
              <a:avLst/>
              <a:gdLst>
                <a:gd name="connsiteX0" fmla="*/ 458410 w 476744"/>
                <a:gd name="connsiteY0" fmla="*/ 0 h 1156010"/>
                <a:gd name="connsiteX1" fmla="*/ 458410 w 476744"/>
                <a:gd name="connsiteY1" fmla="*/ 59266 h 1156010"/>
                <a:gd name="connsiteX2" fmla="*/ 475344 w 476744"/>
                <a:gd name="connsiteY2" fmla="*/ 97366 h 1156010"/>
                <a:gd name="connsiteX3" fmla="*/ 428777 w 476744"/>
                <a:gd name="connsiteY3" fmla="*/ 148166 h 1156010"/>
                <a:gd name="connsiteX4" fmla="*/ 411844 w 476744"/>
                <a:gd name="connsiteY4" fmla="*/ 232833 h 1156010"/>
                <a:gd name="connsiteX5" fmla="*/ 361044 w 476744"/>
                <a:gd name="connsiteY5" fmla="*/ 237066 h 1156010"/>
                <a:gd name="connsiteX6" fmla="*/ 297544 w 476744"/>
                <a:gd name="connsiteY6" fmla="*/ 228600 h 1156010"/>
                <a:gd name="connsiteX7" fmla="*/ 289077 w 476744"/>
                <a:gd name="connsiteY7" fmla="*/ 262466 h 1156010"/>
                <a:gd name="connsiteX8" fmla="*/ 284844 w 476744"/>
                <a:gd name="connsiteY8" fmla="*/ 296333 h 1156010"/>
                <a:gd name="connsiteX9" fmla="*/ 382210 w 476744"/>
                <a:gd name="connsiteY9" fmla="*/ 304800 h 1156010"/>
                <a:gd name="connsiteX10" fmla="*/ 407610 w 476744"/>
                <a:gd name="connsiteY10" fmla="*/ 338666 h 1156010"/>
                <a:gd name="connsiteX11" fmla="*/ 407610 w 476744"/>
                <a:gd name="connsiteY11" fmla="*/ 381000 h 1156010"/>
                <a:gd name="connsiteX12" fmla="*/ 365277 w 476744"/>
                <a:gd name="connsiteY12" fmla="*/ 397933 h 1156010"/>
                <a:gd name="connsiteX13" fmla="*/ 322944 w 476744"/>
                <a:gd name="connsiteY13" fmla="*/ 427566 h 1156010"/>
                <a:gd name="connsiteX14" fmla="*/ 272144 w 476744"/>
                <a:gd name="connsiteY14" fmla="*/ 440266 h 1156010"/>
                <a:gd name="connsiteX15" fmla="*/ 310244 w 476744"/>
                <a:gd name="connsiteY15" fmla="*/ 465666 h 1156010"/>
                <a:gd name="connsiteX16" fmla="*/ 310244 w 476744"/>
                <a:gd name="connsiteY16" fmla="*/ 465666 h 1156010"/>
                <a:gd name="connsiteX17" fmla="*/ 306010 w 476744"/>
                <a:gd name="connsiteY17" fmla="*/ 499533 h 1156010"/>
                <a:gd name="connsiteX18" fmla="*/ 242510 w 476744"/>
                <a:gd name="connsiteY18" fmla="*/ 503766 h 1156010"/>
                <a:gd name="connsiteX19" fmla="*/ 204410 w 476744"/>
                <a:gd name="connsiteY19" fmla="*/ 512233 h 1156010"/>
                <a:gd name="connsiteX20" fmla="*/ 174777 w 476744"/>
                <a:gd name="connsiteY20" fmla="*/ 499533 h 1156010"/>
                <a:gd name="connsiteX21" fmla="*/ 140910 w 476744"/>
                <a:gd name="connsiteY21" fmla="*/ 520700 h 1156010"/>
                <a:gd name="connsiteX22" fmla="*/ 73177 w 476744"/>
                <a:gd name="connsiteY22" fmla="*/ 503766 h 1156010"/>
                <a:gd name="connsiteX23" fmla="*/ 73177 w 476744"/>
                <a:gd name="connsiteY23" fmla="*/ 503766 h 1156010"/>
                <a:gd name="connsiteX24" fmla="*/ 18144 w 476744"/>
                <a:gd name="connsiteY24" fmla="*/ 520700 h 1156010"/>
                <a:gd name="connsiteX25" fmla="*/ 18144 w 476744"/>
                <a:gd name="connsiteY25" fmla="*/ 520700 h 1156010"/>
                <a:gd name="connsiteX26" fmla="*/ 35077 w 476744"/>
                <a:gd name="connsiteY26" fmla="*/ 579966 h 1156010"/>
                <a:gd name="connsiteX27" fmla="*/ 64710 w 476744"/>
                <a:gd name="connsiteY27" fmla="*/ 601133 h 1156010"/>
                <a:gd name="connsiteX28" fmla="*/ 98577 w 476744"/>
                <a:gd name="connsiteY28" fmla="*/ 639233 h 1156010"/>
                <a:gd name="connsiteX29" fmla="*/ 111277 w 476744"/>
                <a:gd name="connsiteY29" fmla="*/ 668866 h 1156010"/>
                <a:gd name="connsiteX30" fmla="*/ 111277 w 476744"/>
                <a:gd name="connsiteY30" fmla="*/ 694266 h 1156010"/>
                <a:gd name="connsiteX31" fmla="*/ 68944 w 476744"/>
                <a:gd name="connsiteY31" fmla="*/ 736600 h 1156010"/>
                <a:gd name="connsiteX32" fmla="*/ 85877 w 476744"/>
                <a:gd name="connsiteY32" fmla="*/ 774700 h 1156010"/>
                <a:gd name="connsiteX33" fmla="*/ 43544 w 476744"/>
                <a:gd name="connsiteY33" fmla="*/ 800100 h 1156010"/>
                <a:gd name="connsiteX34" fmla="*/ 1210 w 476744"/>
                <a:gd name="connsiteY34" fmla="*/ 821266 h 1156010"/>
                <a:gd name="connsiteX35" fmla="*/ 1210 w 476744"/>
                <a:gd name="connsiteY35" fmla="*/ 821266 h 1156010"/>
                <a:gd name="connsiteX36" fmla="*/ 26610 w 476744"/>
                <a:gd name="connsiteY36" fmla="*/ 846666 h 1156010"/>
                <a:gd name="connsiteX37" fmla="*/ 60477 w 476744"/>
                <a:gd name="connsiteY37" fmla="*/ 855133 h 1156010"/>
                <a:gd name="connsiteX38" fmla="*/ 35077 w 476744"/>
                <a:gd name="connsiteY38" fmla="*/ 901700 h 1156010"/>
                <a:gd name="connsiteX39" fmla="*/ 35077 w 476744"/>
                <a:gd name="connsiteY39" fmla="*/ 901700 h 1156010"/>
                <a:gd name="connsiteX40" fmla="*/ 68944 w 476744"/>
                <a:gd name="connsiteY40" fmla="*/ 952500 h 1156010"/>
                <a:gd name="connsiteX41" fmla="*/ 107044 w 476744"/>
                <a:gd name="connsiteY41" fmla="*/ 969433 h 1156010"/>
                <a:gd name="connsiteX42" fmla="*/ 107044 w 476744"/>
                <a:gd name="connsiteY42" fmla="*/ 999066 h 1156010"/>
                <a:gd name="connsiteX43" fmla="*/ 145144 w 476744"/>
                <a:gd name="connsiteY43" fmla="*/ 1028700 h 1156010"/>
                <a:gd name="connsiteX44" fmla="*/ 166310 w 476744"/>
                <a:gd name="connsiteY44" fmla="*/ 1071033 h 1156010"/>
                <a:gd name="connsiteX45" fmla="*/ 136677 w 476744"/>
                <a:gd name="connsiteY45" fmla="*/ 1104900 h 1156010"/>
                <a:gd name="connsiteX46" fmla="*/ 94344 w 476744"/>
                <a:gd name="connsiteY46" fmla="*/ 1113366 h 1156010"/>
                <a:gd name="connsiteX47" fmla="*/ 68944 w 476744"/>
                <a:gd name="connsiteY47" fmla="*/ 1138766 h 11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76744" h="1156010">
                  <a:moveTo>
                    <a:pt x="458410" y="0"/>
                  </a:moveTo>
                  <a:lnTo>
                    <a:pt x="458410" y="59266"/>
                  </a:lnTo>
                  <a:cubicBezTo>
                    <a:pt x="476744" y="91350"/>
                    <a:pt x="475344" y="77523"/>
                    <a:pt x="475344" y="97366"/>
                  </a:cubicBezTo>
                  <a:cubicBezTo>
                    <a:pt x="431176" y="159201"/>
                    <a:pt x="443866" y="178348"/>
                    <a:pt x="428777" y="148166"/>
                  </a:cubicBezTo>
                  <a:lnTo>
                    <a:pt x="411844" y="232833"/>
                  </a:lnTo>
                  <a:cubicBezTo>
                    <a:pt x="363872" y="237194"/>
                    <a:pt x="380863" y="237066"/>
                    <a:pt x="361044" y="237066"/>
                  </a:cubicBezTo>
                  <a:cubicBezTo>
                    <a:pt x="308924" y="227590"/>
                    <a:pt x="330254" y="228600"/>
                    <a:pt x="297544" y="228600"/>
                  </a:cubicBezTo>
                  <a:cubicBezTo>
                    <a:pt x="288185" y="256677"/>
                    <a:pt x="289077" y="245075"/>
                    <a:pt x="289077" y="262466"/>
                  </a:cubicBezTo>
                  <a:cubicBezTo>
                    <a:pt x="284688" y="301968"/>
                    <a:pt x="284844" y="313344"/>
                    <a:pt x="284844" y="296333"/>
                  </a:cubicBezTo>
                  <a:lnTo>
                    <a:pt x="382210" y="304800"/>
                  </a:lnTo>
                  <a:lnTo>
                    <a:pt x="407610" y="338666"/>
                  </a:lnTo>
                  <a:lnTo>
                    <a:pt x="407610" y="381000"/>
                  </a:lnTo>
                  <a:cubicBezTo>
                    <a:pt x="366430" y="390150"/>
                    <a:pt x="375328" y="377829"/>
                    <a:pt x="365277" y="397933"/>
                  </a:cubicBezTo>
                  <a:cubicBezTo>
                    <a:pt x="329286" y="429424"/>
                    <a:pt x="346410" y="427566"/>
                    <a:pt x="322944" y="427566"/>
                  </a:cubicBezTo>
                  <a:lnTo>
                    <a:pt x="272144" y="440266"/>
                  </a:lnTo>
                  <a:lnTo>
                    <a:pt x="310244" y="465666"/>
                  </a:lnTo>
                  <a:lnTo>
                    <a:pt x="310244" y="465666"/>
                  </a:lnTo>
                  <a:lnTo>
                    <a:pt x="306010" y="499533"/>
                  </a:lnTo>
                  <a:lnTo>
                    <a:pt x="242510" y="503766"/>
                  </a:lnTo>
                  <a:lnTo>
                    <a:pt x="204410" y="512233"/>
                  </a:lnTo>
                  <a:lnTo>
                    <a:pt x="174777" y="499533"/>
                  </a:lnTo>
                  <a:cubicBezTo>
                    <a:pt x="143996" y="521520"/>
                    <a:pt x="157283" y="520700"/>
                    <a:pt x="140910" y="520700"/>
                  </a:cubicBezTo>
                  <a:lnTo>
                    <a:pt x="73177" y="503766"/>
                  </a:lnTo>
                  <a:lnTo>
                    <a:pt x="73177" y="503766"/>
                  </a:lnTo>
                  <a:cubicBezTo>
                    <a:pt x="23958" y="521664"/>
                    <a:pt x="43127" y="520700"/>
                    <a:pt x="18144" y="520700"/>
                  </a:cubicBezTo>
                  <a:lnTo>
                    <a:pt x="18144" y="520700"/>
                  </a:lnTo>
                  <a:lnTo>
                    <a:pt x="35077" y="579966"/>
                  </a:lnTo>
                  <a:lnTo>
                    <a:pt x="64710" y="601133"/>
                  </a:lnTo>
                  <a:lnTo>
                    <a:pt x="98577" y="639233"/>
                  </a:lnTo>
                  <a:lnTo>
                    <a:pt x="111277" y="668866"/>
                  </a:lnTo>
                  <a:lnTo>
                    <a:pt x="111277" y="694266"/>
                  </a:lnTo>
                  <a:lnTo>
                    <a:pt x="68944" y="736600"/>
                  </a:lnTo>
                  <a:cubicBezTo>
                    <a:pt x="90795" y="775933"/>
                    <a:pt x="104638" y="774700"/>
                    <a:pt x="85877" y="774700"/>
                  </a:cubicBezTo>
                  <a:lnTo>
                    <a:pt x="43544" y="800100"/>
                  </a:lnTo>
                  <a:cubicBezTo>
                    <a:pt x="0" y="826226"/>
                    <a:pt x="1210" y="841956"/>
                    <a:pt x="1210" y="821266"/>
                  </a:cubicBezTo>
                  <a:lnTo>
                    <a:pt x="1210" y="821266"/>
                  </a:lnTo>
                  <a:lnTo>
                    <a:pt x="26610" y="846666"/>
                  </a:lnTo>
                  <a:cubicBezTo>
                    <a:pt x="61798" y="859861"/>
                    <a:pt x="60477" y="871423"/>
                    <a:pt x="60477" y="855133"/>
                  </a:cubicBezTo>
                  <a:lnTo>
                    <a:pt x="35077" y="901700"/>
                  </a:lnTo>
                  <a:lnTo>
                    <a:pt x="35077" y="901700"/>
                  </a:lnTo>
                  <a:lnTo>
                    <a:pt x="68944" y="952500"/>
                  </a:lnTo>
                  <a:lnTo>
                    <a:pt x="107044" y="969433"/>
                  </a:lnTo>
                  <a:lnTo>
                    <a:pt x="107044" y="999066"/>
                  </a:lnTo>
                  <a:lnTo>
                    <a:pt x="145144" y="1028700"/>
                  </a:lnTo>
                  <a:lnTo>
                    <a:pt x="166310" y="1071033"/>
                  </a:lnTo>
                  <a:lnTo>
                    <a:pt x="136677" y="1104900"/>
                  </a:lnTo>
                  <a:lnTo>
                    <a:pt x="94344" y="1113366"/>
                  </a:lnTo>
                  <a:cubicBezTo>
                    <a:pt x="68026" y="1144072"/>
                    <a:pt x="68944" y="1156010"/>
                    <a:pt x="68944" y="1138766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2129367" y="3640511"/>
              <a:ext cx="135466" cy="232989"/>
            </a:xfrm>
            <a:custGeom>
              <a:avLst/>
              <a:gdLst>
                <a:gd name="connsiteX0" fmla="*/ 135466 w 135466"/>
                <a:gd name="connsiteY0" fmla="*/ 4389 h 232989"/>
                <a:gd name="connsiteX1" fmla="*/ 93133 w 135466"/>
                <a:gd name="connsiteY1" fmla="*/ 156 h 232989"/>
                <a:gd name="connsiteX2" fmla="*/ 93133 w 135466"/>
                <a:gd name="connsiteY2" fmla="*/ 156 h 232989"/>
                <a:gd name="connsiteX3" fmla="*/ 55033 w 135466"/>
                <a:gd name="connsiteY3" fmla="*/ 34022 h 232989"/>
                <a:gd name="connsiteX4" fmla="*/ 25400 w 135466"/>
                <a:gd name="connsiteY4" fmla="*/ 67889 h 232989"/>
                <a:gd name="connsiteX5" fmla="*/ 0 w 135466"/>
                <a:gd name="connsiteY5" fmla="*/ 105989 h 232989"/>
                <a:gd name="connsiteX6" fmla="*/ 33866 w 135466"/>
                <a:gd name="connsiteY6" fmla="*/ 156789 h 232989"/>
                <a:gd name="connsiteX7" fmla="*/ 63500 w 135466"/>
                <a:gd name="connsiteY7" fmla="*/ 186422 h 232989"/>
                <a:gd name="connsiteX8" fmla="*/ 42333 w 135466"/>
                <a:gd name="connsiteY8" fmla="*/ 207589 h 232989"/>
                <a:gd name="connsiteX9" fmla="*/ 38100 w 135466"/>
                <a:gd name="connsiteY9" fmla="*/ 232989 h 2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66" h="232989">
                  <a:moveTo>
                    <a:pt x="135466" y="4389"/>
                  </a:moveTo>
                  <a:cubicBezTo>
                    <a:pt x="95964" y="0"/>
                    <a:pt x="110144" y="156"/>
                    <a:pt x="93133" y="156"/>
                  </a:cubicBezTo>
                  <a:lnTo>
                    <a:pt x="93133" y="156"/>
                  </a:lnTo>
                  <a:lnTo>
                    <a:pt x="55033" y="34022"/>
                  </a:lnTo>
                  <a:lnTo>
                    <a:pt x="25400" y="67889"/>
                  </a:lnTo>
                  <a:lnTo>
                    <a:pt x="0" y="105989"/>
                  </a:lnTo>
                  <a:lnTo>
                    <a:pt x="33866" y="156789"/>
                  </a:lnTo>
                  <a:lnTo>
                    <a:pt x="63500" y="186422"/>
                  </a:lnTo>
                  <a:cubicBezTo>
                    <a:pt x="45685" y="208691"/>
                    <a:pt x="55602" y="207589"/>
                    <a:pt x="42333" y="207589"/>
                  </a:cubicBezTo>
                  <a:lnTo>
                    <a:pt x="38100" y="232989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514850" y="2355850"/>
              <a:ext cx="260350" cy="127000"/>
            </a:xfrm>
            <a:custGeom>
              <a:avLst/>
              <a:gdLst>
                <a:gd name="connsiteX0" fmla="*/ 0 w 260350"/>
                <a:gd name="connsiteY0" fmla="*/ 127000 h 127000"/>
                <a:gd name="connsiteX1" fmla="*/ 101600 w 260350"/>
                <a:gd name="connsiteY1" fmla="*/ 101600 h 127000"/>
                <a:gd name="connsiteX2" fmla="*/ 165100 w 260350"/>
                <a:gd name="connsiteY2" fmla="*/ 57150 h 127000"/>
                <a:gd name="connsiteX3" fmla="*/ 228600 w 260350"/>
                <a:gd name="connsiteY3" fmla="*/ 69850 h 127000"/>
                <a:gd name="connsiteX4" fmla="*/ 260350 w 260350"/>
                <a:gd name="connsiteY4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27000">
                  <a:moveTo>
                    <a:pt x="0" y="127000"/>
                  </a:moveTo>
                  <a:cubicBezTo>
                    <a:pt x="97295" y="101055"/>
                    <a:pt x="62390" y="101600"/>
                    <a:pt x="101600" y="101600"/>
                  </a:cubicBezTo>
                  <a:cubicBezTo>
                    <a:pt x="166753" y="49478"/>
                    <a:pt x="165100" y="23693"/>
                    <a:pt x="165100" y="57150"/>
                  </a:cubicBezTo>
                  <a:cubicBezTo>
                    <a:pt x="224316" y="70309"/>
                    <a:pt x="202735" y="69850"/>
                    <a:pt x="228600" y="69850"/>
                  </a:cubicBezTo>
                  <a:lnTo>
                    <a:pt x="260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4559300" y="2101850"/>
              <a:ext cx="228600" cy="120650"/>
            </a:xfrm>
            <a:custGeom>
              <a:avLst/>
              <a:gdLst>
                <a:gd name="connsiteX0" fmla="*/ 0 w 228600"/>
                <a:gd name="connsiteY0" fmla="*/ 0 h 120650"/>
                <a:gd name="connsiteX1" fmla="*/ 0 w 228600"/>
                <a:gd name="connsiteY1" fmla="*/ 0 h 120650"/>
                <a:gd name="connsiteX2" fmla="*/ 177800 w 228600"/>
                <a:gd name="connsiteY2" fmla="*/ 82550 h 120650"/>
                <a:gd name="connsiteX3" fmla="*/ 228600 w 22860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20650">
                  <a:moveTo>
                    <a:pt x="0" y="0"/>
                  </a:moveTo>
                  <a:lnTo>
                    <a:pt x="0" y="0"/>
                  </a:lnTo>
                  <a:lnTo>
                    <a:pt x="177800" y="82550"/>
                  </a:lnTo>
                  <a:lnTo>
                    <a:pt x="228600" y="120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66950" y="3644900"/>
              <a:ext cx="159924" cy="266700"/>
            </a:xfrm>
            <a:custGeom>
              <a:avLst/>
              <a:gdLst>
                <a:gd name="connsiteX0" fmla="*/ 0 w 159924"/>
                <a:gd name="connsiteY0" fmla="*/ 0 h 266700"/>
                <a:gd name="connsiteX1" fmla="*/ 0 w 159924"/>
                <a:gd name="connsiteY1" fmla="*/ 0 h 266700"/>
                <a:gd name="connsiteX2" fmla="*/ 25400 w 159924"/>
                <a:gd name="connsiteY2" fmla="*/ 63500 h 266700"/>
                <a:gd name="connsiteX3" fmla="*/ 44450 w 159924"/>
                <a:gd name="connsiteY3" fmla="*/ 101600 h 266700"/>
                <a:gd name="connsiteX4" fmla="*/ 76200 w 159924"/>
                <a:gd name="connsiteY4" fmla="*/ 120650 h 266700"/>
                <a:gd name="connsiteX5" fmla="*/ 76200 w 159924"/>
                <a:gd name="connsiteY5" fmla="*/ 120650 h 266700"/>
                <a:gd name="connsiteX6" fmla="*/ 133350 w 159924"/>
                <a:gd name="connsiteY6" fmla="*/ 127000 h 266700"/>
                <a:gd name="connsiteX7" fmla="*/ 158750 w 159924"/>
                <a:gd name="connsiteY7" fmla="*/ 171450 h 266700"/>
                <a:gd name="connsiteX8" fmla="*/ 127000 w 159924"/>
                <a:gd name="connsiteY8" fmla="*/ 203200 h 266700"/>
                <a:gd name="connsiteX9" fmla="*/ 127000 w 159924"/>
                <a:gd name="connsiteY9" fmla="*/ 203200 h 266700"/>
                <a:gd name="connsiteX10" fmla="*/ 101600 w 159924"/>
                <a:gd name="connsiteY10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924" h="266700">
                  <a:moveTo>
                    <a:pt x="0" y="0"/>
                  </a:moveTo>
                  <a:lnTo>
                    <a:pt x="0" y="0"/>
                  </a:lnTo>
                  <a:cubicBezTo>
                    <a:pt x="19997" y="59990"/>
                    <a:pt x="4851" y="42951"/>
                    <a:pt x="25400" y="63500"/>
                  </a:cubicBezTo>
                  <a:lnTo>
                    <a:pt x="44450" y="101600"/>
                  </a:lnTo>
                  <a:cubicBezTo>
                    <a:pt x="71543" y="121920"/>
                    <a:pt x="59267" y="120650"/>
                    <a:pt x="76200" y="120650"/>
                  </a:cubicBezTo>
                  <a:lnTo>
                    <a:pt x="76200" y="120650"/>
                  </a:lnTo>
                  <a:lnTo>
                    <a:pt x="133350" y="127000"/>
                  </a:lnTo>
                  <a:cubicBezTo>
                    <a:pt x="159924" y="166861"/>
                    <a:pt x="158750" y="149836"/>
                    <a:pt x="158750" y="171450"/>
                  </a:cubicBezTo>
                  <a:lnTo>
                    <a:pt x="127000" y="203200"/>
                  </a:lnTo>
                  <a:lnTo>
                    <a:pt x="127000" y="203200"/>
                  </a:lnTo>
                  <a:lnTo>
                    <a:pt x="101600" y="266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2540000" y="2825750"/>
              <a:ext cx="679450" cy="257883"/>
            </a:xfrm>
            <a:custGeom>
              <a:avLst/>
              <a:gdLst>
                <a:gd name="connsiteX0" fmla="*/ 0 w 679450"/>
                <a:gd name="connsiteY0" fmla="*/ 95250 h 203637"/>
                <a:gd name="connsiteX1" fmla="*/ 101600 w 679450"/>
                <a:gd name="connsiteY1" fmla="*/ 114300 h 203637"/>
                <a:gd name="connsiteX2" fmla="*/ 203200 w 679450"/>
                <a:gd name="connsiteY2" fmla="*/ 88900 h 203637"/>
                <a:gd name="connsiteX3" fmla="*/ 336550 w 679450"/>
                <a:gd name="connsiteY3" fmla="*/ 38100 h 203637"/>
                <a:gd name="connsiteX4" fmla="*/ 419100 w 679450"/>
                <a:gd name="connsiteY4" fmla="*/ 127000 h 203637"/>
                <a:gd name="connsiteX5" fmla="*/ 419100 w 679450"/>
                <a:gd name="connsiteY5" fmla="*/ 133350 h 203637"/>
                <a:gd name="connsiteX6" fmla="*/ 482600 w 679450"/>
                <a:gd name="connsiteY6" fmla="*/ 171450 h 203637"/>
                <a:gd name="connsiteX7" fmla="*/ 552450 w 679450"/>
                <a:gd name="connsiteY7" fmla="*/ 88900 h 203637"/>
                <a:gd name="connsiteX8" fmla="*/ 647700 w 679450"/>
                <a:gd name="connsiteY8" fmla="*/ 50800 h 203637"/>
                <a:gd name="connsiteX9" fmla="*/ 679450 w 679450"/>
                <a:gd name="connsiteY9" fmla="*/ 0 h 2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450" h="203637">
                  <a:moveTo>
                    <a:pt x="0" y="95250"/>
                  </a:moveTo>
                  <a:cubicBezTo>
                    <a:pt x="93039" y="115187"/>
                    <a:pt x="58594" y="114300"/>
                    <a:pt x="101600" y="114300"/>
                  </a:cubicBezTo>
                  <a:cubicBezTo>
                    <a:pt x="185832" y="86223"/>
                    <a:pt x="151026" y="88900"/>
                    <a:pt x="203200" y="88900"/>
                  </a:cubicBezTo>
                  <a:cubicBezTo>
                    <a:pt x="338558" y="43781"/>
                    <a:pt x="336550" y="91304"/>
                    <a:pt x="336550" y="38100"/>
                  </a:cubicBezTo>
                  <a:cubicBezTo>
                    <a:pt x="388891" y="86079"/>
                    <a:pt x="407447" y="80389"/>
                    <a:pt x="419100" y="127000"/>
                  </a:cubicBezTo>
                  <a:cubicBezTo>
                    <a:pt x="419613" y="129053"/>
                    <a:pt x="419100" y="131233"/>
                    <a:pt x="419100" y="133350"/>
                  </a:cubicBezTo>
                  <a:cubicBezTo>
                    <a:pt x="484334" y="179014"/>
                    <a:pt x="482600" y="203637"/>
                    <a:pt x="482600" y="171450"/>
                  </a:cubicBezTo>
                  <a:cubicBezTo>
                    <a:pt x="542590" y="91464"/>
                    <a:pt x="511352" y="109449"/>
                    <a:pt x="552450" y="88900"/>
                  </a:cubicBezTo>
                  <a:lnTo>
                    <a:pt x="647700" y="50800"/>
                  </a:lnTo>
                  <a:lnTo>
                    <a:pt x="6794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812103" y="2349500"/>
              <a:ext cx="254950" cy="492736"/>
            </a:xfrm>
            <a:custGeom>
              <a:avLst/>
              <a:gdLst>
                <a:gd name="connsiteX0" fmla="*/ 45397 w 204147"/>
                <a:gd name="connsiteY0" fmla="*/ 0 h 492736"/>
                <a:gd name="connsiteX1" fmla="*/ 45397 w 204147"/>
                <a:gd name="connsiteY1" fmla="*/ 88900 h 492736"/>
                <a:gd name="connsiteX2" fmla="*/ 7297 w 204147"/>
                <a:gd name="connsiteY2" fmla="*/ 146050 h 492736"/>
                <a:gd name="connsiteX3" fmla="*/ 32697 w 204147"/>
                <a:gd name="connsiteY3" fmla="*/ 234950 h 492736"/>
                <a:gd name="connsiteX4" fmla="*/ 947 w 204147"/>
                <a:gd name="connsiteY4" fmla="*/ 292100 h 492736"/>
                <a:gd name="connsiteX5" fmla="*/ 32697 w 204147"/>
                <a:gd name="connsiteY5" fmla="*/ 368300 h 492736"/>
                <a:gd name="connsiteX6" fmla="*/ 96197 w 204147"/>
                <a:gd name="connsiteY6" fmla="*/ 381000 h 492736"/>
                <a:gd name="connsiteX7" fmla="*/ 121597 w 204147"/>
                <a:gd name="connsiteY7" fmla="*/ 438150 h 492736"/>
                <a:gd name="connsiteX8" fmla="*/ 159697 w 204147"/>
                <a:gd name="connsiteY8" fmla="*/ 488950 h 492736"/>
                <a:gd name="connsiteX9" fmla="*/ 178747 w 204147"/>
                <a:gd name="connsiteY9" fmla="*/ 431800 h 492736"/>
                <a:gd name="connsiteX10" fmla="*/ 204147 w 204147"/>
                <a:gd name="connsiteY10" fmla="*/ 374650 h 4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147" h="492736">
                  <a:moveTo>
                    <a:pt x="45397" y="0"/>
                  </a:moveTo>
                  <a:lnTo>
                    <a:pt x="45397" y="88900"/>
                  </a:lnTo>
                  <a:lnTo>
                    <a:pt x="7297" y="146050"/>
                  </a:lnTo>
                  <a:cubicBezTo>
                    <a:pt x="34036" y="226266"/>
                    <a:pt x="32697" y="195476"/>
                    <a:pt x="32697" y="234950"/>
                  </a:cubicBezTo>
                  <a:cubicBezTo>
                    <a:pt x="0" y="300343"/>
                    <a:pt x="947" y="322115"/>
                    <a:pt x="947" y="292100"/>
                  </a:cubicBezTo>
                  <a:cubicBezTo>
                    <a:pt x="27370" y="364763"/>
                    <a:pt x="8828" y="344431"/>
                    <a:pt x="32697" y="368300"/>
                  </a:cubicBezTo>
                  <a:lnTo>
                    <a:pt x="96197" y="381000"/>
                  </a:lnTo>
                  <a:cubicBezTo>
                    <a:pt x="122544" y="433693"/>
                    <a:pt x="121597" y="412868"/>
                    <a:pt x="121597" y="438150"/>
                  </a:cubicBezTo>
                  <a:cubicBezTo>
                    <a:pt x="148890" y="492736"/>
                    <a:pt x="128065" y="488950"/>
                    <a:pt x="159697" y="488950"/>
                  </a:cubicBezTo>
                  <a:cubicBezTo>
                    <a:pt x="172984" y="422515"/>
                    <a:pt x="157133" y="410186"/>
                    <a:pt x="178747" y="431800"/>
                  </a:cubicBezTo>
                  <a:lnTo>
                    <a:pt x="204147" y="374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3041650" y="2400300"/>
              <a:ext cx="165276" cy="298450"/>
            </a:xfrm>
            <a:custGeom>
              <a:avLst/>
              <a:gdLst>
                <a:gd name="connsiteX0" fmla="*/ 107950 w 165276"/>
                <a:gd name="connsiteY0" fmla="*/ 0 h 298450"/>
                <a:gd name="connsiteX1" fmla="*/ 133350 w 165276"/>
                <a:gd name="connsiteY1" fmla="*/ 69850 h 298450"/>
                <a:gd name="connsiteX2" fmla="*/ 107950 w 165276"/>
                <a:gd name="connsiteY2" fmla="*/ 152400 h 298450"/>
                <a:gd name="connsiteX3" fmla="*/ 82550 w 165276"/>
                <a:gd name="connsiteY3" fmla="*/ 222250 h 298450"/>
                <a:gd name="connsiteX4" fmla="*/ 0 w 165276"/>
                <a:gd name="connsiteY4" fmla="*/ 260350 h 298450"/>
                <a:gd name="connsiteX5" fmla="*/ 19050 w 165276"/>
                <a:gd name="connsiteY5" fmla="*/ 298450 h 298450"/>
                <a:gd name="connsiteX6" fmla="*/ 19050 w 165276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276" h="298450">
                  <a:moveTo>
                    <a:pt x="107950" y="0"/>
                  </a:moveTo>
                  <a:cubicBezTo>
                    <a:pt x="140576" y="71777"/>
                    <a:pt x="165276" y="69850"/>
                    <a:pt x="133350" y="69850"/>
                  </a:cubicBezTo>
                  <a:cubicBezTo>
                    <a:pt x="107281" y="148058"/>
                    <a:pt x="107950" y="119276"/>
                    <a:pt x="107950" y="152400"/>
                  </a:cubicBezTo>
                  <a:lnTo>
                    <a:pt x="82550" y="222250"/>
                  </a:lnTo>
                  <a:cubicBezTo>
                    <a:pt x="4457" y="261297"/>
                    <a:pt x="34748" y="260350"/>
                    <a:pt x="0" y="260350"/>
                  </a:cubicBez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3" name="Gerade Verbindung 122"/>
            <p:cNvCxnSpPr>
              <a:stCxn id="119" idx="5"/>
              <a:endCxn id="117" idx="10"/>
            </p:cNvCxnSpPr>
            <p:nvPr/>
          </p:nvCxnSpPr>
          <p:spPr>
            <a:xfrm>
              <a:off x="3060700" y="2698750"/>
              <a:ext cx="6353" cy="254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eihandform 147"/>
            <p:cNvSpPr/>
            <p:nvPr/>
          </p:nvSpPr>
          <p:spPr>
            <a:xfrm>
              <a:off x="3269651" y="3511550"/>
              <a:ext cx="1194399" cy="1066800"/>
            </a:xfrm>
            <a:custGeom>
              <a:avLst/>
              <a:gdLst>
                <a:gd name="connsiteX0" fmla="*/ 229199 w 1257899"/>
                <a:gd name="connsiteY0" fmla="*/ 1066800 h 1066800"/>
                <a:gd name="connsiteX1" fmla="*/ 324449 w 1257899"/>
                <a:gd name="connsiteY1" fmla="*/ 1016000 h 1066800"/>
                <a:gd name="connsiteX2" fmla="*/ 356199 w 1257899"/>
                <a:gd name="connsiteY2" fmla="*/ 958850 h 1066800"/>
                <a:gd name="connsiteX3" fmla="*/ 400649 w 1257899"/>
                <a:gd name="connsiteY3" fmla="*/ 882650 h 1066800"/>
                <a:gd name="connsiteX4" fmla="*/ 400649 w 1257899"/>
                <a:gd name="connsiteY4" fmla="*/ 806450 h 1066800"/>
                <a:gd name="connsiteX5" fmla="*/ 413349 w 1257899"/>
                <a:gd name="connsiteY5" fmla="*/ 749300 h 1066800"/>
                <a:gd name="connsiteX6" fmla="*/ 445099 w 1257899"/>
                <a:gd name="connsiteY6" fmla="*/ 685800 h 1066800"/>
                <a:gd name="connsiteX7" fmla="*/ 451449 w 1257899"/>
                <a:gd name="connsiteY7" fmla="*/ 666750 h 1066800"/>
                <a:gd name="connsiteX8" fmla="*/ 464149 w 1257899"/>
                <a:gd name="connsiteY8" fmla="*/ 590550 h 1066800"/>
                <a:gd name="connsiteX9" fmla="*/ 489549 w 1257899"/>
                <a:gd name="connsiteY9" fmla="*/ 514350 h 1066800"/>
                <a:gd name="connsiteX10" fmla="*/ 457799 w 1257899"/>
                <a:gd name="connsiteY10" fmla="*/ 412750 h 1066800"/>
                <a:gd name="connsiteX11" fmla="*/ 394299 w 1257899"/>
                <a:gd name="connsiteY11" fmla="*/ 406400 h 1066800"/>
                <a:gd name="connsiteX12" fmla="*/ 305399 w 1257899"/>
                <a:gd name="connsiteY12" fmla="*/ 438150 h 1066800"/>
                <a:gd name="connsiteX13" fmla="*/ 210149 w 1257899"/>
                <a:gd name="connsiteY13" fmla="*/ 419100 h 1066800"/>
                <a:gd name="connsiteX14" fmla="*/ 178399 w 1257899"/>
                <a:gd name="connsiteY14" fmla="*/ 330200 h 1066800"/>
                <a:gd name="connsiteX15" fmla="*/ 159349 w 1257899"/>
                <a:gd name="connsiteY15" fmla="*/ 292100 h 1066800"/>
                <a:gd name="connsiteX16" fmla="*/ 95849 w 1257899"/>
                <a:gd name="connsiteY16" fmla="*/ 279400 h 1066800"/>
                <a:gd name="connsiteX17" fmla="*/ 51399 w 1257899"/>
                <a:gd name="connsiteY17" fmla="*/ 330200 h 1066800"/>
                <a:gd name="connsiteX18" fmla="*/ 13299 w 1257899"/>
                <a:gd name="connsiteY18" fmla="*/ 342900 h 1066800"/>
                <a:gd name="connsiteX19" fmla="*/ 599 w 1257899"/>
                <a:gd name="connsiteY19" fmla="*/ 241300 h 1066800"/>
                <a:gd name="connsiteX20" fmla="*/ 19649 w 1257899"/>
                <a:gd name="connsiteY20" fmla="*/ 171450 h 1066800"/>
                <a:gd name="connsiteX21" fmla="*/ 76799 w 1257899"/>
                <a:gd name="connsiteY21" fmla="*/ 165100 h 1066800"/>
                <a:gd name="connsiteX22" fmla="*/ 114899 w 1257899"/>
                <a:gd name="connsiteY22" fmla="*/ 139700 h 1066800"/>
                <a:gd name="connsiteX23" fmla="*/ 178399 w 1257899"/>
                <a:gd name="connsiteY23" fmla="*/ 177800 h 1066800"/>
                <a:gd name="connsiteX24" fmla="*/ 235549 w 1257899"/>
                <a:gd name="connsiteY24" fmla="*/ 228600 h 1066800"/>
                <a:gd name="connsiteX25" fmla="*/ 305399 w 1257899"/>
                <a:gd name="connsiteY25" fmla="*/ 190500 h 1066800"/>
                <a:gd name="connsiteX26" fmla="*/ 362549 w 1257899"/>
                <a:gd name="connsiteY26" fmla="*/ 190500 h 1066800"/>
                <a:gd name="connsiteX27" fmla="*/ 445099 w 1257899"/>
                <a:gd name="connsiteY27" fmla="*/ 146050 h 1066800"/>
                <a:gd name="connsiteX28" fmla="*/ 502249 w 1257899"/>
                <a:gd name="connsiteY28" fmla="*/ 114300 h 1066800"/>
                <a:gd name="connsiteX29" fmla="*/ 616549 w 1257899"/>
                <a:gd name="connsiteY29" fmla="*/ 146050 h 1066800"/>
                <a:gd name="connsiteX30" fmla="*/ 667349 w 1257899"/>
                <a:gd name="connsiteY30" fmla="*/ 152400 h 1066800"/>
                <a:gd name="connsiteX31" fmla="*/ 743549 w 1257899"/>
                <a:gd name="connsiteY31" fmla="*/ 120650 h 1066800"/>
                <a:gd name="connsiteX32" fmla="*/ 813399 w 1257899"/>
                <a:gd name="connsiteY32" fmla="*/ 133350 h 1066800"/>
                <a:gd name="connsiteX33" fmla="*/ 895949 w 1257899"/>
                <a:gd name="connsiteY33" fmla="*/ 95250 h 1066800"/>
                <a:gd name="connsiteX34" fmla="*/ 946749 w 1257899"/>
                <a:gd name="connsiteY34" fmla="*/ 50800 h 1066800"/>
                <a:gd name="connsiteX35" fmla="*/ 1010249 w 1257899"/>
                <a:gd name="connsiteY35" fmla="*/ 12700 h 1066800"/>
                <a:gd name="connsiteX36" fmla="*/ 1073749 w 1257899"/>
                <a:gd name="connsiteY36" fmla="*/ 44450 h 1066800"/>
                <a:gd name="connsiteX37" fmla="*/ 1143599 w 1257899"/>
                <a:gd name="connsiteY37" fmla="*/ 6350 h 1066800"/>
                <a:gd name="connsiteX38" fmla="*/ 1207099 w 1257899"/>
                <a:gd name="connsiteY38" fmla="*/ 6350 h 1066800"/>
                <a:gd name="connsiteX39" fmla="*/ 1257899 w 1257899"/>
                <a:gd name="connsiteY39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57899" h="1066800">
                  <a:moveTo>
                    <a:pt x="229199" y="1066800"/>
                  </a:moveTo>
                  <a:lnTo>
                    <a:pt x="324449" y="1016000"/>
                  </a:lnTo>
                  <a:lnTo>
                    <a:pt x="356199" y="958850"/>
                  </a:lnTo>
                  <a:cubicBezTo>
                    <a:pt x="401785" y="887214"/>
                    <a:pt x="400649" y="916598"/>
                    <a:pt x="400649" y="882650"/>
                  </a:cubicBezTo>
                  <a:lnTo>
                    <a:pt x="400649" y="806450"/>
                  </a:lnTo>
                  <a:cubicBezTo>
                    <a:pt x="393598" y="742989"/>
                    <a:pt x="375132" y="749300"/>
                    <a:pt x="413349" y="749300"/>
                  </a:cubicBezTo>
                  <a:cubicBezTo>
                    <a:pt x="423932" y="728133"/>
                    <a:pt x="435182" y="707287"/>
                    <a:pt x="445099" y="685800"/>
                  </a:cubicBezTo>
                  <a:cubicBezTo>
                    <a:pt x="447904" y="679723"/>
                    <a:pt x="451449" y="666750"/>
                    <a:pt x="451449" y="666750"/>
                  </a:cubicBezTo>
                  <a:cubicBezTo>
                    <a:pt x="464528" y="594817"/>
                    <a:pt x="464149" y="620565"/>
                    <a:pt x="464149" y="590550"/>
                  </a:cubicBezTo>
                  <a:cubicBezTo>
                    <a:pt x="490272" y="518711"/>
                    <a:pt x="489549" y="545475"/>
                    <a:pt x="489549" y="514350"/>
                  </a:cubicBezTo>
                  <a:lnTo>
                    <a:pt x="457799" y="412750"/>
                  </a:lnTo>
                  <a:cubicBezTo>
                    <a:pt x="398545" y="406166"/>
                    <a:pt x="419816" y="406400"/>
                    <a:pt x="394299" y="406400"/>
                  </a:cubicBezTo>
                  <a:cubicBezTo>
                    <a:pt x="318668" y="440778"/>
                    <a:pt x="350025" y="438150"/>
                    <a:pt x="305399" y="438150"/>
                  </a:cubicBezTo>
                  <a:cubicBezTo>
                    <a:pt x="216880" y="431341"/>
                    <a:pt x="242364" y="451315"/>
                    <a:pt x="210149" y="419100"/>
                  </a:cubicBezTo>
                  <a:cubicBezTo>
                    <a:pt x="177639" y="334574"/>
                    <a:pt x="178399" y="366032"/>
                    <a:pt x="178399" y="330200"/>
                  </a:cubicBezTo>
                  <a:cubicBezTo>
                    <a:pt x="164587" y="295671"/>
                    <a:pt x="173759" y="306510"/>
                    <a:pt x="159349" y="292100"/>
                  </a:cubicBezTo>
                  <a:cubicBezTo>
                    <a:pt x="104442" y="278373"/>
                    <a:pt x="126003" y="279400"/>
                    <a:pt x="95849" y="279400"/>
                  </a:cubicBezTo>
                  <a:cubicBezTo>
                    <a:pt x="48185" y="320255"/>
                    <a:pt x="51399" y="297985"/>
                    <a:pt x="51399" y="330200"/>
                  </a:cubicBezTo>
                  <a:cubicBezTo>
                    <a:pt x="17082" y="350790"/>
                    <a:pt x="28376" y="357977"/>
                    <a:pt x="13299" y="342900"/>
                  </a:cubicBezTo>
                  <a:cubicBezTo>
                    <a:pt x="0" y="249809"/>
                    <a:pt x="599" y="283934"/>
                    <a:pt x="599" y="241300"/>
                  </a:cubicBezTo>
                  <a:lnTo>
                    <a:pt x="19649" y="171450"/>
                  </a:lnTo>
                  <a:lnTo>
                    <a:pt x="76799" y="165100"/>
                  </a:lnTo>
                  <a:lnTo>
                    <a:pt x="114899" y="139700"/>
                  </a:lnTo>
                  <a:lnTo>
                    <a:pt x="178399" y="177800"/>
                  </a:lnTo>
                  <a:lnTo>
                    <a:pt x="235549" y="228600"/>
                  </a:lnTo>
                  <a:lnTo>
                    <a:pt x="305399" y="190500"/>
                  </a:lnTo>
                  <a:lnTo>
                    <a:pt x="362549" y="190500"/>
                  </a:lnTo>
                  <a:cubicBezTo>
                    <a:pt x="447021" y="151513"/>
                    <a:pt x="445099" y="182706"/>
                    <a:pt x="445099" y="146050"/>
                  </a:cubicBezTo>
                  <a:cubicBezTo>
                    <a:pt x="492994" y="111839"/>
                    <a:pt x="471341" y="114300"/>
                    <a:pt x="502249" y="114300"/>
                  </a:cubicBezTo>
                  <a:cubicBezTo>
                    <a:pt x="612230" y="146647"/>
                    <a:pt x="572692" y="146050"/>
                    <a:pt x="616549" y="146050"/>
                  </a:cubicBezTo>
                  <a:lnTo>
                    <a:pt x="667349" y="152400"/>
                  </a:lnTo>
                  <a:cubicBezTo>
                    <a:pt x="739126" y="119774"/>
                    <a:pt x="711623" y="120650"/>
                    <a:pt x="743549" y="120650"/>
                  </a:cubicBezTo>
                  <a:lnTo>
                    <a:pt x="813399" y="133350"/>
                  </a:lnTo>
                  <a:cubicBezTo>
                    <a:pt x="897925" y="100840"/>
                    <a:pt x="895949" y="131082"/>
                    <a:pt x="895949" y="95250"/>
                  </a:cubicBezTo>
                  <a:lnTo>
                    <a:pt x="946749" y="50800"/>
                  </a:lnTo>
                  <a:cubicBezTo>
                    <a:pt x="996020" y="8567"/>
                    <a:pt x="971684" y="12700"/>
                    <a:pt x="1010249" y="12700"/>
                  </a:cubicBezTo>
                  <a:cubicBezTo>
                    <a:pt x="1059866" y="48141"/>
                    <a:pt x="1036491" y="44450"/>
                    <a:pt x="1073749" y="44450"/>
                  </a:cubicBezTo>
                  <a:cubicBezTo>
                    <a:pt x="1139064" y="5261"/>
                    <a:pt x="1112565" y="6350"/>
                    <a:pt x="1143599" y="6350"/>
                  </a:cubicBezTo>
                  <a:lnTo>
                    <a:pt x="1207099" y="6350"/>
                  </a:lnTo>
                  <a:lnTo>
                    <a:pt x="125789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Freihandform 148"/>
            <p:cNvSpPr/>
            <p:nvPr/>
          </p:nvSpPr>
          <p:spPr>
            <a:xfrm>
              <a:off x="3022600" y="3848100"/>
              <a:ext cx="254000" cy="222250"/>
            </a:xfrm>
            <a:custGeom>
              <a:avLst/>
              <a:gdLst>
                <a:gd name="connsiteX0" fmla="*/ 254000 w 254000"/>
                <a:gd name="connsiteY0" fmla="*/ 0 h 222250"/>
                <a:gd name="connsiteX1" fmla="*/ 190500 w 254000"/>
                <a:gd name="connsiteY1" fmla="*/ 0 h 222250"/>
                <a:gd name="connsiteX2" fmla="*/ 133350 w 254000"/>
                <a:gd name="connsiteY2" fmla="*/ 25400 h 222250"/>
                <a:gd name="connsiteX3" fmla="*/ 88900 w 254000"/>
                <a:gd name="connsiteY3" fmla="*/ 19050 h 222250"/>
                <a:gd name="connsiteX4" fmla="*/ 101600 w 254000"/>
                <a:gd name="connsiteY4" fmla="*/ 69850 h 222250"/>
                <a:gd name="connsiteX5" fmla="*/ 88900 w 254000"/>
                <a:gd name="connsiteY5" fmla="*/ 120650 h 222250"/>
                <a:gd name="connsiteX6" fmla="*/ 63500 w 254000"/>
                <a:gd name="connsiteY6" fmla="*/ 152400 h 222250"/>
                <a:gd name="connsiteX7" fmla="*/ 44450 w 254000"/>
                <a:gd name="connsiteY7" fmla="*/ 190500 h 222250"/>
                <a:gd name="connsiteX8" fmla="*/ 0 w 254000"/>
                <a:gd name="connsiteY8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222250">
                  <a:moveTo>
                    <a:pt x="254000" y="0"/>
                  </a:moveTo>
                  <a:cubicBezTo>
                    <a:pt x="193875" y="6681"/>
                    <a:pt x="210403" y="19903"/>
                    <a:pt x="190500" y="0"/>
                  </a:cubicBezTo>
                  <a:cubicBezTo>
                    <a:pt x="137807" y="26347"/>
                    <a:pt x="158632" y="25400"/>
                    <a:pt x="133350" y="25400"/>
                  </a:cubicBezTo>
                  <a:lnTo>
                    <a:pt x="88900" y="19050"/>
                  </a:lnTo>
                  <a:cubicBezTo>
                    <a:pt x="102181" y="65535"/>
                    <a:pt x="101600" y="48090"/>
                    <a:pt x="101600" y="69850"/>
                  </a:cubicBezTo>
                  <a:cubicBezTo>
                    <a:pt x="94987" y="122750"/>
                    <a:pt x="112315" y="120650"/>
                    <a:pt x="88900" y="120650"/>
                  </a:cubicBezTo>
                  <a:cubicBezTo>
                    <a:pt x="62003" y="147547"/>
                    <a:pt x="63500" y="134076"/>
                    <a:pt x="63500" y="152400"/>
                  </a:cubicBezTo>
                  <a:lnTo>
                    <a:pt x="44450" y="190500"/>
                  </a:lnTo>
                  <a:lnTo>
                    <a:pt x="0" y="222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Freihandform 149"/>
            <p:cNvSpPr/>
            <p:nvPr/>
          </p:nvSpPr>
          <p:spPr>
            <a:xfrm>
              <a:off x="3041650" y="3905250"/>
              <a:ext cx="412750" cy="660400"/>
            </a:xfrm>
            <a:custGeom>
              <a:avLst/>
              <a:gdLst>
                <a:gd name="connsiteX0" fmla="*/ 368300 w 368300"/>
                <a:gd name="connsiteY0" fmla="*/ 0 h 615950"/>
                <a:gd name="connsiteX1" fmla="*/ 260350 w 368300"/>
                <a:gd name="connsiteY1" fmla="*/ 44450 h 615950"/>
                <a:gd name="connsiteX2" fmla="*/ 196850 w 368300"/>
                <a:gd name="connsiteY2" fmla="*/ 44450 h 615950"/>
                <a:gd name="connsiteX3" fmla="*/ 165100 w 368300"/>
                <a:gd name="connsiteY3" fmla="*/ 139700 h 615950"/>
                <a:gd name="connsiteX4" fmla="*/ 57150 w 368300"/>
                <a:gd name="connsiteY4" fmla="*/ 184150 h 615950"/>
                <a:gd name="connsiteX5" fmla="*/ 57150 w 368300"/>
                <a:gd name="connsiteY5" fmla="*/ 184150 h 615950"/>
                <a:gd name="connsiteX6" fmla="*/ 57150 w 368300"/>
                <a:gd name="connsiteY6" fmla="*/ 279400 h 615950"/>
                <a:gd name="connsiteX7" fmla="*/ 6350 w 368300"/>
                <a:gd name="connsiteY7" fmla="*/ 349250 h 615950"/>
                <a:gd name="connsiteX8" fmla="*/ 6350 w 368300"/>
                <a:gd name="connsiteY8" fmla="*/ 431800 h 615950"/>
                <a:gd name="connsiteX9" fmla="*/ 0 w 368300"/>
                <a:gd name="connsiteY9" fmla="*/ 476250 h 615950"/>
                <a:gd name="connsiteX10" fmla="*/ 38100 w 368300"/>
                <a:gd name="connsiteY10" fmla="*/ 514350 h 615950"/>
                <a:gd name="connsiteX11" fmla="*/ 88900 w 368300"/>
                <a:gd name="connsiteY11" fmla="*/ 463550 h 615950"/>
                <a:gd name="connsiteX12" fmla="*/ 171450 w 368300"/>
                <a:gd name="connsiteY12" fmla="*/ 450850 h 615950"/>
                <a:gd name="connsiteX13" fmla="*/ 215900 w 368300"/>
                <a:gd name="connsiteY13" fmla="*/ 501650 h 615950"/>
                <a:gd name="connsiteX14" fmla="*/ 222250 w 368300"/>
                <a:gd name="connsiteY14" fmla="*/ 501650 h 615950"/>
                <a:gd name="connsiteX15" fmla="*/ 330200 w 368300"/>
                <a:gd name="connsiteY15" fmla="*/ 501650 h 615950"/>
                <a:gd name="connsiteX16" fmla="*/ 336550 w 368300"/>
                <a:gd name="connsiteY16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300" h="615950">
                  <a:moveTo>
                    <a:pt x="368300" y="0"/>
                  </a:moveTo>
                  <a:lnTo>
                    <a:pt x="260350" y="44450"/>
                  </a:lnTo>
                  <a:cubicBezTo>
                    <a:pt x="200225" y="37769"/>
                    <a:pt x="216753" y="24547"/>
                    <a:pt x="196850" y="44450"/>
                  </a:cubicBezTo>
                  <a:cubicBezTo>
                    <a:pt x="176808" y="137978"/>
                    <a:pt x="204907" y="119797"/>
                    <a:pt x="165100" y="139700"/>
                  </a:cubicBezTo>
                  <a:cubicBezTo>
                    <a:pt x="65456" y="179558"/>
                    <a:pt x="100436" y="162507"/>
                    <a:pt x="57150" y="184150"/>
                  </a:cubicBezTo>
                  <a:lnTo>
                    <a:pt x="57150" y="184150"/>
                  </a:lnTo>
                  <a:lnTo>
                    <a:pt x="57150" y="279400"/>
                  </a:lnTo>
                  <a:lnTo>
                    <a:pt x="6350" y="349250"/>
                  </a:lnTo>
                  <a:lnTo>
                    <a:pt x="6350" y="431800"/>
                  </a:lnTo>
                  <a:lnTo>
                    <a:pt x="0" y="476250"/>
                  </a:lnTo>
                  <a:lnTo>
                    <a:pt x="38100" y="514350"/>
                  </a:lnTo>
                  <a:lnTo>
                    <a:pt x="88900" y="463550"/>
                  </a:lnTo>
                  <a:lnTo>
                    <a:pt x="171450" y="450850"/>
                  </a:lnTo>
                  <a:cubicBezTo>
                    <a:pt x="195180" y="492377"/>
                    <a:pt x="182618" y="493330"/>
                    <a:pt x="215900" y="501650"/>
                  </a:cubicBezTo>
                  <a:cubicBezTo>
                    <a:pt x="217953" y="502163"/>
                    <a:pt x="220133" y="501650"/>
                    <a:pt x="222250" y="501650"/>
                  </a:cubicBezTo>
                  <a:lnTo>
                    <a:pt x="330200" y="501650"/>
                  </a:lnTo>
                  <a:lnTo>
                    <a:pt x="3365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Freihandform 151"/>
            <p:cNvSpPr/>
            <p:nvPr/>
          </p:nvSpPr>
          <p:spPr>
            <a:xfrm>
              <a:off x="2908125" y="3675600"/>
              <a:ext cx="368475" cy="204250"/>
            </a:xfrm>
            <a:custGeom>
              <a:avLst/>
              <a:gdLst>
                <a:gd name="connsiteX0" fmla="*/ 368475 w 368475"/>
                <a:gd name="connsiteY0" fmla="*/ 1050 h 204250"/>
                <a:gd name="connsiteX1" fmla="*/ 304975 w 368475"/>
                <a:gd name="connsiteY1" fmla="*/ 26450 h 204250"/>
                <a:gd name="connsiteX2" fmla="*/ 254175 w 368475"/>
                <a:gd name="connsiteY2" fmla="*/ 1050 h 204250"/>
                <a:gd name="connsiteX3" fmla="*/ 203375 w 368475"/>
                <a:gd name="connsiteY3" fmla="*/ 32800 h 204250"/>
                <a:gd name="connsiteX4" fmla="*/ 133525 w 368475"/>
                <a:gd name="connsiteY4" fmla="*/ 32800 h 204250"/>
                <a:gd name="connsiteX5" fmla="*/ 82725 w 368475"/>
                <a:gd name="connsiteY5" fmla="*/ 39150 h 204250"/>
                <a:gd name="connsiteX6" fmla="*/ 38275 w 368475"/>
                <a:gd name="connsiteY6" fmla="*/ 51850 h 204250"/>
                <a:gd name="connsiteX7" fmla="*/ 38275 w 368475"/>
                <a:gd name="connsiteY7" fmla="*/ 51850 h 204250"/>
                <a:gd name="connsiteX8" fmla="*/ 12875 w 368475"/>
                <a:gd name="connsiteY8" fmla="*/ 83600 h 204250"/>
                <a:gd name="connsiteX9" fmla="*/ 6525 w 368475"/>
                <a:gd name="connsiteY9" fmla="*/ 121700 h 204250"/>
                <a:gd name="connsiteX10" fmla="*/ 19225 w 368475"/>
                <a:gd name="connsiteY10" fmla="*/ 159800 h 204250"/>
                <a:gd name="connsiteX11" fmla="*/ 19225 w 368475"/>
                <a:gd name="connsiteY11" fmla="*/ 159800 h 204250"/>
                <a:gd name="connsiteX12" fmla="*/ 57325 w 368475"/>
                <a:gd name="connsiteY12" fmla="*/ 204250 h 204250"/>
                <a:gd name="connsiteX13" fmla="*/ 101775 w 368475"/>
                <a:gd name="connsiteY13" fmla="*/ 191550 h 204250"/>
                <a:gd name="connsiteX14" fmla="*/ 146225 w 368475"/>
                <a:gd name="connsiteY14" fmla="*/ 197900 h 204250"/>
                <a:gd name="connsiteX15" fmla="*/ 165275 w 368475"/>
                <a:gd name="connsiteY15" fmla="*/ 204250 h 204250"/>
                <a:gd name="connsiteX16" fmla="*/ 203375 w 368475"/>
                <a:gd name="connsiteY16" fmla="*/ 191550 h 20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475" h="204250">
                  <a:moveTo>
                    <a:pt x="368475" y="1050"/>
                  </a:moveTo>
                  <a:lnTo>
                    <a:pt x="304975" y="26450"/>
                  </a:lnTo>
                  <a:cubicBezTo>
                    <a:pt x="258687" y="0"/>
                    <a:pt x="277590" y="1050"/>
                    <a:pt x="254175" y="1050"/>
                  </a:cubicBezTo>
                  <a:cubicBezTo>
                    <a:pt x="208003" y="34030"/>
                    <a:pt x="227933" y="32800"/>
                    <a:pt x="203375" y="32800"/>
                  </a:cubicBezTo>
                  <a:lnTo>
                    <a:pt x="133525" y="32800"/>
                  </a:lnTo>
                  <a:lnTo>
                    <a:pt x="82725" y="39150"/>
                  </a:lnTo>
                  <a:lnTo>
                    <a:pt x="38275" y="51850"/>
                  </a:lnTo>
                  <a:lnTo>
                    <a:pt x="38275" y="51850"/>
                  </a:lnTo>
                  <a:lnTo>
                    <a:pt x="12875" y="83600"/>
                  </a:lnTo>
                  <a:lnTo>
                    <a:pt x="6525" y="121700"/>
                  </a:lnTo>
                  <a:cubicBezTo>
                    <a:pt x="13223" y="161888"/>
                    <a:pt x="0" y="159800"/>
                    <a:pt x="19225" y="159800"/>
                  </a:cubicBezTo>
                  <a:lnTo>
                    <a:pt x="19225" y="159800"/>
                  </a:lnTo>
                  <a:cubicBezTo>
                    <a:pt x="58822" y="199397"/>
                    <a:pt x="57325" y="179939"/>
                    <a:pt x="57325" y="204250"/>
                  </a:cubicBezTo>
                  <a:cubicBezTo>
                    <a:pt x="97433" y="190881"/>
                    <a:pt x="82038" y="191550"/>
                    <a:pt x="101775" y="191550"/>
                  </a:cubicBezTo>
                  <a:cubicBezTo>
                    <a:pt x="116592" y="193667"/>
                    <a:pt x="131549" y="194965"/>
                    <a:pt x="146225" y="197900"/>
                  </a:cubicBezTo>
                  <a:cubicBezTo>
                    <a:pt x="152789" y="199213"/>
                    <a:pt x="165275" y="204250"/>
                    <a:pt x="165275" y="204250"/>
                  </a:cubicBezTo>
                  <a:lnTo>
                    <a:pt x="203375" y="1915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Freihandform 152"/>
            <p:cNvSpPr/>
            <p:nvPr/>
          </p:nvSpPr>
          <p:spPr>
            <a:xfrm>
              <a:off x="2673350" y="3816350"/>
              <a:ext cx="241300" cy="209550"/>
            </a:xfrm>
            <a:custGeom>
              <a:avLst/>
              <a:gdLst>
                <a:gd name="connsiteX0" fmla="*/ 0 w 241300"/>
                <a:gd name="connsiteY0" fmla="*/ 209550 h 209550"/>
                <a:gd name="connsiteX1" fmla="*/ 44450 w 241300"/>
                <a:gd name="connsiteY1" fmla="*/ 101600 h 209550"/>
                <a:gd name="connsiteX2" fmla="*/ 101600 w 241300"/>
                <a:gd name="connsiteY2" fmla="*/ 38100 h 209550"/>
                <a:gd name="connsiteX3" fmla="*/ 196850 w 241300"/>
                <a:gd name="connsiteY3" fmla="*/ 38100 h 209550"/>
                <a:gd name="connsiteX4" fmla="*/ 241300 w 24130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09550">
                  <a:moveTo>
                    <a:pt x="0" y="209550"/>
                  </a:moveTo>
                  <a:lnTo>
                    <a:pt x="44450" y="101600"/>
                  </a:lnTo>
                  <a:lnTo>
                    <a:pt x="101600" y="38100"/>
                  </a:lnTo>
                  <a:lnTo>
                    <a:pt x="196850" y="38100"/>
                  </a:ln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Freihandform 153"/>
            <p:cNvSpPr/>
            <p:nvPr/>
          </p:nvSpPr>
          <p:spPr>
            <a:xfrm>
              <a:off x="3727450" y="3267233"/>
              <a:ext cx="768350" cy="352267"/>
            </a:xfrm>
            <a:custGeom>
              <a:avLst/>
              <a:gdLst>
                <a:gd name="connsiteX0" fmla="*/ 0 w 768350"/>
                <a:gd name="connsiteY0" fmla="*/ 352267 h 352267"/>
                <a:gd name="connsiteX1" fmla="*/ 88900 w 768350"/>
                <a:gd name="connsiteY1" fmla="*/ 276067 h 352267"/>
                <a:gd name="connsiteX2" fmla="*/ 76200 w 768350"/>
                <a:gd name="connsiteY2" fmla="*/ 174467 h 352267"/>
                <a:gd name="connsiteX3" fmla="*/ 69850 w 768350"/>
                <a:gd name="connsiteY3" fmla="*/ 155417 h 352267"/>
                <a:gd name="connsiteX4" fmla="*/ 82550 w 768350"/>
                <a:gd name="connsiteY4" fmla="*/ 117317 h 352267"/>
                <a:gd name="connsiteX5" fmla="*/ 101600 w 768350"/>
                <a:gd name="connsiteY5" fmla="*/ 104617 h 352267"/>
                <a:gd name="connsiteX6" fmla="*/ 177800 w 768350"/>
                <a:gd name="connsiteY6" fmla="*/ 47467 h 352267"/>
                <a:gd name="connsiteX7" fmla="*/ 196850 w 768350"/>
                <a:gd name="connsiteY7" fmla="*/ 41117 h 352267"/>
                <a:gd name="connsiteX8" fmla="*/ 209550 w 768350"/>
                <a:gd name="connsiteY8" fmla="*/ 34767 h 352267"/>
                <a:gd name="connsiteX9" fmla="*/ 393700 w 768350"/>
                <a:gd name="connsiteY9" fmla="*/ 53817 h 352267"/>
                <a:gd name="connsiteX10" fmla="*/ 488950 w 768350"/>
                <a:gd name="connsiteY10" fmla="*/ 3017 h 352267"/>
                <a:gd name="connsiteX11" fmla="*/ 514350 w 768350"/>
                <a:gd name="connsiteY11" fmla="*/ 9367 h 352267"/>
                <a:gd name="connsiteX12" fmla="*/ 533400 w 768350"/>
                <a:gd name="connsiteY12" fmla="*/ 15717 h 352267"/>
                <a:gd name="connsiteX13" fmla="*/ 628650 w 768350"/>
                <a:gd name="connsiteY13" fmla="*/ 60167 h 352267"/>
                <a:gd name="connsiteX14" fmla="*/ 768350 w 768350"/>
                <a:gd name="connsiteY14" fmla="*/ 53817 h 352267"/>
                <a:gd name="connsiteX15" fmla="*/ 768350 w 768350"/>
                <a:gd name="connsiteY15" fmla="*/ 53817 h 352267"/>
                <a:gd name="connsiteX16" fmla="*/ 768350 w 768350"/>
                <a:gd name="connsiteY16" fmla="*/ 53817 h 3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50" h="352267">
                  <a:moveTo>
                    <a:pt x="0" y="352267"/>
                  </a:moveTo>
                  <a:cubicBezTo>
                    <a:pt x="90564" y="281109"/>
                    <a:pt x="88900" y="320103"/>
                    <a:pt x="88900" y="276067"/>
                  </a:cubicBezTo>
                  <a:cubicBezTo>
                    <a:pt x="84667" y="242200"/>
                    <a:pt x="81523" y="208180"/>
                    <a:pt x="76200" y="174467"/>
                  </a:cubicBezTo>
                  <a:cubicBezTo>
                    <a:pt x="75156" y="167855"/>
                    <a:pt x="69850" y="155417"/>
                    <a:pt x="69850" y="155417"/>
                  </a:cubicBezTo>
                  <a:cubicBezTo>
                    <a:pt x="74083" y="142717"/>
                    <a:pt x="75455" y="128669"/>
                    <a:pt x="82550" y="117317"/>
                  </a:cubicBezTo>
                  <a:cubicBezTo>
                    <a:pt x="86595" y="110845"/>
                    <a:pt x="101600" y="104617"/>
                    <a:pt x="101600" y="104617"/>
                  </a:cubicBezTo>
                  <a:cubicBezTo>
                    <a:pt x="127000" y="85567"/>
                    <a:pt x="151382" y="65079"/>
                    <a:pt x="177800" y="47467"/>
                  </a:cubicBezTo>
                  <a:cubicBezTo>
                    <a:pt x="183369" y="43754"/>
                    <a:pt x="190635" y="43603"/>
                    <a:pt x="196850" y="41117"/>
                  </a:cubicBezTo>
                  <a:cubicBezTo>
                    <a:pt x="201244" y="39359"/>
                    <a:pt x="205317" y="36884"/>
                    <a:pt x="209550" y="34767"/>
                  </a:cubicBezTo>
                  <a:cubicBezTo>
                    <a:pt x="380958" y="54545"/>
                    <a:pt x="319252" y="53817"/>
                    <a:pt x="393700" y="53817"/>
                  </a:cubicBezTo>
                  <a:cubicBezTo>
                    <a:pt x="425450" y="36884"/>
                    <a:pt x="455185" y="15457"/>
                    <a:pt x="488950" y="3017"/>
                  </a:cubicBezTo>
                  <a:cubicBezTo>
                    <a:pt x="497139" y="0"/>
                    <a:pt x="505959" y="6969"/>
                    <a:pt x="514350" y="9367"/>
                  </a:cubicBezTo>
                  <a:cubicBezTo>
                    <a:pt x="520786" y="11206"/>
                    <a:pt x="533400" y="15717"/>
                    <a:pt x="533400" y="15717"/>
                  </a:cubicBezTo>
                  <a:lnTo>
                    <a:pt x="628650" y="60167"/>
                  </a:lnTo>
                  <a:cubicBezTo>
                    <a:pt x="759878" y="53606"/>
                    <a:pt x="713264" y="53817"/>
                    <a:pt x="768350" y="53817"/>
                  </a:cubicBezTo>
                  <a:lnTo>
                    <a:pt x="768350" y="53817"/>
                  </a:lnTo>
                  <a:lnTo>
                    <a:pt x="768350" y="5381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Freihandform 154"/>
            <p:cNvSpPr/>
            <p:nvPr/>
          </p:nvSpPr>
          <p:spPr>
            <a:xfrm>
              <a:off x="3083878" y="3354916"/>
              <a:ext cx="321429" cy="359834"/>
            </a:xfrm>
            <a:custGeom>
              <a:avLst/>
              <a:gdLst>
                <a:gd name="connsiteX0" fmla="*/ 135572 w 321429"/>
                <a:gd name="connsiteY0" fmla="*/ 222665 h 222665"/>
                <a:gd name="connsiteX1" fmla="*/ 91122 w 321429"/>
                <a:gd name="connsiteY1" fmla="*/ 184565 h 222665"/>
                <a:gd name="connsiteX2" fmla="*/ 78422 w 321429"/>
                <a:gd name="connsiteY2" fmla="*/ 133765 h 222665"/>
                <a:gd name="connsiteX3" fmla="*/ 14922 w 321429"/>
                <a:gd name="connsiteY3" fmla="*/ 114715 h 222665"/>
                <a:gd name="connsiteX4" fmla="*/ 33972 w 321429"/>
                <a:gd name="connsiteY4" fmla="*/ 51215 h 222665"/>
                <a:gd name="connsiteX5" fmla="*/ 103822 w 321429"/>
                <a:gd name="connsiteY5" fmla="*/ 13115 h 222665"/>
                <a:gd name="connsiteX6" fmla="*/ 173672 w 321429"/>
                <a:gd name="connsiteY6" fmla="*/ 415 h 222665"/>
                <a:gd name="connsiteX7" fmla="*/ 256222 w 321429"/>
                <a:gd name="connsiteY7" fmla="*/ 32165 h 222665"/>
                <a:gd name="connsiteX8" fmla="*/ 243522 w 321429"/>
                <a:gd name="connsiteY8" fmla="*/ 82965 h 222665"/>
                <a:gd name="connsiteX9" fmla="*/ 287972 w 321429"/>
                <a:gd name="connsiteY9" fmla="*/ 146465 h 222665"/>
                <a:gd name="connsiteX10" fmla="*/ 199072 w 321429"/>
                <a:gd name="connsiteY10" fmla="*/ 159165 h 222665"/>
                <a:gd name="connsiteX11" fmla="*/ 135572 w 321429"/>
                <a:gd name="connsiteY11" fmla="*/ 222665 h 22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29" h="222665">
                  <a:moveTo>
                    <a:pt x="135572" y="222665"/>
                  </a:moveTo>
                  <a:cubicBezTo>
                    <a:pt x="89400" y="189685"/>
                    <a:pt x="91122" y="209123"/>
                    <a:pt x="91122" y="184565"/>
                  </a:cubicBezTo>
                  <a:cubicBezTo>
                    <a:pt x="83994" y="141796"/>
                    <a:pt x="90530" y="157981"/>
                    <a:pt x="78422" y="133765"/>
                  </a:cubicBezTo>
                  <a:cubicBezTo>
                    <a:pt x="12846" y="120650"/>
                    <a:pt x="14922" y="142651"/>
                    <a:pt x="14922" y="114715"/>
                  </a:cubicBezTo>
                  <a:cubicBezTo>
                    <a:pt x="21693" y="47003"/>
                    <a:pt x="0" y="51215"/>
                    <a:pt x="33972" y="51215"/>
                  </a:cubicBezTo>
                  <a:lnTo>
                    <a:pt x="103822" y="13115"/>
                  </a:lnTo>
                  <a:cubicBezTo>
                    <a:pt x="169398" y="0"/>
                    <a:pt x="145736" y="415"/>
                    <a:pt x="173672" y="415"/>
                  </a:cubicBezTo>
                  <a:cubicBezTo>
                    <a:pt x="252712" y="26762"/>
                    <a:pt x="230940" y="6883"/>
                    <a:pt x="256222" y="32165"/>
                  </a:cubicBezTo>
                  <a:lnTo>
                    <a:pt x="243522" y="82965"/>
                  </a:lnTo>
                  <a:cubicBezTo>
                    <a:pt x="295644" y="148118"/>
                    <a:pt x="321429" y="146465"/>
                    <a:pt x="287972" y="146465"/>
                  </a:cubicBezTo>
                  <a:cubicBezTo>
                    <a:pt x="207596" y="159861"/>
                    <a:pt x="237522" y="159165"/>
                    <a:pt x="199072" y="159165"/>
                  </a:cubicBezTo>
                  <a:lnTo>
                    <a:pt x="135572" y="22266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56" name="Freihandform 155"/>
            <p:cNvSpPr/>
            <p:nvPr/>
          </p:nvSpPr>
          <p:spPr>
            <a:xfrm>
              <a:off x="3670300" y="3206750"/>
              <a:ext cx="247650" cy="88900"/>
            </a:xfrm>
            <a:custGeom>
              <a:avLst/>
              <a:gdLst>
                <a:gd name="connsiteX0" fmla="*/ 247650 w 247650"/>
                <a:gd name="connsiteY0" fmla="*/ 88900 h 88900"/>
                <a:gd name="connsiteX1" fmla="*/ 146050 w 247650"/>
                <a:gd name="connsiteY1" fmla="*/ 44450 h 88900"/>
                <a:gd name="connsiteX2" fmla="*/ 57150 w 247650"/>
                <a:gd name="connsiteY2" fmla="*/ 31750 h 88900"/>
                <a:gd name="connsiteX3" fmla="*/ 0 w 247650"/>
                <a:gd name="connsiteY3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88900">
                  <a:moveTo>
                    <a:pt x="247650" y="88900"/>
                  </a:moveTo>
                  <a:cubicBezTo>
                    <a:pt x="164137" y="40184"/>
                    <a:pt x="200856" y="44450"/>
                    <a:pt x="146050" y="44450"/>
                  </a:cubicBezTo>
                  <a:cubicBezTo>
                    <a:pt x="50816" y="51252"/>
                    <a:pt x="57150" y="80509"/>
                    <a:pt x="57150" y="31750"/>
                  </a:cubicBez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Freihandform 156"/>
            <p:cNvSpPr/>
            <p:nvPr/>
          </p:nvSpPr>
          <p:spPr>
            <a:xfrm>
              <a:off x="3213100" y="3232150"/>
              <a:ext cx="330200" cy="146050"/>
            </a:xfrm>
            <a:custGeom>
              <a:avLst/>
              <a:gdLst>
                <a:gd name="connsiteX0" fmla="*/ 330200 w 330200"/>
                <a:gd name="connsiteY0" fmla="*/ 0 h 146050"/>
                <a:gd name="connsiteX1" fmla="*/ 171450 w 330200"/>
                <a:gd name="connsiteY1" fmla="*/ 38100 h 146050"/>
                <a:gd name="connsiteX2" fmla="*/ 88900 w 330200"/>
                <a:gd name="connsiteY2" fmla="*/ 107950 h 146050"/>
                <a:gd name="connsiteX3" fmla="*/ 0 w 330200"/>
                <a:gd name="connsiteY3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46050">
                  <a:moveTo>
                    <a:pt x="330200" y="0"/>
                  </a:moveTo>
                  <a:lnTo>
                    <a:pt x="171450" y="38100"/>
                  </a:lnTo>
                  <a:cubicBezTo>
                    <a:pt x="93690" y="109380"/>
                    <a:pt x="129707" y="107950"/>
                    <a:pt x="88900" y="107950"/>
                  </a:cubicBezTo>
                  <a:lnTo>
                    <a:pt x="0" y="146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Freihandform 157"/>
            <p:cNvSpPr/>
            <p:nvPr/>
          </p:nvSpPr>
          <p:spPr>
            <a:xfrm>
              <a:off x="2908300" y="3441700"/>
              <a:ext cx="196850" cy="298450"/>
            </a:xfrm>
            <a:custGeom>
              <a:avLst/>
              <a:gdLst>
                <a:gd name="connsiteX0" fmla="*/ 196850 w 196850"/>
                <a:gd name="connsiteY0" fmla="*/ 0 h 298450"/>
                <a:gd name="connsiteX1" fmla="*/ 76200 w 196850"/>
                <a:gd name="connsiteY1" fmla="*/ 76200 h 298450"/>
                <a:gd name="connsiteX2" fmla="*/ 12700 w 196850"/>
                <a:gd name="connsiteY2" fmla="*/ 133350 h 298450"/>
                <a:gd name="connsiteX3" fmla="*/ 0 w 196850"/>
                <a:gd name="connsiteY3" fmla="*/ 152400 h 298450"/>
                <a:gd name="connsiteX4" fmla="*/ 19050 w 196850"/>
                <a:gd name="connsiteY4" fmla="*/ 298450 h 298450"/>
                <a:gd name="connsiteX5" fmla="*/ 19050 w 196850"/>
                <a:gd name="connsiteY5" fmla="*/ 298450 h 298450"/>
                <a:gd name="connsiteX6" fmla="*/ 19050 w 196850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850" h="298450">
                  <a:moveTo>
                    <a:pt x="196850" y="0"/>
                  </a:moveTo>
                  <a:cubicBezTo>
                    <a:pt x="80789" y="77374"/>
                    <a:pt x="128341" y="76200"/>
                    <a:pt x="76200" y="76200"/>
                  </a:cubicBezTo>
                  <a:cubicBezTo>
                    <a:pt x="55033" y="95250"/>
                    <a:pt x="32836" y="113214"/>
                    <a:pt x="12700" y="133350"/>
                  </a:cubicBezTo>
                  <a:cubicBezTo>
                    <a:pt x="7304" y="138746"/>
                    <a:pt x="0" y="152400"/>
                    <a:pt x="0" y="152400"/>
                  </a:cubicBezTo>
                  <a:lnTo>
                    <a:pt x="19050" y="298450"/>
                  </a:ln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Freihandform 159"/>
            <p:cNvSpPr/>
            <p:nvPr/>
          </p:nvSpPr>
          <p:spPr>
            <a:xfrm>
              <a:off x="3302000" y="5207000"/>
              <a:ext cx="254000" cy="393700"/>
            </a:xfrm>
            <a:custGeom>
              <a:avLst/>
              <a:gdLst>
                <a:gd name="connsiteX0" fmla="*/ 0 w 254000"/>
                <a:gd name="connsiteY0" fmla="*/ 0 h 393700"/>
                <a:gd name="connsiteX1" fmla="*/ 76200 w 254000"/>
                <a:gd name="connsiteY1" fmla="*/ 152400 h 393700"/>
                <a:gd name="connsiteX2" fmla="*/ 88900 w 254000"/>
                <a:gd name="connsiteY2" fmla="*/ 254000 h 393700"/>
                <a:gd name="connsiteX3" fmla="*/ 88900 w 254000"/>
                <a:gd name="connsiteY3" fmla="*/ 254000 h 393700"/>
                <a:gd name="connsiteX4" fmla="*/ 254000 w 254000"/>
                <a:gd name="connsiteY4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393700">
                  <a:moveTo>
                    <a:pt x="0" y="0"/>
                  </a:moveTo>
                  <a:lnTo>
                    <a:pt x="76200" y="152400"/>
                  </a:lnTo>
                  <a:cubicBezTo>
                    <a:pt x="89499" y="245491"/>
                    <a:pt x="88900" y="211366"/>
                    <a:pt x="88900" y="254000"/>
                  </a:cubicBezTo>
                  <a:lnTo>
                    <a:pt x="88900" y="254000"/>
                  </a:lnTo>
                  <a:lnTo>
                    <a:pt x="254000" y="393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Freihandform 162"/>
            <p:cNvSpPr/>
            <p:nvPr/>
          </p:nvSpPr>
          <p:spPr>
            <a:xfrm>
              <a:off x="6902450" y="3841750"/>
              <a:ext cx="1758950" cy="615950"/>
            </a:xfrm>
            <a:custGeom>
              <a:avLst/>
              <a:gdLst>
                <a:gd name="connsiteX0" fmla="*/ 0 w 1758950"/>
                <a:gd name="connsiteY0" fmla="*/ 19050 h 615950"/>
                <a:gd name="connsiteX1" fmla="*/ 57150 w 1758950"/>
                <a:gd name="connsiteY1" fmla="*/ 44450 h 615950"/>
                <a:gd name="connsiteX2" fmla="*/ 82550 w 1758950"/>
                <a:gd name="connsiteY2" fmla="*/ 88900 h 615950"/>
                <a:gd name="connsiteX3" fmla="*/ 133350 w 1758950"/>
                <a:gd name="connsiteY3" fmla="*/ 57150 h 615950"/>
                <a:gd name="connsiteX4" fmla="*/ 196850 w 1758950"/>
                <a:gd name="connsiteY4" fmla="*/ 0 h 615950"/>
                <a:gd name="connsiteX5" fmla="*/ 273050 w 1758950"/>
                <a:gd name="connsiteY5" fmla="*/ 82550 h 615950"/>
                <a:gd name="connsiteX6" fmla="*/ 355600 w 1758950"/>
                <a:gd name="connsiteY6" fmla="*/ 95250 h 615950"/>
                <a:gd name="connsiteX7" fmla="*/ 406400 w 1758950"/>
                <a:gd name="connsiteY7" fmla="*/ 158750 h 615950"/>
                <a:gd name="connsiteX8" fmla="*/ 444500 w 1758950"/>
                <a:gd name="connsiteY8" fmla="*/ 152400 h 615950"/>
                <a:gd name="connsiteX9" fmla="*/ 514350 w 1758950"/>
                <a:gd name="connsiteY9" fmla="*/ 114300 h 615950"/>
                <a:gd name="connsiteX10" fmla="*/ 546100 w 1758950"/>
                <a:gd name="connsiteY10" fmla="*/ 95250 h 615950"/>
                <a:gd name="connsiteX11" fmla="*/ 552450 w 1758950"/>
                <a:gd name="connsiteY11" fmla="*/ 76200 h 615950"/>
                <a:gd name="connsiteX12" fmla="*/ 615950 w 1758950"/>
                <a:gd name="connsiteY12" fmla="*/ 63500 h 615950"/>
                <a:gd name="connsiteX13" fmla="*/ 698500 w 1758950"/>
                <a:gd name="connsiteY13" fmla="*/ 95250 h 615950"/>
                <a:gd name="connsiteX14" fmla="*/ 730250 w 1758950"/>
                <a:gd name="connsiteY14" fmla="*/ 114300 h 615950"/>
                <a:gd name="connsiteX15" fmla="*/ 787400 w 1758950"/>
                <a:gd name="connsiteY15" fmla="*/ 95250 h 615950"/>
                <a:gd name="connsiteX16" fmla="*/ 908050 w 1758950"/>
                <a:gd name="connsiteY16" fmla="*/ 95250 h 615950"/>
                <a:gd name="connsiteX17" fmla="*/ 1073150 w 1758950"/>
                <a:gd name="connsiteY17" fmla="*/ 76200 h 615950"/>
                <a:gd name="connsiteX18" fmla="*/ 1149350 w 1758950"/>
                <a:gd name="connsiteY18" fmla="*/ 101600 h 615950"/>
                <a:gd name="connsiteX19" fmla="*/ 1187450 w 1758950"/>
                <a:gd name="connsiteY19" fmla="*/ 158750 h 615950"/>
                <a:gd name="connsiteX20" fmla="*/ 1257300 w 1758950"/>
                <a:gd name="connsiteY20" fmla="*/ 146050 h 615950"/>
                <a:gd name="connsiteX21" fmla="*/ 1346200 w 1758950"/>
                <a:gd name="connsiteY21" fmla="*/ 203200 h 615950"/>
                <a:gd name="connsiteX22" fmla="*/ 1365250 w 1758950"/>
                <a:gd name="connsiteY22" fmla="*/ 298450 h 615950"/>
                <a:gd name="connsiteX23" fmla="*/ 1371600 w 1758950"/>
                <a:gd name="connsiteY23" fmla="*/ 374650 h 615950"/>
                <a:gd name="connsiteX24" fmla="*/ 1371600 w 1758950"/>
                <a:gd name="connsiteY24" fmla="*/ 444500 h 615950"/>
                <a:gd name="connsiteX25" fmla="*/ 1435100 w 1758950"/>
                <a:gd name="connsiteY25" fmla="*/ 501650 h 615950"/>
                <a:gd name="connsiteX26" fmla="*/ 1473200 w 1758950"/>
                <a:gd name="connsiteY26" fmla="*/ 539750 h 615950"/>
                <a:gd name="connsiteX27" fmla="*/ 1485900 w 1758950"/>
                <a:gd name="connsiteY27" fmla="*/ 584200 h 615950"/>
                <a:gd name="connsiteX28" fmla="*/ 1562100 w 1758950"/>
                <a:gd name="connsiteY28" fmla="*/ 571500 h 615950"/>
                <a:gd name="connsiteX29" fmla="*/ 1625600 w 1758950"/>
                <a:gd name="connsiteY29" fmla="*/ 520700 h 615950"/>
                <a:gd name="connsiteX30" fmla="*/ 1682750 w 1758950"/>
                <a:gd name="connsiteY30" fmla="*/ 558800 h 615950"/>
                <a:gd name="connsiteX31" fmla="*/ 1701800 w 1758950"/>
                <a:gd name="connsiteY31" fmla="*/ 558800 h 615950"/>
                <a:gd name="connsiteX32" fmla="*/ 1758950 w 1758950"/>
                <a:gd name="connsiteY32" fmla="*/ 615950 h 615950"/>
                <a:gd name="connsiteX33" fmla="*/ 1758950 w 1758950"/>
                <a:gd name="connsiteY33" fmla="*/ 615950 h 615950"/>
                <a:gd name="connsiteX34" fmla="*/ 1758950 w 1758950"/>
                <a:gd name="connsiteY34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58950" h="615950">
                  <a:moveTo>
                    <a:pt x="0" y="19050"/>
                  </a:moveTo>
                  <a:lnTo>
                    <a:pt x="57150" y="44450"/>
                  </a:lnTo>
                  <a:lnTo>
                    <a:pt x="82550" y="88900"/>
                  </a:lnTo>
                  <a:cubicBezTo>
                    <a:pt x="135243" y="62553"/>
                    <a:pt x="133350" y="82432"/>
                    <a:pt x="133350" y="57150"/>
                  </a:cubicBezTo>
                  <a:lnTo>
                    <a:pt x="196850" y="0"/>
                  </a:lnTo>
                  <a:cubicBezTo>
                    <a:pt x="274547" y="77697"/>
                    <a:pt x="273050" y="40279"/>
                    <a:pt x="273050" y="82550"/>
                  </a:cubicBezTo>
                  <a:lnTo>
                    <a:pt x="355600" y="95250"/>
                  </a:lnTo>
                  <a:cubicBezTo>
                    <a:pt x="401888" y="154763"/>
                    <a:pt x="382985" y="135335"/>
                    <a:pt x="406400" y="158750"/>
                  </a:cubicBezTo>
                  <a:cubicBezTo>
                    <a:pt x="448676" y="165796"/>
                    <a:pt x="444500" y="177975"/>
                    <a:pt x="444500" y="152400"/>
                  </a:cubicBezTo>
                  <a:cubicBezTo>
                    <a:pt x="500380" y="110490"/>
                    <a:pt x="474133" y="114300"/>
                    <a:pt x="514350" y="114300"/>
                  </a:cubicBezTo>
                  <a:cubicBezTo>
                    <a:pt x="524933" y="107950"/>
                    <a:pt x="537373" y="103977"/>
                    <a:pt x="546100" y="95250"/>
                  </a:cubicBezTo>
                  <a:cubicBezTo>
                    <a:pt x="550833" y="90517"/>
                    <a:pt x="552450" y="76200"/>
                    <a:pt x="552450" y="76200"/>
                  </a:cubicBezTo>
                  <a:lnTo>
                    <a:pt x="615950" y="63500"/>
                  </a:lnTo>
                  <a:lnTo>
                    <a:pt x="698500" y="95250"/>
                  </a:lnTo>
                  <a:cubicBezTo>
                    <a:pt x="731903" y="121972"/>
                    <a:pt x="730250" y="134203"/>
                    <a:pt x="730250" y="114300"/>
                  </a:cubicBezTo>
                  <a:lnTo>
                    <a:pt x="787400" y="95250"/>
                  </a:lnTo>
                  <a:lnTo>
                    <a:pt x="908050" y="95250"/>
                  </a:lnTo>
                  <a:cubicBezTo>
                    <a:pt x="1069756" y="69377"/>
                    <a:pt x="1028906" y="31956"/>
                    <a:pt x="1073150" y="76200"/>
                  </a:cubicBezTo>
                  <a:lnTo>
                    <a:pt x="1149350" y="101600"/>
                  </a:lnTo>
                  <a:cubicBezTo>
                    <a:pt x="1188539" y="166915"/>
                    <a:pt x="1187450" y="189784"/>
                    <a:pt x="1187450" y="158750"/>
                  </a:cubicBezTo>
                  <a:lnTo>
                    <a:pt x="1257300" y="146050"/>
                  </a:lnTo>
                  <a:lnTo>
                    <a:pt x="1346200" y="203200"/>
                  </a:lnTo>
                  <a:cubicBezTo>
                    <a:pt x="1365640" y="306880"/>
                    <a:pt x="1365250" y="339257"/>
                    <a:pt x="1365250" y="298450"/>
                  </a:cubicBezTo>
                  <a:lnTo>
                    <a:pt x="1371600" y="374650"/>
                  </a:lnTo>
                  <a:lnTo>
                    <a:pt x="1371600" y="444500"/>
                  </a:lnTo>
                  <a:lnTo>
                    <a:pt x="1435100" y="501650"/>
                  </a:lnTo>
                  <a:lnTo>
                    <a:pt x="1473200" y="539750"/>
                  </a:lnTo>
                  <a:cubicBezTo>
                    <a:pt x="1479849" y="586295"/>
                    <a:pt x="1464583" y="584200"/>
                    <a:pt x="1485900" y="584200"/>
                  </a:cubicBezTo>
                  <a:lnTo>
                    <a:pt x="1562100" y="571500"/>
                  </a:lnTo>
                  <a:cubicBezTo>
                    <a:pt x="1620832" y="519294"/>
                    <a:pt x="1593762" y="520700"/>
                    <a:pt x="1625600" y="520700"/>
                  </a:cubicBezTo>
                  <a:cubicBezTo>
                    <a:pt x="1644650" y="533400"/>
                    <a:pt x="1662974" y="547264"/>
                    <a:pt x="1682750" y="558800"/>
                  </a:cubicBezTo>
                  <a:cubicBezTo>
                    <a:pt x="1703808" y="571084"/>
                    <a:pt x="1701800" y="570179"/>
                    <a:pt x="1701800" y="558800"/>
                  </a:cubicBezTo>
                  <a:lnTo>
                    <a:pt x="1758950" y="615950"/>
                  </a:lnTo>
                  <a:lnTo>
                    <a:pt x="1758950" y="615950"/>
                  </a:lnTo>
                  <a:lnTo>
                    <a:pt x="17589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Freihandform 164"/>
            <p:cNvSpPr/>
            <p:nvPr/>
          </p:nvSpPr>
          <p:spPr>
            <a:xfrm>
              <a:off x="4100603" y="2984500"/>
              <a:ext cx="242797" cy="144780"/>
            </a:xfrm>
            <a:custGeom>
              <a:avLst/>
              <a:gdLst>
                <a:gd name="connsiteX0" fmla="*/ 172947 w 242797"/>
                <a:gd name="connsiteY0" fmla="*/ 0 h 144780"/>
                <a:gd name="connsiteX1" fmla="*/ 64997 w 242797"/>
                <a:gd name="connsiteY1" fmla="*/ 12700 h 144780"/>
                <a:gd name="connsiteX2" fmla="*/ 1497 w 242797"/>
                <a:gd name="connsiteY2" fmla="*/ 82550 h 144780"/>
                <a:gd name="connsiteX3" fmla="*/ 103097 w 242797"/>
                <a:gd name="connsiteY3" fmla="*/ 139700 h 144780"/>
                <a:gd name="connsiteX4" fmla="*/ 179297 w 242797"/>
                <a:gd name="connsiteY4" fmla="*/ 120650 h 144780"/>
                <a:gd name="connsiteX5" fmla="*/ 185647 w 242797"/>
                <a:gd name="connsiteY5" fmla="*/ 114300 h 144780"/>
                <a:gd name="connsiteX6" fmla="*/ 242797 w 242797"/>
                <a:gd name="connsiteY6" fmla="*/ 12700 h 144780"/>
                <a:gd name="connsiteX7" fmla="*/ 172947 w 242797"/>
                <a:gd name="connsiteY7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797" h="144780">
                  <a:moveTo>
                    <a:pt x="172947" y="0"/>
                  </a:moveTo>
                  <a:cubicBezTo>
                    <a:pt x="73501" y="13259"/>
                    <a:pt x="109728" y="12700"/>
                    <a:pt x="64997" y="12700"/>
                  </a:cubicBezTo>
                  <a:cubicBezTo>
                    <a:pt x="0" y="77697"/>
                    <a:pt x="1497" y="46266"/>
                    <a:pt x="1497" y="82550"/>
                  </a:cubicBezTo>
                  <a:cubicBezTo>
                    <a:pt x="84470" y="144780"/>
                    <a:pt x="45947" y="139700"/>
                    <a:pt x="103097" y="139700"/>
                  </a:cubicBezTo>
                  <a:cubicBezTo>
                    <a:pt x="156367" y="133781"/>
                    <a:pt x="148864" y="143475"/>
                    <a:pt x="179297" y="120650"/>
                  </a:cubicBezTo>
                  <a:cubicBezTo>
                    <a:pt x="181692" y="118854"/>
                    <a:pt x="183530" y="116417"/>
                    <a:pt x="185647" y="114300"/>
                  </a:cubicBezTo>
                  <a:lnTo>
                    <a:pt x="242797" y="12700"/>
                  </a:lnTo>
                  <a:lnTo>
                    <a:pt x="172947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66" name="Freihandform 165"/>
            <p:cNvSpPr/>
            <p:nvPr/>
          </p:nvSpPr>
          <p:spPr>
            <a:xfrm>
              <a:off x="3276600" y="2959100"/>
              <a:ext cx="184150" cy="191260"/>
            </a:xfrm>
            <a:custGeom>
              <a:avLst/>
              <a:gdLst>
                <a:gd name="connsiteX0" fmla="*/ 165100 w 184150"/>
                <a:gd name="connsiteY0" fmla="*/ 0 h 191260"/>
                <a:gd name="connsiteX1" fmla="*/ 63500 w 184150"/>
                <a:gd name="connsiteY1" fmla="*/ 19050 h 191260"/>
                <a:gd name="connsiteX2" fmla="*/ 0 w 184150"/>
                <a:gd name="connsiteY2" fmla="*/ 88900 h 191260"/>
                <a:gd name="connsiteX3" fmla="*/ 44450 w 184150"/>
                <a:gd name="connsiteY3" fmla="*/ 158750 h 191260"/>
                <a:gd name="connsiteX4" fmla="*/ 133350 w 184150"/>
                <a:gd name="connsiteY4" fmla="*/ 190500 h 191260"/>
                <a:gd name="connsiteX5" fmla="*/ 184150 w 184150"/>
                <a:gd name="connsiteY5" fmla="*/ 95250 h 19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0" h="191260">
                  <a:moveTo>
                    <a:pt x="165100" y="0"/>
                  </a:moveTo>
                  <a:cubicBezTo>
                    <a:pt x="80686" y="21103"/>
                    <a:pt x="115082" y="19050"/>
                    <a:pt x="63500" y="19050"/>
                  </a:cubicBezTo>
                  <a:lnTo>
                    <a:pt x="0" y="88900"/>
                  </a:lnTo>
                  <a:lnTo>
                    <a:pt x="44450" y="158750"/>
                  </a:lnTo>
                  <a:cubicBezTo>
                    <a:pt x="128976" y="191260"/>
                    <a:pt x="97518" y="190500"/>
                    <a:pt x="133350" y="190500"/>
                  </a:cubicBezTo>
                  <a:lnTo>
                    <a:pt x="184150" y="95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" name="Gerade Verbindung 69"/>
            <p:cNvCxnSpPr>
              <a:stCxn id="109" idx="3"/>
              <a:endCxn id="108" idx="4"/>
            </p:cNvCxnSpPr>
            <p:nvPr/>
          </p:nvCxnSpPr>
          <p:spPr>
            <a:xfrm flipH="1">
              <a:off x="4775200" y="2222500"/>
              <a:ext cx="12700" cy="13335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ihandform 76"/>
            <p:cNvSpPr/>
            <p:nvPr/>
          </p:nvSpPr>
          <p:spPr>
            <a:xfrm>
              <a:off x="3206750" y="2609850"/>
              <a:ext cx="1047750" cy="628650"/>
            </a:xfrm>
            <a:custGeom>
              <a:avLst/>
              <a:gdLst>
                <a:gd name="connsiteX0" fmla="*/ 1047750 w 1047750"/>
                <a:gd name="connsiteY0" fmla="*/ 0 h 628650"/>
                <a:gd name="connsiteX1" fmla="*/ 996950 w 1047750"/>
                <a:gd name="connsiteY1" fmla="*/ 171450 h 628650"/>
                <a:gd name="connsiteX2" fmla="*/ 901700 w 1047750"/>
                <a:gd name="connsiteY2" fmla="*/ 215900 h 628650"/>
                <a:gd name="connsiteX3" fmla="*/ 901700 w 1047750"/>
                <a:gd name="connsiteY3" fmla="*/ 228600 h 628650"/>
                <a:gd name="connsiteX4" fmla="*/ 882650 w 1047750"/>
                <a:gd name="connsiteY4" fmla="*/ 273050 h 628650"/>
                <a:gd name="connsiteX5" fmla="*/ 768350 w 1047750"/>
                <a:gd name="connsiteY5" fmla="*/ 298450 h 628650"/>
                <a:gd name="connsiteX6" fmla="*/ 679450 w 1047750"/>
                <a:gd name="connsiteY6" fmla="*/ 336550 h 628650"/>
                <a:gd name="connsiteX7" fmla="*/ 596900 w 1047750"/>
                <a:gd name="connsiteY7" fmla="*/ 349250 h 628650"/>
                <a:gd name="connsiteX8" fmla="*/ 520700 w 1047750"/>
                <a:gd name="connsiteY8" fmla="*/ 368300 h 628650"/>
                <a:gd name="connsiteX9" fmla="*/ 514350 w 1047750"/>
                <a:gd name="connsiteY9" fmla="*/ 457200 h 628650"/>
                <a:gd name="connsiteX10" fmla="*/ 514350 w 1047750"/>
                <a:gd name="connsiteY10" fmla="*/ 533400 h 628650"/>
                <a:gd name="connsiteX11" fmla="*/ 463550 w 1047750"/>
                <a:gd name="connsiteY11" fmla="*/ 603250 h 628650"/>
                <a:gd name="connsiteX12" fmla="*/ 361950 w 1047750"/>
                <a:gd name="connsiteY12" fmla="*/ 628650 h 628650"/>
                <a:gd name="connsiteX13" fmla="*/ 311150 w 1047750"/>
                <a:gd name="connsiteY13" fmla="*/ 501650 h 628650"/>
                <a:gd name="connsiteX14" fmla="*/ 273050 w 1047750"/>
                <a:gd name="connsiteY14" fmla="*/ 425450 h 628650"/>
                <a:gd name="connsiteX15" fmla="*/ 273050 w 1047750"/>
                <a:gd name="connsiteY15" fmla="*/ 368300 h 628650"/>
                <a:gd name="connsiteX16" fmla="*/ 215900 w 1047750"/>
                <a:gd name="connsiteY16" fmla="*/ 323850 h 628650"/>
                <a:gd name="connsiteX17" fmla="*/ 190500 w 1047750"/>
                <a:gd name="connsiteY17" fmla="*/ 285750 h 628650"/>
                <a:gd name="connsiteX18" fmla="*/ 88900 w 1047750"/>
                <a:gd name="connsiteY18" fmla="*/ 279400 h 628650"/>
                <a:gd name="connsiteX19" fmla="*/ 57150 w 1047750"/>
                <a:gd name="connsiteY19" fmla="*/ 222250 h 628650"/>
                <a:gd name="connsiteX20" fmla="*/ 0 w 1047750"/>
                <a:gd name="connsiteY20" fmla="*/ 21590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7750" h="628650">
                  <a:moveTo>
                    <a:pt x="1047750" y="0"/>
                  </a:moveTo>
                  <a:lnTo>
                    <a:pt x="996950" y="171450"/>
                  </a:lnTo>
                  <a:cubicBezTo>
                    <a:pt x="933055" y="189706"/>
                    <a:pt x="910967" y="169563"/>
                    <a:pt x="901700" y="215900"/>
                  </a:cubicBezTo>
                  <a:cubicBezTo>
                    <a:pt x="900870" y="220051"/>
                    <a:pt x="901700" y="224367"/>
                    <a:pt x="901700" y="228600"/>
                  </a:cubicBezTo>
                  <a:cubicBezTo>
                    <a:pt x="888419" y="275085"/>
                    <a:pt x="904410" y="273050"/>
                    <a:pt x="882650" y="273050"/>
                  </a:cubicBezTo>
                  <a:cubicBezTo>
                    <a:pt x="785609" y="300776"/>
                    <a:pt x="824569" y="298450"/>
                    <a:pt x="768350" y="298450"/>
                  </a:cubicBezTo>
                  <a:cubicBezTo>
                    <a:pt x="677457" y="330912"/>
                    <a:pt x="679450" y="298733"/>
                    <a:pt x="679450" y="336550"/>
                  </a:cubicBezTo>
                  <a:lnTo>
                    <a:pt x="596900" y="349250"/>
                  </a:lnTo>
                  <a:cubicBezTo>
                    <a:pt x="518612" y="362298"/>
                    <a:pt x="520700" y="336200"/>
                    <a:pt x="520700" y="368300"/>
                  </a:cubicBezTo>
                  <a:lnTo>
                    <a:pt x="514350" y="457200"/>
                  </a:lnTo>
                  <a:lnTo>
                    <a:pt x="514350" y="533400"/>
                  </a:lnTo>
                  <a:lnTo>
                    <a:pt x="463550" y="603250"/>
                  </a:lnTo>
                  <a:lnTo>
                    <a:pt x="361950" y="628650"/>
                  </a:lnTo>
                  <a:cubicBezTo>
                    <a:pt x="296415" y="491027"/>
                    <a:pt x="254415" y="473283"/>
                    <a:pt x="311150" y="501650"/>
                  </a:cubicBezTo>
                  <a:lnTo>
                    <a:pt x="273050" y="425450"/>
                  </a:lnTo>
                  <a:lnTo>
                    <a:pt x="273050" y="368300"/>
                  </a:lnTo>
                  <a:cubicBezTo>
                    <a:pt x="214139" y="329026"/>
                    <a:pt x="215900" y="353095"/>
                    <a:pt x="215900" y="323850"/>
                  </a:cubicBezTo>
                  <a:lnTo>
                    <a:pt x="190500" y="285750"/>
                  </a:lnTo>
                  <a:lnTo>
                    <a:pt x="88900" y="279400"/>
                  </a:lnTo>
                  <a:lnTo>
                    <a:pt x="57150" y="222250"/>
                  </a:lnTo>
                  <a:lnTo>
                    <a:pt x="0" y="215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3733800" y="2908300"/>
              <a:ext cx="273050" cy="165374"/>
            </a:xfrm>
            <a:custGeom>
              <a:avLst/>
              <a:gdLst>
                <a:gd name="connsiteX0" fmla="*/ 0 w 273050"/>
                <a:gd name="connsiteY0" fmla="*/ 146050 h 165374"/>
                <a:gd name="connsiteX1" fmla="*/ 152400 w 273050"/>
                <a:gd name="connsiteY1" fmla="*/ 165100 h 165374"/>
                <a:gd name="connsiteX2" fmla="*/ 203200 w 273050"/>
                <a:gd name="connsiteY2" fmla="*/ 139700 h 165374"/>
                <a:gd name="connsiteX3" fmla="*/ 273050 w 273050"/>
                <a:gd name="connsiteY3" fmla="*/ 76200 h 165374"/>
                <a:gd name="connsiteX4" fmla="*/ 222250 w 273050"/>
                <a:gd name="connsiteY4" fmla="*/ 0 h 165374"/>
                <a:gd name="connsiteX5" fmla="*/ 165100 w 273050"/>
                <a:gd name="connsiteY5" fmla="*/ 19050 h 165374"/>
                <a:gd name="connsiteX6" fmla="*/ 165100 w 273050"/>
                <a:gd name="connsiteY6" fmla="*/ 19050 h 1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165374">
                  <a:moveTo>
                    <a:pt x="0" y="146050"/>
                  </a:moveTo>
                  <a:cubicBezTo>
                    <a:pt x="148149" y="165374"/>
                    <a:pt x="96954" y="165100"/>
                    <a:pt x="152400" y="165100"/>
                  </a:cubicBezTo>
                  <a:cubicBezTo>
                    <a:pt x="205182" y="145307"/>
                    <a:pt x="203200" y="164135"/>
                    <a:pt x="203200" y="139700"/>
                  </a:cubicBezTo>
                  <a:lnTo>
                    <a:pt x="273050" y="76200"/>
                  </a:lnTo>
                  <a:cubicBezTo>
                    <a:pt x="221005" y="4638"/>
                    <a:pt x="222250" y="35140"/>
                    <a:pt x="222250" y="0"/>
                  </a:cubicBezTo>
                  <a:lnTo>
                    <a:pt x="165100" y="19050"/>
                  </a:lnTo>
                  <a:lnTo>
                    <a:pt x="165100" y="19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4254500" y="2362200"/>
              <a:ext cx="679450" cy="247650"/>
            </a:xfrm>
            <a:custGeom>
              <a:avLst/>
              <a:gdLst>
                <a:gd name="connsiteX0" fmla="*/ 0 w 679450"/>
                <a:gd name="connsiteY0" fmla="*/ 241300 h 247650"/>
                <a:gd name="connsiteX1" fmla="*/ 101600 w 679450"/>
                <a:gd name="connsiteY1" fmla="*/ 247650 h 247650"/>
                <a:gd name="connsiteX2" fmla="*/ 101600 w 679450"/>
                <a:gd name="connsiteY2" fmla="*/ 184150 h 247650"/>
                <a:gd name="connsiteX3" fmla="*/ 190500 w 679450"/>
                <a:gd name="connsiteY3" fmla="*/ 158750 h 247650"/>
                <a:gd name="connsiteX4" fmla="*/ 285750 w 679450"/>
                <a:gd name="connsiteY4" fmla="*/ 101600 h 247650"/>
                <a:gd name="connsiteX5" fmla="*/ 355600 w 679450"/>
                <a:gd name="connsiteY5" fmla="*/ 171450 h 247650"/>
                <a:gd name="connsiteX6" fmla="*/ 425450 w 679450"/>
                <a:gd name="connsiteY6" fmla="*/ 203200 h 247650"/>
                <a:gd name="connsiteX7" fmla="*/ 469900 w 679450"/>
                <a:gd name="connsiteY7" fmla="*/ 165100 h 247650"/>
                <a:gd name="connsiteX8" fmla="*/ 660400 w 679450"/>
                <a:gd name="connsiteY8" fmla="*/ 228600 h 247650"/>
                <a:gd name="connsiteX9" fmla="*/ 679450 w 679450"/>
                <a:gd name="connsiteY9" fmla="*/ 44450 h 247650"/>
                <a:gd name="connsiteX10" fmla="*/ 615950 w 679450"/>
                <a:gd name="connsiteY10" fmla="*/ 25400 h 247650"/>
                <a:gd name="connsiteX11" fmla="*/ 514350 w 67945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450" h="247650">
                  <a:moveTo>
                    <a:pt x="0" y="241300"/>
                  </a:moveTo>
                  <a:lnTo>
                    <a:pt x="101600" y="247650"/>
                  </a:lnTo>
                  <a:lnTo>
                    <a:pt x="101600" y="184150"/>
                  </a:lnTo>
                  <a:lnTo>
                    <a:pt x="190500" y="158750"/>
                  </a:lnTo>
                  <a:lnTo>
                    <a:pt x="285750" y="101600"/>
                  </a:lnTo>
                  <a:cubicBezTo>
                    <a:pt x="357030" y="179360"/>
                    <a:pt x="355600" y="212257"/>
                    <a:pt x="355600" y="171450"/>
                  </a:cubicBezTo>
                  <a:cubicBezTo>
                    <a:pt x="429022" y="218173"/>
                    <a:pt x="425450" y="243498"/>
                    <a:pt x="425450" y="203200"/>
                  </a:cubicBezTo>
                  <a:lnTo>
                    <a:pt x="469900" y="165100"/>
                  </a:lnTo>
                  <a:lnTo>
                    <a:pt x="660400" y="228600"/>
                  </a:lnTo>
                  <a:lnTo>
                    <a:pt x="679450" y="44450"/>
                  </a:lnTo>
                  <a:lnTo>
                    <a:pt x="615950" y="25400"/>
                  </a:lnTo>
                  <a:lnTo>
                    <a:pt x="514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2151896" y="3090633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3" name="Textfeld 172"/>
            <p:cNvSpPr txBox="1"/>
            <p:nvPr/>
          </p:nvSpPr>
          <p:spPr>
            <a:xfrm>
              <a:off x="3530600" y="38862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3667839" y="21856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Mecklenburg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8" name="Textfeld 177"/>
            <p:cNvSpPr txBox="1"/>
            <p:nvPr/>
          </p:nvSpPr>
          <p:spPr>
            <a:xfrm rot="17632552">
              <a:off x="2277189" y="4172157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9" name="Textfeld 178"/>
            <p:cNvSpPr txBox="1"/>
            <p:nvPr/>
          </p:nvSpPr>
          <p:spPr>
            <a:xfrm>
              <a:off x="2974192" y="4001016"/>
              <a:ext cx="846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143C78"/>
                  </a:solidFill>
                </a:rPr>
                <a:t>Württem-</a:t>
              </a:r>
              <a:endParaRPr lang="de-DE" sz="1200" dirty="0" smtClean="0">
                <a:solidFill>
                  <a:srgbClr val="143C78"/>
                </a:solidFill>
              </a:endParaRP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0" name="Textfeld 179"/>
            <p:cNvSpPr txBox="1"/>
            <p:nvPr/>
          </p:nvSpPr>
          <p:spPr>
            <a:xfrm>
              <a:off x="2749761" y="2400042"/>
              <a:ext cx="476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Old.</a:t>
              </a:r>
            </a:p>
          </p:txBody>
        </p:sp>
        <p:sp>
          <p:nvSpPr>
            <p:cNvPr id="181" name="Textfeld 180"/>
            <p:cNvSpPr txBox="1"/>
            <p:nvPr/>
          </p:nvSpPr>
          <p:spPr>
            <a:xfrm>
              <a:off x="3222094" y="2039551"/>
              <a:ext cx="7911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Holstein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2998124" y="33537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3" name="Textfeld 182"/>
            <p:cNvSpPr txBox="1"/>
            <p:nvPr/>
          </p:nvSpPr>
          <p:spPr>
            <a:xfrm>
              <a:off x="2921924" y="36331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3178887" y="3241818"/>
              <a:ext cx="7750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Hessen</a:t>
              </a:r>
            </a:p>
          </p:txBody>
        </p:sp>
        <p:sp>
          <p:nvSpPr>
            <p:cNvPr id="185" name="Textfeld 184"/>
            <p:cNvSpPr txBox="1"/>
            <p:nvPr/>
          </p:nvSpPr>
          <p:spPr>
            <a:xfrm>
              <a:off x="3746501" y="3275568"/>
              <a:ext cx="812800" cy="280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Thüringen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5029200" y="5156200"/>
              <a:ext cx="749300" cy="300567"/>
            </a:xfrm>
            <a:custGeom>
              <a:avLst/>
              <a:gdLst>
                <a:gd name="connsiteX0" fmla="*/ 0 w 749300"/>
                <a:gd name="connsiteY0" fmla="*/ 165100 h 300567"/>
                <a:gd name="connsiteX1" fmla="*/ 105833 w 749300"/>
                <a:gd name="connsiteY1" fmla="*/ 220133 h 300567"/>
                <a:gd name="connsiteX2" fmla="*/ 84667 w 749300"/>
                <a:gd name="connsiteY2" fmla="*/ 300567 h 300567"/>
                <a:gd name="connsiteX3" fmla="*/ 241300 w 749300"/>
                <a:gd name="connsiteY3" fmla="*/ 254000 h 300567"/>
                <a:gd name="connsiteX4" fmla="*/ 414867 w 749300"/>
                <a:gd name="connsiteY4" fmla="*/ 203200 h 300567"/>
                <a:gd name="connsiteX5" fmla="*/ 486833 w 749300"/>
                <a:gd name="connsiteY5" fmla="*/ 194733 h 300567"/>
                <a:gd name="connsiteX6" fmla="*/ 554567 w 749300"/>
                <a:gd name="connsiteY6" fmla="*/ 215900 h 300567"/>
                <a:gd name="connsiteX7" fmla="*/ 622300 w 749300"/>
                <a:gd name="connsiteY7" fmla="*/ 211667 h 300567"/>
                <a:gd name="connsiteX8" fmla="*/ 635000 w 749300"/>
                <a:gd name="connsiteY8" fmla="*/ 135467 h 300567"/>
                <a:gd name="connsiteX9" fmla="*/ 630767 w 749300"/>
                <a:gd name="connsiteY9" fmla="*/ 97367 h 300567"/>
                <a:gd name="connsiteX10" fmla="*/ 736600 w 749300"/>
                <a:gd name="connsiteY10" fmla="*/ 63500 h 300567"/>
                <a:gd name="connsiteX11" fmla="*/ 749300 w 749300"/>
                <a:gd name="connsiteY11" fmla="*/ 0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300" h="300567">
                  <a:moveTo>
                    <a:pt x="0" y="165100"/>
                  </a:moveTo>
                  <a:cubicBezTo>
                    <a:pt x="103324" y="225373"/>
                    <a:pt x="73879" y="252094"/>
                    <a:pt x="105833" y="220133"/>
                  </a:cubicBezTo>
                  <a:lnTo>
                    <a:pt x="84667" y="300567"/>
                  </a:lnTo>
                  <a:lnTo>
                    <a:pt x="241300" y="254000"/>
                  </a:lnTo>
                  <a:lnTo>
                    <a:pt x="414867" y="203200"/>
                  </a:lnTo>
                  <a:cubicBezTo>
                    <a:pt x="484000" y="194558"/>
                    <a:pt x="459847" y="194733"/>
                    <a:pt x="486833" y="194733"/>
                  </a:cubicBezTo>
                  <a:lnTo>
                    <a:pt x="554567" y="215900"/>
                  </a:lnTo>
                  <a:lnTo>
                    <a:pt x="622300" y="211667"/>
                  </a:lnTo>
                  <a:lnTo>
                    <a:pt x="635000" y="135467"/>
                  </a:lnTo>
                  <a:lnTo>
                    <a:pt x="630767" y="97367"/>
                  </a:lnTo>
                  <a:lnTo>
                    <a:pt x="736600" y="63500"/>
                  </a:lnTo>
                  <a:lnTo>
                    <a:pt x="749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5723811" y="3746500"/>
              <a:ext cx="1178639" cy="1416050"/>
            </a:xfrm>
            <a:custGeom>
              <a:avLst/>
              <a:gdLst>
                <a:gd name="connsiteX0" fmla="*/ 48339 w 1178639"/>
                <a:gd name="connsiteY0" fmla="*/ 1416050 h 1416050"/>
                <a:gd name="connsiteX1" fmla="*/ 16589 w 1178639"/>
                <a:gd name="connsiteY1" fmla="*/ 1346200 h 1416050"/>
                <a:gd name="connsiteX2" fmla="*/ 143589 w 1178639"/>
                <a:gd name="connsiteY2" fmla="*/ 1314450 h 1416050"/>
                <a:gd name="connsiteX3" fmla="*/ 232489 w 1178639"/>
                <a:gd name="connsiteY3" fmla="*/ 1282700 h 1416050"/>
                <a:gd name="connsiteX4" fmla="*/ 295989 w 1178639"/>
                <a:gd name="connsiteY4" fmla="*/ 1238250 h 1416050"/>
                <a:gd name="connsiteX5" fmla="*/ 315039 w 1178639"/>
                <a:gd name="connsiteY5" fmla="*/ 1231900 h 1416050"/>
                <a:gd name="connsiteX6" fmla="*/ 315039 w 1178639"/>
                <a:gd name="connsiteY6" fmla="*/ 1231900 h 1416050"/>
                <a:gd name="connsiteX7" fmla="*/ 283289 w 1178639"/>
                <a:gd name="connsiteY7" fmla="*/ 1149350 h 1416050"/>
                <a:gd name="connsiteX8" fmla="*/ 334089 w 1178639"/>
                <a:gd name="connsiteY8" fmla="*/ 1041400 h 1416050"/>
                <a:gd name="connsiteX9" fmla="*/ 321389 w 1178639"/>
                <a:gd name="connsiteY9" fmla="*/ 977900 h 1416050"/>
                <a:gd name="connsiteX10" fmla="*/ 321389 w 1178639"/>
                <a:gd name="connsiteY10" fmla="*/ 914400 h 1416050"/>
                <a:gd name="connsiteX11" fmla="*/ 403939 w 1178639"/>
                <a:gd name="connsiteY11" fmla="*/ 844550 h 1416050"/>
                <a:gd name="connsiteX12" fmla="*/ 346789 w 1178639"/>
                <a:gd name="connsiteY12" fmla="*/ 787400 h 1416050"/>
                <a:gd name="connsiteX13" fmla="*/ 435689 w 1178639"/>
                <a:gd name="connsiteY13" fmla="*/ 806450 h 1416050"/>
                <a:gd name="connsiteX14" fmla="*/ 543639 w 1178639"/>
                <a:gd name="connsiteY14" fmla="*/ 793750 h 1416050"/>
                <a:gd name="connsiteX15" fmla="*/ 575389 w 1178639"/>
                <a:gd name="connsiteY15" fmla="*/ 679450 h 1416050"/>
                <a:gd name="connsiteX16" fmla="*/ 518239 w 1178639"/>
                <a:gd name="connsiteY16" fmla="*/ 609600 h 1416050"/>
                <a:gd name="connsiteX17" fmla="*/ 499189 w 1178639"/>
                <a:gd name="connsiteY17" fmla="*/ 495300 h 1416050"/>
                <a:gd name="connsiteX18" fmla="*/ 613489 w 1178639"/>
                <a:gd name="connsiteY18" fmla="*/ 368300 h 1416050"/>
                <a:gd name="connsiteX19" fmla="*/ 778589 w 1178639"/>
                <a:gd name="connsiteY19" fmla="*/ 381000 h 1416050"/>
                <a:gd name="connsiteX20" fmla="*/ 918289 w 1178639"/>
                <a:gd name="connsiteY20" fmla="*/ 285750 h 1416050"/>
                <a:gd name="connsiteX21" fmla="*/ 988139 w 1178639"/>
                <a:gd name="connsiteY21" fmla="*/ 215900 h 1416050"/>
                <a:gd name="connsiteX22" fmla="*/ 1083389 w 1178639"/>
                <a:gd name="connsiteY22" fmla="*/ 165100 h 1416050"/>
                <a:gd name="connsiteX23" fmla="*/ 1178639 w 1178639"/>
                <a:gd name="connsiteY23" fmla="*/ 127000 h 1416050"/>
                <a:gd name="connsiteX24" fmla="*/ 1178639 w 1178639"/>
                <a:gd name="connsiteY24" fmla="*/ 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639" h="1416050">
                  <a:moveTo>
                    <a:pt x="48339" y="1416050"/>
                  </a:moveTo>
                  <a:cubicBezTo>
                    <a:pt x="7614" y="1354962"/>
                    <a:pt x="0" y="1379378"/>
                    <a:pt x="16589" y="1346200"/>
                  </a:cubicBezTo>
                  <a:lnTo>
                    <a:pt x="143589" y="1314450"/>
                  </a:lnTo>
                  <a:lnTo>
                    <a:pt x="232489" y="1282700"/>
                  </a:lnTo>
                  <a:cubicBezTo>
                    <a:pt x="253656" y="1267883"/>
                    <a:pt x="273985" y="1251791"/>
                    <a:pt x="295989" y="1238250"/>
                  </a:cubicBezTo>
                  <a:cubicBezTo>
                    <a:pt x="301690" y="1234742"/>
                    <a:pt x="315039" y="1231900"/>
                    <a:pt x="315039" y="1231900"/>
                  </a:cubicBezTo>
                  <a:lnTo>
                    <a:pt x="315039" y="1231900"/>
                  </a:lnTo>
                  <a:lnTo>
                    <a:pt x="283289" y="1149350"/>
                  </a:lnTo>
                  <a:lnTo>
                    <a:pt x="334089" y="1041400"/>
                  </a:lnTo>
                  <a:cubicBezTo>
                    <a:pt x="320930" y="982184"/>
                    <a:pt x="321389" y="1003765"/>
                    <a:pt x="321389" y="977900"/>
                  </a:cubicBezTo>
                  <a:lnTo>
                    <a:pt x="321389" y="914400"/>
                  </a:lnTo>
                  <a:lnTo>
                    <a:pt x="403939" y="844550"/>
                  </a:lnTo>
                  <a:cubicBezTo>
                    <a:pt x="330813" y="784719"/>
                    <a:pt x="304006" y="787400"/>
                    <a:pt x="346789" y="787400"/>
                  </a:cubicBezTo>
                  <a:lnTo>
                    <a:pt x="435689" y="806450"/>
                  </a:lnTo>
                  <a:lnTo>
                    <a:pt x="543639" y="793750"/>
                  </a:lnTo>
                  <a:cubicBezTo>
                    <a:pt x="569498" y="677384"/>
                    <a:pt x="530010" y="679450"/>
                    <a:pt x="575389" y="679450"/>
                  </a:cubicBezTo>
                  <a:cubicBezTo>
                    <a:pt x="523344" y="607888"/>
                    <a:pt x="553379" y="609600"/>
                    <a:pt x="518239" y="609600"/>
                  </a:cubicBezTo>
                  <a:cubicBezTo>
                    <a:pt x="492380" y="493234"/>
                    <a:pt x="453810" y="495300"/>
                    <a:pt x="499189" y="495300"/>
                  </a:cubicBezTo>
                  <a:cubicBezTo>
                    <a:pt x="598249" y="363220"/>
                    <a:pt x="541522" y="368300"/>
                    <a:pt x="613489" y="368300"/>
                  </a:cubicBezTo>
                  <a:cubicBezTo>
                    <a:pt x="765865" y="381550"/>
                    <a:pt x="710672" y="381000"/>
                    <a:pt x="778589" y="381000"/>
                  </a:cubicBezTo>
                  <a:lnTo>
                    <a:pt x="918289" y="285750"/>
                  </a:lnTo>
                  <a:cubicBezTo>
                    <a:pt x="972824" y="210765"/>
                    <a:pt x="940299" y="215900"/>
                    <a:pt x="988139" y="215900"/>
                  </a:cubicBezTo>
                  <a:cubicBezTo>
                    <a:pt x="1085307" y="170555"/>
                    <a:pt x="1083389" y="206487"/>
                    <a:pt x="1083389" y="165100"/>
                  </a:cubicBezTo>
                  <a:lnTo>
                    <a:pt x="1178639" y="127000"/>
                  </a:lnTo>
                  <a:lnTo>
                    <a:pt x="117863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6134100" y="2743200"/>
              <a:ext cx="88900" cy="355600"/>
            </a:xfrm>
            <a:custGeom>
              <a:avLst/>
              <a:gdLst>
                <a:gd name="connsiteX0" fmla="*/ 76200 w 88900"/>
                <a:gd name="connsiteY0" fmla="*/ 0 h 355600"/>
                <a:gd name="connsiteX1" fmla="*/ 88900 w 88900"/>
                <a:gd name="connsiteY1" fmla="*/ 107950 h 355600"/>
                <a:gd name="connsiteX2" fmla="*/ 50800 w 88900"/>
                <a:gd name="connsiteY2" fmla="*/ 158750 h 355600"/>
                <a:gd name="connsiteX3" fmla="*/ 82550 w 88900"/>
                <a:gd name="connsiteY3" fmla="*/ 190500 h 355600"/>
                <a:gd name="connsiteX4" fmla="*/ 44450 w 88900"/>
                <a:gd name="connsiteY4" fmla="*/ 260350 h 355600"/>
                <a:gd name="connsiteX5" fmla="*/ 25400 w 88900"/>
                <a:gd name="connsiteY5" fmla="*/ 311150 h 355600"/>
                <a:gd name="connsiteX6" fmla="*/ 0 w 8890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0" h="355600">
                  <a:moveTo>
                    <a:pt x="76200" y="0"/>
                  </a:moveTo>
                  <a:lnTo>
                    <a:pt x="88900" y="107950"/>
                  </a:lnTo>
                  <a:lnTo>
                    <a:pt x="50800" y="158750"/>
                  </a:lnTo>
                  <a:lnTo>
                    <a:pt x="82550" y="190500"/>
                  </a:lnTo>
                  <a:cubicBezTo>
                    <a:pt x="43361" y="255815"/>
                    <a:pt x="44450" y="229316"/>
                    <a:pt x="44450" y="260350"/>
                  </a:cubicBezTo>
                  <a:lnTo>
                    <a:pt x="25400" y="311150"/>
                  </a:ln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6210300" y="1943100"/>
              <a:ext cx="368300" cy="819150"/>
            </a:xfrm>
            <a:custGeom>
              <a:avLst/>
              <a:gdLst>
                <a:gd name="connsiteX0" fmla="*/ 0 w 368300"/>
                <a:gd name="connsiteY0" fmla="*/ 819150 h 819150"/>
                <a:gd name="connsiteX1" fmla="*/ 25400 w 368300"/>
                <a:gd name="connsiteY1" fmla="*/ 698500 h 819150"/>
                <a:gd name="connsiteX2" fmla="*/ 120650 w 368300"/>
                <a:gd name="connsiteY2" fmla="*/ 628650 h 819150"/>
                <a:gd name="connsiteX3" fmla="*/ 139700 w 368300"/>
                <a:gd name="connsiteY3" fmla="*/ 520700 h 819150"/>
                <a:gd name="connsiteX4" fmla="*/ 203200 w 368300"/>
                <a:gd name="connsiteY4" fmla="*/ 444500 h 819150"/>
                <a:gd name="connsiteX5" fmla="*/ 203200 w 368300"/>
                <a:gd name="connsiteY5" fmla="*/ 323850 h 819150"/>
                <a:gd name="connsiteX6" fmla="*/ 285750 w 368300"/>
                <a:gd name="connsiteY6" fmla="*/ 260350 h 819150"/>
                <a:gd name="connsiteX7" fmla="*/ 304800 w 368300"/>
                <a:gd name="connsiteY7" fmla="*/ 133350 h 819150"/>
                <a:gd name="connsiteX8" fmla="*/ 368300 w 368300"/>
                <a:gd name="connsiteY8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300" h="819150">
                  <a:moveTo>
                    <a:pt x="0" y="819150"/>
                  </a:moveTo>
                  <a:lnTo>
                    <a:pt x="25400" y="698500"/>
                  </a:lnTo>
                  <a:lnTo>
                    <a:pt x="120650" y="628650"/>
                  </a:lnTo>
                  <a:cubicBezTo>
                    <a:pt x="140090" y="524970"/>
                    <a:pt x="139700" y="561507"/>
                    <a:pt x="139700" y="520700"/>
                  </a:cubicBezTo>
                  <a:lnTo>
                    <a:pt x="203200" y="444500"/>
                  </a:lnTo>
                  <a:lnTo>
                    <a:pt x="203200" y="323850"/>
                  </a:lnTo>
                  <a:lnTo>
                    <a:pt x="285750" y="260350"/>
                  </a:lnTo>
                  <a:lnTo>
                    <a:pt x="304800" y="133350"/>
                  </a:lnTo>
                  <a:lnTo>
                    <a:pt x="368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6121400" y="3092450"/>
              <a:ext cx="914400" cy="666750"/>
            </a:xfrm>
            <a:custGeom>
              <a:avLst/>
              <a:gdLst>
                <a:gd name="connsiteX0" fmla="*/ 774700 w 914400"/>
                <a:gd name="connsiteY0" fmla="*/ 666750 h 666750"/>
                <a:gd name="connsiteX1" fmla="*/ 838200 w 914400"/>
                <a:gd name="connsiteY1" fmla="*/ 635000 h 666750"/>
                <a:gd name="connsiteX2" fmla="*/ 908050 w 914400"/>
                <a:gd name="connsiteY2" fmla="*/ 628650 h 666750"/>
                <a:gd name="connsiteX3" fmla="*/ 914400 w 914400"/>
                <a:gd name="connsiteY3" fmla="*/ 584200 h 666750"/>
                <a:gd name="connsiteX4" fmla="*/ 869950 w 914400"/>
                <a:gd name="connsiteY4" fmla="*/ 482600 h 666750"/>
                <a:gd name="connsiteX5" fmla="*/ 800100 w 914400"/>
                <a:gd name="connsiteY5" fmla="*/ 412750 h 666750"/>
                <a:gd name="connsiteX6" fmla="*/ 755650 w 914400"/>
                <a:gd name="connsiteY6" fmla="*/ 361950 h 666750"/>
                <a:gd name="connsiteX7" fmla="*/ 666750 w 914400"/>
                <a:gd name="connsiteY7" fmla="*/ 342900 h 666750"/>
                <a:gd name="connsiteX8" fmla="*/ 571500 w 914400"/>
                <a:gd name="connsiteY8" fmla="*/ 292100 h 666750"/>
                <a:gd name="connsiteX9" fmla="*/ 488950 w 914400"/>
                <a:gd name="connsiteY9" fmla="*/ 215900 h 666750"/>
                <a:gd name="connsiteX10" fmla="*/ 361950 w 914400"/>
                <a:gd name="connsiteY10" fmla="*/ 184150 h 666750"/>
                <a:gd name="connsiteX11" fmla="*/ 285750 w 914400"/>
                <a:gd name="connsiteY11" fmla="*/ 133350 h 666750"/>
                <a:gd name="connsiteX12" fmla="*/ 171450 w 914400"/>
                <a:gd name="connsiteY12" fmla="*/ 101600 h 666750"/>
                <a:gd name="connsiteX13" fmla="*/ 120650 w 914400"/>
                <a:gd name="connsiteY13" fmla="*/ 50800 h 666750"/>
                <a:gd name="connsiteX14" fmla="*/ 0 w 914400"/>
                <a:gd name="connsiteY14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00" h="666750">
                  <a:moveTo>
                    <a:pt x="774700" y="666750"/>
                  </a:moveTo>
                  <a:lnTo>
                    <a:pt x="838200" y="635000"/>
                  </a:lnTo>
                  <a:lnTo>
                    <a:pt x="908050" y="628650"/>
                  </a:lnTo>
                  <a:lnTo>
                    <a:pt x="914400" y="584200"/>
                  </a:lnTo>
                  <a:lnTo>
                    <a:pt x="869950" y="482600"/>
                  </a:lnTo>
                  <a:cubicBezTo>
                    <a:pt x="798534" y="417676"/>
                    <a:pt x="800100" y="450567"/>
                    <a:pt x="800100" y="412750"/>
                  </a:cubicBezTo>
                  <a:cubicBezTo>
                    <a:pt x="760730" y="360257"/>
                    <a:pt x="783167" y="361950"/>
                    <a:pt x="755650" y="361950"/>
                  </a:cubicBezTo>
                  <a:cubicBezTo>
                    <a:pt x="670141" y="348795"/>
                    <a:pt x="692786" y="368936"/>
                    <a:pt x="666750" y="342900"/>
                  </a:cubicBezTo>
                  <a:lnTo>
                    <a:pt x="571500" y="292100"/>
                  </a:lnTo>
                  <a:cubicBezTo>
                    <a:pt x="493803" y="214403"/>
                    <a:pt x="531221" y="215900"/>
                    <a:pt x="488950" y="215900"/>
                  </a:cubicBezTo>
                  <a:lnTo>
                    <a:pt x="361950" y="184150"/>
                  </a:lnTo>
                  <a:cubicBezTo>
                    <a:pt x="283922" y="138633"/>
                    <a:pt x="285750" y="169106"/>
                    <a:pt x="285750" y="133350"/>
                  </a:cubicBezTo>
                  <a:lnTo>
                    <a:pt x="171450" y="101600"/>
                  </a:lnTo>
                  <a:lnTo>
                    <a:pt x="120650" y="508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6995239" y="274955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Russland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5" name="Gruppierung 124"/>
            <p:cNvGrpSpPr/>
            <p:nvPr/>
          </p:nvGrpSpPr>
          <p:grpSpPr>
            <a:xfrm>
              <a:off x="3263824" y="3531816"/>
              <a:ext cx="863761" cy="276999"/>
              <a:chOff x="3496303" y="5669167"/>
              <a:chExt cx="863761" cy="276999"/>
            </a:xfrm>
          </p:grpSpPr>
          <p:sp>
            <p:nvSpPr>
              <p:cNvPr id="100" name="Textfeld 99"/>
              <p:cNvSpPr txBox="1"/>
              <p:nvPr/>
            </p:nvSpPr>
            <p:spPr>
              <a:xfrm>
                <a:off x="3545766" y="5669167"/>
                <a:ext cx="81429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Frankfurt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496303" y="5768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" name="Gruppierung 127"/>
            <p:cNvGrpSpPr/>
            <p:nvPr/>
          </p:nvGrpSpPr>
          <p:grpSpPr>
            <a:xfrm>
              <a:off x="4775200" y="3571101"/>
              <a:ext cx="1039473" cy="276999"/>
              <a:chOff x="5661722" y="5792735"/>
              <a:chExt cx="1039473" cy="276999"/>
            </a:xfrm>
          </p:grpSpPr>
          <p:sp>
            <p:nvSpPr>
              <p:cNvPr id="110" name="Textfeld 109"/>
              <p:cNvSpPr txBox="1"/>
              <p:nvPr/>
            </p:nvSpPr>
            <p:spPr>
              <a:xfrm>
                <a:off x="5719406" y="5792735"/>
                <a:ext cx="98178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Bad Karlsbad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661722" y="5876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7" name="Gruppierung 88"/>
          <p:cNvGrpSpPr/>
          <p:nvPr/>
        </p:nvGrpSpPr>
        <p:grpSpPr>
          <a:xfrm>
            <a:off x="1136649" y="3162300"/>
            <a:ext cx="1130301" cy="381932"/>
            <a:chOff x="1136649" y="3162300"/>
            <a:chExt cx="1130301" cy="381932"/>
          </a:xfrm>
        </p:grpSpPr>
        <p:sp>
          <p:nvSpPr>
            <p:cNvPr id="93" name="Freihandform 92"/>
            <p:cNvSpPr/>
            <p:nvPr/>
          </p:nvSpPr>
          <p:spPr>
            <a:xfrm>
              <a:off x="1250950" y="3162300"/>
              <a:ext cx="990600" cy="260350"/>
            </a:xfrm>
            <a:custGeom>
              <a:avLst/>
              <a:gdLst>
                <a:gd name="connsiteX0" fmla="*/ 0 w 990600"/>
                <a:gd name="connsiteY0" fmla="*/ 31750 h 260350"/>
                <a:gd name="connsiteX1" fmla="*/ 0 w 990600"/>
                <a:gd name="connsiteY1" fmla="*/ 31750 h 260350"/>
                <a:gd name="connsiteX2" fmla="*/ 44450 w 990600"/>
                <a:gd name="connsiteY2" fmla="*/ 101600 h 260350"/>
                <a:gd name="connsiteX3" fmla="*/ 44450 w 990600"/>
                <a:gd name="connsiteY3" fmla="*/ 101600 h 260350"/>
                <a:gd name="connsiteX4" fmla="*/ 101600 w 990600"/>
                <a:gd name="connsiteY4" fmla="*/ 69850 h 260350"/>
                <a:gd name="connsiteX5" fmla="*/ 139700 w 990600"/>
                <a:gd name="connsiteY5" fmla="*/ 76200 h 260350"/>
                <a:gd name="connsiteX6" fmla="*/ 139700 w 990600"/>
                <a:gd name="connsiteY6" fmla="*/ 76200 h 260350"/>
                <a:gd name="connsiteX7" fmla="*/ 215900 w 990600"/>
                <a:gd name="connsiteY7" fmla="*/ 101600 h 260350"/>
                <a:gd name="connsiteX8" fmla="*/ 254000 w 990600"/>
                <a:gd name="connsiteY8" fmla="*/ 88900 h 260350"/>
                <a:gd name="connsiteX9" fmla="*/ 311150 w 990600"/>
                <a:gd name="connsiteY9" fmla="*/ 57150 h 260350"/>
                <a:gd name="connsiteX10" fmla="*/ 361950 w 990600"/>
                <a:gd name="connsiteY10" fmla="*/ 31750 h 260350"/>
                <a:gd name="connsiteX11" fmla="*/ 361950 w 990600"/>
                <a:gd name="connsiteY11" fmla="*/ 31750 h 260350"/>
                <a:gd name="connsiteX12" fmla="*/ 393700 w 990600"/>
                <a:gd name="connsiteY12" fmla="*/ 6350 h 260350"/>
                <a:gd name="connsiteX13" fmla="*/ 444500 w 990600"/>
                <a:gd name="connsiteY13" fmla="*/ 0 h 260350"/>
                <a:gd name="connsiteX14" fmla="*/ 463550 w 990600"/>
                <a:gd name="connsiteY14" fmla="*/ 19050 h 260350"/>
                <a:gd name="connsiteX15" fmla="*/ 495300 w 990600"/>
                <a:gd name="connsiteY15" fmla="*/ 6350 h 260350"/>
                <a:gd name="connsiteX16" fmla="*/ 495300 w 990600"/>
                <a:gd name="connsiteY16" fmla="*/ 6350 h 260350"/>
                <a:gd name="connsiteX17" fmla="*/ 546100 w 990600"/>
                <a:gd name="connsiteY17" fmla="*/ 19050 h 260350"/>
                <a:gd name="connsiteX18" fmla="*/ 603250 w 990600"/>
                <a:gd name="connsiteY18" fmla="*/ 25400 h 260350"/>
                <a:gd name="connsiteX19" fmla="*/ 603250 w 990600"/>
                <a:gd name="connsiteY19" fmla="*/ 25400 h 260350"/>
                <a:gd name="connsiteX20" fmla="*/ 641350 w 990600"/>
                <a:gd name="connsiteY20" fmla="*/ 57150 h 260350"/>
                <a:gd name="connsiteX21" fmla="*/ 685800 w 990600"/>
                <a:gd name="connsiteY21" fmla="*/ 69850 h 260350"/>
                <a:gd name="connsiteX22" fmla="*/ 685800 w 990600"/>
                <a:gd name="connsiteY22" fmla="*/ 69850 h 260350"/>
                <a:gd name="connsiteX23" fmla="*/ 749300 w 990600"/>
                <a:gd name="connsiteY23" fmla="*/ 82550 h 260350"/>
                <a:gd name="connsiteX24" fmla="*/ 793750 w 990600"/>
                <a:gd name="connsiteY24" fmla="*/ 69850 h 260350"/>
                <a:gd name="connsiteX25" fmla="*/ 793750 w 990600"/>
                <a:gd name="connsiteY25" fmla="*/ 69850 h 260350"/>
                <a:gd name="connsiteX26" fmla="*/ 876300 w 990600"/>
                <a:gd name="connsiteY26" fmla="*/ 107950 h 260350"/>
                <a:gd name="connsiteX27" fmla="*/ 920750 w 990600"/>
                <a:gd name="connsiteY27" fmla="*/ 127000 h 260350"/>
                <a:gd name="connsiteX28" fmla="*/ 882650 w 990600"/>
                <a:gd name="connsiteY28" fmla="*/ 165100 h 260350"/>
                <a:gd name="connsiteX29" fmla="*/ 869950 w 990600"/>
                <a:gd name="connsiteY29" fmla="*/ 209550 h 260350"/>
                <a:gd name="connsiteX30" fmla="*/ 844550 w 990600"/>
                <a:gd name="connsiteY30" fmla="*/ 241300 h 260350"/>
                <a:gd name="connsiteX31" fmla="*/ 844550 w 990600"/>
                <a:gd name="connsiteY31" fmla="*/ 241300 h 260350"/>
                <a:gd name="connsiteX32" fmla="*/ 927100 w 990600"/>
                <a:gd name="connsiteY32" fmla="*/ 260350 h 260350"/>
                <a:gd name="connsiteX33" fmla="*/ 990600 w 990600"/>
                <a:gd name="connsiteY33" fmla="*/ 2603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600" h="260350">
                  <a:moveTo>
                    <a:pt x="0" y="31750"/>
                  </a:moveTo>
                  <a:lnTo>
                    <a:pt x="0" y="31750"/>
                  </a:lnTo>
                  <a:cubicBezTo>
                    <a:pt x="39640" y="97817"/>
                    <a:pt x="20646" y="77796"/>
                    <a:pt x="44450" y="101600"/>
                  </a:cubicBezTo>
                  <a:lnTo>
                    <a:pt x="44450" y="101600"/>
                  </a:lnTo>
                  <a:cubicBezTo>
                    <a:pt x="92345" y="67389"/>
                    <a:pt x="70692" y="69850"/>
                    <a:pt x="101600" y="69850"/>
                  </a:cubicBezTo>
                  <a:lnTo>
                    <a:pt x="139700" y="76200"/>
                  </a:lnTo>
                  <a:lnTo>
                    <a:pt x="139700" y="76200"/>
                  </a:lnTo>
                  <a:cubicBezTo>
                    <a:pt x="217953" y="95763"/>
                    <a:pt x="215900" y="69068"/>
                    <a:pt x="215900" y="101600"/>
                  </a:cubicBezTo>
                  <a:cubicBezTo>
                    <a:pt x="245892" y="94102"/>
                    <a:pt x="233494" y="99153"/>
                    <a:pt x="254000" y="88900"/>
                  </a:cubicBezTo>
                  <a:lnTo>
                    <a:pt x="311150" y="57150"/>
                  </a:lnTo>
                  <a:cubicBezTo>
                    <a:pt x="342537" y="25763"/>
                    <a:pt x="324576" y="31750"/>
                    <a:pt x="361950" y="31750"/>
                  </a:cubicBezTo>
                  <a:lnTo>
                    <a:pt x="361950" y="31750"/>
                  </a:lnTo>
                  <a:lnTo>
                    <a:pt x="393700" y="6350"/>
                  </a:lnTo>
                  <a:lnTo>
                    <a:pt x="444500" y="0"/>
                  </a:lnTo>
                  <a:cubicBezTo>
                    <a:pt x="452189" y="23066"/>
                    <a:pt x="444157" y="19050"/>
                    <a:pt x="463550" y="19050"/>
                  </a:cubicBezTo>
                  <a:cubicBezTo>
                    <a:pt x="487090" y="11203"/>
                    <a:pt x="476613" y="15693"/>
                    <a:pt x="495300" y="6350"/>
                  </a:cubicBezTo>
                  <a:lnTo>
                    <a:pt x="495300" y="6350"/>
                  </a:lnTo>
                  <a:lnTo>
                    <a:pt x="546100" y="19050"/>
                  </a:lnTo>
                  <a:cubicBezTo>
                    <a:pt x="605316" y="32209"/>
                    <a:pt x="603250" y="51265"/>
                    <a:pt x="603250" y="25400"/>
                  </a:cubicBezTo>
                  <a:lnTo>
                    <a:pt x="603250" y="25400"/>
                  </a:lnTo>
                  <a:cubicBezTo>
                    <a:pt x="643111" y="51974"/>
                    <a:pt x="641350" y="35536"/>
                    <a:pt x="641350" y="57150"/>
                  </a:cubicBezTo>
                  <a:lnTo>
                    <a:pt x="685800" y="69850"/>
                  </a:lnTo>
                  <a:lnTo>
                    <a:pt x="685800" y="69850"/>
                  </a:lnTo>
                  <a:lnTo>
                    <a:pt x="749300" y="82550"/>
                  </a:lnTo>
                  <a:lnTo>
                    <a:pt x="793750" y="69850"/>
                  </a:lnTo>
                  <a:lnTo>
                    <a:pt x="793750" y="69850"/>
                  </a:lnTo>
                  <a:lnTo>
                    <a:pt x="876300" y="107950"/>
                  </a:lnTo>
                  <a:cubicBezTo>
                    <a:pt x="929082" y="127743"/>
                    <a:pt x="945185" y="127000"/>
                    <a:pt x="920750" y="127000"/>
                  </a:cubicBezTo>
                  <a:lnTo>
                    <a:pt x="882650" y="165100"/>
                  </a:lnTo>
                  <a:lnTo>
                    <a:pt x="869950" y="209550"/>
                  </a:lnTo>
                  <a:lnTo>
                    <a:pt x="844550" y="241300"/>
                  </a:lnTo>
                  <a:lnTo>
                    <a:pt x="844550" y="241300"/>
                  </a:lnTo>
                  <a:lnTo>
                    <a:pt x="927100" y="260350"/>
                  </a:lnTo>
                  <a:lnTo>
                    <a:pt x="990600" y="2603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1136649" y="3267233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Belgien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8" name="Gruppierung 94"/>
          <p:cNvGrpSpPr/>
          <p:nvPr/>
        </p:nvGrpSpPr>
        <p:grpSpPr>
          <a:xfrm>
            <a:off x="3454400" y="3746502"/>
            <a:ext cx="4771139" cy="1711184"/>
            <a:chOff x="-1291340" y="3821784"/>
            <a:chExt cx="4771139" cy="1711184"/>
          </a:xfrm>
        </p:grpSpPr>
        <p:sp>
          <p:nvSpPr>
            <p:cNvPr id="96" name="Abgerundetes Rechteck 95"/>
            <p:cNvSpPr/>
            <p:nvPr/>
          </p:nvSpPr>
          <p:spPr>
            <a:xfrm>
              <a:off x="484482" y="4785323"/>
              <a:ext cx="2995317" cy="7476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März 1848 – Juli 1849: Deutsche Revolution (Märzrevolution)</a:t>
              </a:r>
            </a:p>
          </p:txBody>
        </p:sp>
        <p:cxnSp>
          <p:nvCxnSpPr>
            <p:cNvPr id="97" name="Gerade Verbindung 115"/>
            <p:cNvCxnSpPr>
              <a:endCxn id="96" idx="0"/>
            </p:cNvCxnSpPr>
            <p:nvPr/>
          </p:nvCxnSpPr>
          <p:spPr>
            <a:xfrm>
              <a:off x="-1291340" y="3821784"/>
              <a:ext cx="3273481" cy="96353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ung 137"/>
          <p:cNvGrpSpPr/>
          <p:nvPr/>
        </p:nvGrpSpPr>
        <p:grpSpPr>
          <a:xfrm>
            <a:off x="3415727" y="1135615"/>
            <a:ext cx="3773137" cy="2218120"/>
            <a:chOff x="3415727" y="1135615"/>
            <a:chExt cx="3773137" cy="2218120"/>
          </a:xfrm>
        </p:grpSpPr>
        <p:sp>
          <p:nvSpPr>
            <p:cNvPr id="115" name="Abgerundetes Rechteck 114"/>
            <p:cNvSpPr/>
            <p:nvPr/>
          </p:nvSpPr>
          <p:spPr>
            <a:xfrm>
              <a:off x="3415727" y="1135615"/>
              <a:ext cx="3773137" cy="7476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1847: Missernten führen zu Hungersnöten in Deutschland</a:t>
              </a:r>
            </a:p>
          </p:txBody>
        </p:sp>
        <p:cxnSp>
          <p:nvCxnSpPr>
            <p:cNvPr id="118" name="Gerade Verbindung 115"/>
            <p:cNvCxnSpPr>
              <a:stCxn id="115" idx="2"/>
            </p:cNvCxnSpPr>
            <p:nvPr/>
          </p:nvCxnSpPr>
          <p:spPr>
            <a:xfrm rot="5400000">
              <a:off x="3767995" y="1819433"/>
              <a:ext cx="1470474" cy="159812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ung 137"/>
          <p:cNvGrpSpPr/>
          <p:nvPr/>
        </p:nvGrpSpPr>
        <p:grpSpPr>
          <a:xfrm>
            <a:off x="470430" y="1693421"/>
            <a:ext cx="2799221" cy="2376932"/>
            <a:chOff x="3345852" y="1623572"/>
            <a:chExt cx="2799221" cy="2376932"/>
          </a:xfrm>
        </p:grpSpPr>
        <p:sp>
          <p:nvSpPr>
            <p:cNvPr id="175" name="Abgerundetes Rechteck 174"/>
            <p:cNvSpPr/>
            <p:nvPr/>
          </p:nvSpPr>
          <p:spPr>
            <a:xfrm>
              <a:off x="3345852" y="1623572"/>
              <a:ext cx="2799221" cy="7476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25. Feb. 1848: In Februarrevolution wird die Zweite Französische Republik ausgerufen</a:t>
              </a:r>
            </a:p>
          </p:txBody>
        </p:sp>
        <p:cxnSp>
          <p:nvCxnSpPr>
            <p:cNvPr id="186" name="Gerade Verbindung 115"/>
            <p:cNvCxnSpPr>
              <a:stCxn id="175" idx="2"/>
            </p:cNvCxnSpPr>
            <p:nvPr/>
          </p:nvCxnSpPr>
          <p:spPr>
            <a:xfrm rot="5400000">
              <a:off x="3475250" y="2730290"/>
              <a:ext cx="1629286" cy="91114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Märzrevolution 1848/1849</a:t>
            </a:r>
          </a:p>
          <a:p>
            <a:endParaRPr lang="de-DE" dirty="0" smtClean="0"/>
          </a:p>
          <a:p>
            <a:r>
              <a:rPr lang="de-DE" dirty="0" smtClean="0"/>
              <a:t>Einigkeit (Deutscher Nationalstaat) &amp; Recht (Verfassungsstaat) &amp; Freiheit (individuelle Rechte) sind in der Gesellschaft verankert &amp; mittelfristig nicht mehr aufzuhalten</a:t>
            </a:r>
          </a:p>
          <a:p>
            <a:endParaRPr lang="de-DE" dirty="0" smtClean="0"/>
          </a:p>
          <a:p>
            <a:r>
              <a:rPr lang="de-DE" dirty="0" smtClean="0"/>
              <a:t>Der (weitere) Aufstieg des Bürgertums ist etabliert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Macintosh PowerPoint</Application>
  <PresentationFormat>Bildschirmpräsentation (4:3)</PresentationFormat>
  <Paragraphs>147</Paragraphs>
  <Slides>8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Geschichte in fünf Der Vormärz</vt:lpstr>
      <vt:lpstr>Überblick</vt:lpstr>
      <vt:lpstr>Hintergrund</vt:lpstr>
      <vt:lpstr>Verlauf</vt:lpstr>
      <vt:lpstr>Verlauf</vt:lpstr>
      <vt:lpstr>Verlauf</vt:lpstr>
      <vt:lpstr>Folgen</vt:lpstr>
      <vt:lpstr>Folie 8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76</cp:revision>
  <dcterms:created xsi:type="dcterms:W3CDTF">2015-02-24T23:40:46Z</dcterms:created>
  <dcterms:modified xsi:type="dcterms:W3CDTF">2015-02-24T23:41:08Z</dcterms:modified>
</cp:coreProperties>
</file>