
<file path=[Content_Types].xml><?xml version="1.0" encoding="utf-8"?>
<Types xmlns="http://schemas.openxmlformats.org/package/2006/content-types">
  <Override PartName="/docProps/core.xml" ContentType="application/vnd.openxmlformats-package.core-properties+xml"/>
  <Default Extension="rels" ContentType="application/vnd.openxmlformats-package.relationships+xml"/>
  <Override PartName="/ppt/theme/theme3.xml" ContentType="application/vnd.openxmlformats-officedocument.them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Layouts/slideLayout2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506" r:id="rId3"/>
    <p:sldId id="697" r:id="rId4"/>
    <p:sldId id="698" r:id="rId5"/>
    <p:sldId id="699" r:id="rId6"/>
    <p:sldId id="700" r:id="rId7"/>
    <p:sldId id="701" r:id="rId8"/>
    <p:sldId id="696" r:id="rId9"/>
    <p:sldId id="259" r:id="rId1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143C78"/>
    <a:srgbClr val="141428"/>
    <a:srgbClr val="280028"/>
    <a:srgbClr val="99FFCB"/>
    <a:srgbClr val="006632"/>
    <a:srgbClr val="FF99CB"/>
    <a:srgbClr val="A5C3FF"/>
    <a:srgbClr val="660032"/>
    <a:srgbClr val="8CB4F0"/>
    <a:srgbClr val="78050A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407" autoAdjust="0"/>
    <p:restoredTop sz="97774" autoAdjust="0"/>
  </p:normalViewPr>
  <p:slideViewPr>
    <p:cSldViewPr snapToGrid="0" snapToObjects="1">
      <p:cViewPr>
        <p:scale>
          <a:sx n="100" d="100"/>
          <a:sy n="100" d="100"/>
        </p:scale>
        <p:origin x="-592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F830B-EA95-2840-AC93-8F7BDE351B1F}" type="datetimeFigureOut">
              <a:rPr lang="de-DE" smtClean="0"/>
              <a:pPr/>
              <a:t>24.06.2015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92B60-52B8-F940-A43A-E9A334ECEEE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144082-7BCA-C249-A08D-0E93D23A5789}" type="datetimeFigureOut">
              <a:rPr lang="de-DE" smtClean="0"/>
              <a:pPr/>
              <a:t>24.06.2015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C8221-A023-FA4A-8ABC-33BA697F43F9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38" y="170958"/>
            <a:ext cx="1667219" cy="5675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solidFill>
                  <a:srgbClr val="660032"/>
                </a:solidFill>
              </a:defRPr>
            </a:lvl1pPr>
          </a:lstStyle>
          <a:p>
            <a:r>
              <a:rPr lang="de-DE" noProof="0" dirty="0" smtClean="0"/>
              <a:t>Mastertitelformat bearbeiten</a:t>
            </a:r>
            <a:endParaRPr lang="de-DE" noProof="0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 userDrawn="1"/>
        </p:nvSpPr>
        <p:spPr>
          <a:xfrm>
            <a:off x="457200" y="6383370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6752801" cy="465848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8050A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8229600" cy="5153445"/>
          </a:xfrm>
        </p:spPr>
        <p:txBody>
          <a:bodyPr>
            <a:normAutofit/>
          </a:bodyPr>
          <a:lstStyle>
            <a:lvl1pPr>
              <a:buClr>
                <a:srgbClr val="660032"/>
              </a:buClr>
              <a:buFont typeface="Arial"/>
              <a:buChar char="•"/>
              <a:defRPr sz="1600">
                <a:solidFill>
                  <a:srgbClr val="143C78"/>
                </a:solidFill>
              </a:defRPr>
            </a:lvl1pPr>
            <a:lvl2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2pPr>
            <a:lvl3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3pPr>
            <a:lvl4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4pPr>
            <a:lvl5pPr>
              <a:buClr>
                <a:srgbClr val="660032"/>
              </a:buClr>
              <a:buFont typeface="Arial"/>
              <a:buChar char="•"/>
              <a:defRPr sz="1400">
                <a:solidFill>
                  <a:srgbClr val="143C78"/>
                </a:solidFill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457200" y="781016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457200" y="6342840"/>
            <a:ext cx="8229600" cy="1588"/>
          </a:xfrm>
          <a:prstGeom prst="line">
            <a:avLst/>
          </a:prstGeom>
          <a:ln w="31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 userDrawn="1"/>
        </p:nvSpPr>
        <p:spPr>
          <a:xfrm>
            <a:off x="457200" y="6383370"/>
            <a:ext cx="51501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spc="100" noProof="0" dirty="0" smtClean="0">
                <a:solidFill>
                  <a:srgbClr val="8CB4F0"/>
                </a:solidFill>
              </a:rPr>
              <a:t>www.geschichte-in-5.de</a:t>
            </a: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04019"/>
          </a:xfrm>
        </p:spPr>
        <p:txBody>
          <a:bodyPr/>
          <a:lstStyle>
            <a:lvl1pPr>
              <a:defRPr>
                <a:solidFill>
                  <a:srgbClr val="8CB4F0"/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000" y="237744"/>
            <a:ext cx="1476800" cy="502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2EBD-CE75-E042-8C9B-3B3466EB2F4B}" type="datetime1">
              <a:rPr lang="de-DE" smtClean="0"/>
              <a:pPr/>
              <a:t>24.06.2015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lebenswelten - your lifeworlds of desire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9E608-B3AA-6545-8BED-BAF9E85E37AB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3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.png"/><Relationship Id="rId21" Type="http://schemas.openxmlformats.org/officeDocument/2006/relationships/image" Target="../media/image29.png"/><Relationship Id="rId10" Type="http://schemas.openxmlformats.org/officeDocument/2006/relationships/image" Target="../media/image13.png"/><Relationship Id="rId11" Type="http://schemas.openxmlformats.org/officeDocument/2006/relationships/image" Target="../media/image22.png"/><Relationship Id="rId12" Type="http://schemas.openxmlformats.org/officeDocument/2006/relationships/image" Target="../media/image3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20" Type="http://schemas.openxmlformats.org/officeDocument/2006/relationships/image" Target="../media/image30.png"/><Relationship Id="rId10" Type="http://schemas.openxmlformats.org/officeDocument/2006/relationships/image" Target="../media/image22.png"/><Relationship Id="rId11" Type="http://schemas.openxmlformats.org/officeDocument/2006/relationships/image" Target="../media/image3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10" Type="http://schemas.openxmlformats.org/officeDocument/2006/relationships/image" Target="../media/image22.png"/><Relationship Id="rId11" Type="http://schemas.openxmlformats.org/officeDocument/2006/relationships/image" Target="../media/image3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20" Type="http://schemas.openxmlformats.org/officeDocument/2006/relationships/image" Target="../media/image6.png"/><Relationship Id="rId10" Type="http://schemas.openxmlformats.org/officeDocument/2006/relationships/image" Target="../media/image22.png"/><Relationship Id="rId11" Type="http://schemas.openxmlformats.org/officeDocument/2006/relationships/image" Target="../media/image3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" y="1978559"/>
            <a:ext cx="8712200" cy="22632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de-DE" dirty="0" smtClean="0">
                <a:solidFill>
                  <a:srgbClr val="143C78"/>
                </a:solidFill>
              </a:rPr>
              <a:t>Geschichte in fünf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Der Anschluss Österreichs an das Deutsche Reich</a:t>
            </a:r>
            <a:br>
              <a:rPr lang="de-DE" dirty="0" smtClean="0"/>
            </a:br>
            <a:r>
              <a:rPr lang="de-DE" dirty="0" smtClean="0"/>
              <a:t>1938</a:t>
            </a:r>
            <a:endParaRPr lang="de-DE" sz="2000" dirty="0">
              <a:solidFill>
                <a:srgbClr val="66003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Überblick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199" y="4268018"/>
            <a:ext cx="4203701" cy="2081321"/>
          </a:xfrm>
        </p:spPr>
        <p:txBody>
          <a:bodyPr>
            <a:normAutofit fontScale="92500"/>
          </a:bodyPr>
          <a:lstStyle/>
          <a:p>
            <a:r>
              <a:rPr lang="de-DE" sz="1600" dirty="0" smtClean="0"/>
              <a:t>Datum</a:t>
            </a:r>
            <a:r>
              <a:rPr lang="de-DE" dirty="0" smtClean="0"/>
              <a:t>:</a:t>
            </a:r>
          </a:p>
          <a:p>
            <a:pPr lvl="1"/>
            <a:r>
              <a:rPr lang="de-DE" sz="1514" dirty="0" smtClean="0"/>
              <a:t>13. März 1938</a:t>
            </a:r>
          </a:p>
          <a:p>
            <a:r>
              <a:rPr lang="de-DE" sz="1600" dirty="0" smtClean="0"/>
              <a:t>Ort</a:t>
            </a:r>
            <a:r>
              <a:rPr lang="de-DE" dirty="0" smtClean="0"/>
              <a:t>:</a:t>
            </a:r>
          </a:p>
          <a:p>
            <a:pPr lvl="1">
              <a:defRPr/>
            </a:pPr>
            <a:r>
              <a:rPr lang="de-DE" dirty="0" smtClean="0"/>
              <a:t>Österreich</a:t>
            </a:r>
          </a:p>
          <a:p>
            <a:pPr lvl="0">
              <a:defRPr/>
            </a:pPr>
            <a:r>
              <a:rPr lang="de-DE" dirty="0" smtClean="0"/>
              <a:t>Ereignis:</a:t>
            </a:r>
          </a:p>
          <a:p>
            <a:pPr lvl="1">
              <a:defRPr/>
            </a:pPr>
            <a:r>
              <a:rPr lang="de-DE" dirty="0" smtClean="0"/>
              <a:t>Die österreichische Bundesregierung unter dem Nationalsozialisten </a:t>
            </a:r>
            <a:r>
              <a:rPr lang="de-DE" dirty="0" err="1" smtClean="0"/>
              <a:t>Seyß-Inquart</a:t>
            </a:r>
            <a:r>
              <a:rPr lang="de-DE" dirty="0" smtClean="0"/>
              <a:t> beschließt den Anschluss  an das Deutsche Reich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565900" y="6356350"/>
            <a:ext cx="2133600" cy="304019"/>
          </a:xfrm>
        </p:spPr>
        <p:txBody>
          <a:bodyPr/>
          <a:lstStyle/>
          <a:p>
            <a:fld id="{DB99E608-B3AA-6545-8BED-BAF9E85E37A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4945900" y="950496"/>
            <a:ext cx="235552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/>
            <a:r>
              <a:rPr lang="de-DE" sz="1600" dirty="0" smtClean="0">
                <a:solidFill>
                  <a:srgbClr val="143C78"/>
                </a:solidFill>
              </a:rPr>
              <a:t>Die Beteiligten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384293" y="1446464"/>
            <a:ext cx="2062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Deutsches Reich</a:t>
            </a:r>
            <a:endParaRPr lang="de-DE" sz="1200" dirty="0" smtClean="0">
              <a:solidFill>
                <a:srgbClr val="143C78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384293" y="3350575"/>
            <a:ext cx="2062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Österreich</a:t>
            </a:r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746" y="1446464"/>
            <a:ext cx="1218547" cy="731128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746" y="3340348"/>
            <a:ext cx="1218547" cy="812364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952500"/>
            <a:ext cx="4488701" cy="3315518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5283819" y="2497479"/>
            <a:ext cx="26458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>
                <a:solidFill>
                  <a:srgbClr val="143C78"/>
                </a:solidFill>
              </a:rPr>
              <a:t>Adolf Hitler</a:t>
            </a:r>
          </a:p>
          <a:p>
            <a:pPr algn="r"/>
            <a:r>
              <a:rPr lang="de-DE" sz="1200" dirty="0" smtClean="0">
                <a:solidFill>
                  <a:srgbClr val="143C78"/>
                </a:solidFill>
              </a:rPr>
              <a:t>(1889 – 1945)</a:t>
            </a:r>
          </a:p>
        </p:txBody>
      </p:sp>
      <p:pic>
        <p:nvPicPr>
          <p:cNvPr id="25" name="Bild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1" y="1770076"/>
            <a:ext cx="866754" cy="1359546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27" name="Textfeld 26"/>
          <p:cNvSpPr txBox="1"/>
          <p:nvPr/>
        </p:nvSpPr>
        <p:spPr>
          <a:xfrm>
            <a:off x="5165746" y="4171992"/>
            <a:ext cx="20442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 smtClean="0">
                <a:solidFill>
                  <a:srgbClr val="143C78"/>
                </a:solidFill>
              </a:rPr>
              <a:t>Kurt Schuschnigg</a:t>
            </a:r>
          </a:p>
          <a:p>
            <a:pPr algn="r"/>
            <a:r>
              <a:rPr lang="de-DE" sz="1200" dirty="0" smtClean="0">
                <a:solidFill>
                  <a:srgbClr val="143C78"/>
                </a:solidFill>
              </a:rPr>
              <a:t>(1897 – 1977)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797514" y="5713592"/>
            <a:ext cx="19019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143C78"/>
                </a:solidFill>
              </a:rPr>
              <a:t>Arthur </a:t>
            </a:r>
            <a:r>
              <a:rPr lang="de-DE" sz="1400" dirty="0" err="1" smtClean="0">
                <a:solidFill>
                  <a:srgbClr val="143C78"/>
                </a:solidFill>
              </a:rPr>
              <a:t>Seyß-Inquart</a:t>
            </a:r>
            <a:endParaRPr lang="de-DE" sz="1400" dirty="0" smtClean="0">
              <a:solidFill>
                <a:srgbClr val="143C78"/>
              </a:solidFill>
            </a:endParaRPr>
          </a:p>
          <a:p>
            <a:r>
              <a:rPr lang="de-DE" sz="1200" dirty="0" smtClean="0">
                <a:solidFill>
                  <a:srgbClr val="143C78"/>
                </a:solidFill>
              </a:rPr>
              <a:t>(1892 – 1946)</a:t>
            </a:r>
          </a:p>
        </p:txBody>
      </p:sp>
      <p:pic>
        <p:nvPicPr>
          <p:cNvPr id="29" name="Bild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746" y="4816835"/>
            <a:ext cx="1631768" cy="1440000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30" name="Bild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0000" y="3658352"/>
            <a:ext cx="1631768" cy="1132040"/>
          </a:xfrm>
          <a:prstGeom prst="rect">
            <a:avLst/>
          </a:prstGeom>
          <a:ln>
            <a:solidFill>
              <a:srgbClr val="143C78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ruppierung 234"/>
          <p:cNvGrpSpPr/>
          <p:nvPr/>
        </p:nvGrpSpPr>
        <p:grpSpPr>
          <a:xfrm>
            <a:off x="1402916" y="1117883"/>
            <a:ext cx="6645356" cy="4895733"/>
            <a:chOff x="1402916" y="1105666"/>
            <a:chExt cx="6645356" cy="4895733"/>
          </a:xfrm>
        </p:grpSpPr>
        <p:pic>
          <p:nvPicPr>
            <p:cNvPr id="236" name="Bild 235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02916" y="1105666"/>
              <a:ext cx="6645356" cy="48957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237" name="Freihandform 236"/>
            <p:cNvSpPr/>
            <p:nvPr/>
          </p:nvSpPr>
          <p:spPr>
            <a:xfrm>
              <a:off x="4133850" y="2330450"/>
              <a:ext cx="177800" cy="31750"/>
            </a:xfrm>
            <a:custGeom>
              <a:avLst/>
              <a:gdLst>
                <a:gd name="connsiteX0" fmla="*/ 0 w 177800"/>
                <a:gd name="connsiteY0" fmla="*/ 0 h 31750"/>
                <a:gd name="connsiteX1" fmla="*/ 133350 w 177800"/>
                <a:gd name="connsiteY1" fmla="*/ 31750 h 31750"/>
                <a:gd name="connsiteX2" fmla="*/ 177800 w 177800"/>
                <a:gd name="connsiteY2" fmla="*/ 1270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31750">
                  <a:moveTo>
                    <a:pt x="0" y="0"/>
                  </a:moveTo>
                  <a:lnTo>
                    <a:pt x="133350" y="31750"/>
                  </a:lnTo>
                  <a:lnTo>
                    <a:pt x="177800" y="12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8" name="Freihandform 237"/>
            <p:cNvSpPr/>
            <p:nvPr/>
          </p:nvSpPr>
          <p:spPr>
            <a:xfrm>
              <a:off x="3168650" y="3371850"/>
              <a:ext cx="495300" cy="215900"/>
            </a:xfrm>
            <a:custGeom>
              <a:avLst/>
              <a:gdLst>
                <a:gd name="connsiteX0" fmla="*/ 0 w 495300"/>
                <a:gd name="connsiteY0" fmla="*/ 38100 h 215900"/>
                <a:gd name="connsiteX1" fmla="*/ 44450 w 495300"/>
                <a:gd name="connsiteY1" fmla="*/ 44450 h 215900"/>
                <a:gd name="connsiteX2" fmla="*/ 114300 w 495300"/>
                <a:gd name="connsiteY2" fmla="*/ 88900 h 215900"/>
                <a:gd name="connsiteX3" fmla="*/ 165100 w 495300"/>
                <a:gd name="connsiteY3" fmla="*/ 31750 h 215900"/>
                <a:gd name="connsiteX4" fmla="*/ 209550 w 495300"/>
                <a:gd name="connsiteY4" fmla="*/ 0 h 215900"/>
                <a:gd name="connsiteX5" fmla="*/ 266700 w 495300"/>
                <a:gd name="connsiteY5" fmla="*/ 0 h 215900"/>
                <a:gd name="connsiteX6" fmla="*/ 311150 w 495300"/>
                <a:gd name="connsiteY6" fmla="*/ 19050 h 215900"/>
                <a:gd name="connsiteX7" fmla="*/ 349250 w 495300"/>
                <a:gd name="connsiteY7" fmla="*/ 76200 h 215900"/>
                <a:gd name="connsiteX8" fmla="*/ 419100 w 495300"/>
                <a:gd name="connsiteY8" fmla="*/ 57150 h 215900"/>
                <a:gd name="connsiteX9" fmla="*/ 444500 w 495300"/>
                <a:gd name="connsiteY9" fmla="*/ 107950 h 215900"/>
                <a:gd name="connsiteX10" fmla="*/ 419100 w 495300"/>
                <a:gd name="connsiteY10" fmla="*/ 190500 h 215900"/>
                <a:gd name="connsiteX11" fmla="*/ 419100 w 495300"/>
                <a:gd name="connsiteY11" fmla="*/ 190500 h 215900"/>
                <a:gd name="connsiteX12" fmla="*/ 419100 w 495300"/>
                <a:gd name="connsiteY12" fmla="*/ 190500 h 215900"/>
                <a:gd name="connsiteX13" fmla="*/ 419100 w 495300"/>
                <a:gd name="connsiteY13" fmla="*/ 190500 h 215900"/>
                <a:gd name="connsiteX14" fmla="*/ 495300 w 495300"/>
                <a:gd name="connsiteY14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215900">
                  <a:moveTo>
                    <a:pt x="0" y="38100"/>
                  </a:moveTo>
                  <a:lnTo>
                    <a:pt x="44450" y="44450"/>
                  </a:lnTo>
                  <a:lnTo>
                    <a:pt x="114300" y="88900"/>
                  </a:lnTo>
                  <a:lnTo>
                    <a:pt x="165100" y="31750"/>
                  </a:lnTo>
                  <a:lnTo>
                    <a:pt x="209550" y="0"/>
                  </a:lnTo>
                  <a:lnTo>
                    <a:pt x="266700" y="0"/>
                  </a:lnTo>
                  <a:lnTo>
                    <a:pt x="311150" y="19050"/>
                  </a:lnTo>
                  <a:lnTo>
                    <a:pt x="349250" y="76200"/>
                  </a:lnTo>
                  <a:lnTo>
                    <a:pt x="419100" y="57150"/>
                  </a:lnTo>
                  <a:lnTo>
                    <a:pt x="444500" y="10795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95300" y="215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9" name="Freihandform 238"/>
            <p:cNvSpPr/>
            <p:nvPr/>
          </p:nvSpPr>
          <p:spPr>
            <a:xfrm>
              <a:off x="3602567" y="3746500"/>
              <a:ext cx="114300" cy="207433"/>
            </a:xfrm>
            <a:custGeom>
              <a:avLst/>
              <a:gdLst>
                <a:gd name="connsiteX0" fmla="*/ 114300 w 114300"/>
                <a:gd name="connsiteY0" fmla="*/ 207433 h 207433"/>
                <a:gd name="connsiteX1" fmla="*/ 80433 w 114300"/>
                <a:gd name="connsiteY1" fmla="*/ 190500 h 207433"/>
                <a:gd name="connsiteX2" fmla="*/ 46566 w 114300"/>
                <a:gd name="connsiteY2" fmla="*/ 207433 h 207433"/>
                <a:gd name="connsiteX3" fmla="*/ 16933 w 114300"/>
                <a:gd name="connsiteY3" fmla="*/ 177800 h 207433"/>
                <a:gd name="connsiteX4" fmla="*/ 29633 w 114300"/>
                <a:gd name="connsiteY4" fmla="*/ 143933 h 207433"/>
                <a:gd name="connsiteX5" fmla="*/ 0 w 114300"/>
                <a:gd name="connsiteY5" fmla="*/ 105833 h 207433"/>
                <a:gd name="connsiteX6" fmla="*/ 0 w 114300"/>
                <a:gd name="connsiteY6" fmla="*/ 80433 h 207433"/>
                <a:gd name="connsiteX7" fmla="*/ 42333 w 114300"/>
                <a:gd name="connsiteY7" fmla="*/ 0 h 207433"/>
                <a:gd name="connsiteX8" fmla="*/ 80433 w 114300"/>
                <a:gd name="connsiteY8" fmla="*/ 169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207433">
                  <a:moveTo>
                    <a:pt x="114300" y="207433"/>
                  </a:moveTo>
                  <a:lnTo>
                    <a:pt x="80433" y="190500"/>
                  </a:lnTo>
                  <a:lnTo>
                    <a:pt x="46566" y="207433"/>
                  </a:lnTo>
                  <a:lnTo>
                    <a:pt x="16933" y="177800"/>
                  </a:lnTo>
                  <a:lnTo>
                    <a:pt x="29633" y="143933"/>
                  </a:lnTo>
                  <a:lnTo>
                    <a:pt x="0" y="105833"/>
                  </a:lnTo>
                  <a:lnTo>
                    <a:pt x="0" y="80433"/>
                  </a:lnTo>
                  <a:lnTo>
                    <a:pt x="42333" y="0"/>
                  </a:lnTo>
                  <a:lnTo>
                    <a:pt x="80433" y="169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0" name="Freihandform 239"/>
            <p:cNvSpPr/>
            <p:nvPr/>
          </p:nvSpPr>
          <p:spPr>
            <a:xfrm>
              <a:off x="3018367" y="3488267"/>
              <a:ext cx="605366" cy="457200"/>
            </a:xfrm>
            <a:custGeom>
              <a:avLst/>
              <a:gdLst>
                <a:gd name="connsiteX0" fmla="*/ 0 w 605366"/>
                <a:gd name="connsiteY0" fmla="*/ 0 h 457200"/>
                <a:gd name="connsiteX1" fmla="*/ 12700 w 605366"/>
                <a:gd name="connsiteY1" fmla="*/ 38100 h 457200"/>
                <a:gd name="connsiteX2" fmla="*/ 12700 w 605366"/>
                <a:gd name="connsiteY2" fmla="*/ 80433 h 457200"/>
                <a:gd name="connsiteX3" fmla="*/ 76200 w 605366"/>
                <a:gd name="connsiteY3" fmla="*/ 114300 h 457200"/>
                <a:gd name="connsiteX4" fmla="*/ 97366 w 605366"/>
                <a:gd name="connsiteY4" fmla="*/ 88900 h 457200"/>
                <a:gd name="connsiteX5" fmla="*/ 122766 w 605366"/>
                <a:gd name="connsiteY5" fmla="*/ 88900 h 457200"/>
                <a:gd name="connsiteX6" fmla="*/ 143933 w 605366"/>
                <a:gd name="connsiteY6" fmla="*/ 118533 h 457200"/>
                <a:gd name="connsiteX7" fmla="*/ 143933 w 605366"/>
                <a:gd name="connsiteY7" fmla="*/ 169333 h 457200"/>
                <a:gd name="connsiteX8" fmla="*/ 203200 w 605366"/>
                <a:gd name="connsiteY8" fmla="*/ 173566 h 457200"/>
                <a:gd name="connsiteX9" fmla="*/ 220133 w 605366"/>
                <a:gd name="connsiteY9" fmla="*/ 224366 h 457200"/>
                <a:gd name="connsiteX10" fmla="*/ 279400 w 605366"/>
                <a:gd name="connsiteY10" fmla="*/ 215900 h 457200"/>
                <a:gd name="connsiteX11" fmla="*/ 309033 w 605366"/>
                <a:gd name="connsiteY11" fmla="*/ 249766 h 457200"/>
                <a:gd name="connsiteX12" fmla="*/ 296333 w 605366"/>
                <a:gd name="connsiteY12" fmla="*/ 304800 h 457200"/>
                <a:gd name="connsiteX13" fmla="*/ 309033 w 605366"/>
                <a:gd name="connsiteY13" fmla="*/ 325966 h 457200"/>
                <a:gd name="connsiteX14" fmla="*/ 368300 w 605366"/>
                <a:gd name="connsiteY14" fmla="*/ 325966 h 457200"/>
                <a:gd name="connsiteX15" fmla="*/ 406400 w 605366"/>
                <a:gd name="connsiteY15" fmla="*/ 283633 h 457200"/>
                <a:gd name="connsiteX16" fmla="*/ 427566 w 605366"/>
                <a:gd name="connsiteY16" fmla="*/ 300566 h 457200"/>
                <a:gd name="connsiteX17" fmla="*/ 427566 w 605366"/>
                <a:gd name="connsiteY17" fmla="*/ 342900 h 457200"/>
                <a:gd name="connsiteX18" fmla="*/ 427566 w 605366"/>
                <a:gd name="connsiteY18" fmla="*/ 368300 h 457200"/>
                <a:gd name="connsiteX19" fmla="*/ 469900 w 605366"/>
                <a:gd name="connsiteY19" fmla="*/ 389466 h 457200"/>
                <a:gd name="connsiteX20" fmla="*/ 508000 w 605366"/>
                <a:gd name="connsiteY20" fmla="*/ 414866 h 457200"/>
                <a:gd name="connsiteX21" fmla="*/ 546100 w 605366"/>
                <a:gd name="connsiteY21" fmla="*/ 457200 h 457200"/>
                <a:gd name="connsiteX22" fmla="*/ 605366 w 605366"/>
                <a:gd name="connsiteY22" fmla="*/ 436033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5366" h="457200">
                  <a:moveTo>
                    <a:pt x="0" y="0"/>
                  </a:moveTo>
                  <a:lnTo>
                    <a:pt x="12700" y="38100"/>
                  </a:lnTo>
                  <a:lnTo>
                    <a:pt x="12700" y="80433"/>
                  </a:lnTo>
                  <a:lnTo>
                    <a:pt x="76200" y="114300"/>
                  </a:lnTo>
                  <a:lnTo>
                    <a:pt x="97366" y="88900"/>
                  </a:lnTo>
                  <a:lnTo>
                    <a:pt x="122766" y="88900"/>
                  </a:lnTo>
                  <a:lnTo>
                    <a:pt x="143933" y="118533"/>
                  </a:lnTo>
                  <a:lnTo>
                    <a:pt x="143933" y="169333"/>
                  </a:lnTo>
                  <a:lnTo>
                    <a:pt x="203200" y="173566"/>
                  </a:lnTo>
                  <a:lnTo>
                    <a:pt x="220133" y="224366"/>
                  </a:lnTo>
                  <a:lnTo>
                    <a:pt x="279400" y="215900"/>
                  </a:lnTo>
                  <a:lnTo>
                    <a:pt x="309033" y="249766"/>
                  </a:lnTo>
                  <a:lnTo>
                    <a:pt x="296333" y="304800"/>
                  </a:lnTo>
                  <a:lnTo>
                    <a:pt x="309033" y="325966"/>
                  </a:lnTo>
                  <a:lnTo>
                    <a:pt x="368300" y="325966"/>
                  </a:lnTo>
                  <a:lnTo>
                    <a:pt x="406400" y="283633"/>
                  </a:lnTo>
                  <a:lnTo>
                    <a:pt x="427566" y="300566"/>
                  </a:lnTo>
                  <a:lnTo>
                    <a:pt x="427566" y="342900"/>
                  </a:lnTo>
                  <a:lnTo>
                    <a:pt x="427566" y="368300"/>
                  </a:lnTo>
                  <a:lnTo>
                    <a:pt x="469900" y="389466"/>
                  </a:lnTo>
                  <a:lnTo>
                    <a:pt x="508000" y="414866"/>
                  </a:lnTo>
                  <a:lnTo>
                    <a:pt x="546100" y="457200"/>
                  </a:lnTo>
                  <a:lnTo>
                    <a:pt x="605366" y="436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1" name="Freihandform 240"/>
            <p:cNvSpPr/>
            <p:nvPr/>
          </p:nvSpPr>
          <p:spPr>
            <a:xfrm>
              <a:off x="2226733" y="5566833"/>
              <a:ext cx="893234" cy="254000"/>
            </a:xfrm>
            <a:custGeom>
              <a:avLst/>
              <a:gdLst>
                <a:gd name="connsiteX0" fmla="*/ 893234 w 893234"/>
                <a:gd name="connsiteY0" fmla="*/ 228600 h 254000"/>
                <a:gd name="connsiteX1" fmla="*/ 850900 w 893234"/>
                <a:gd name="connsiteY1" fmla="*/ 220134 h 254000"/>
                <a:gd name="connsiteX2" fmla="*/ 808567 w 893234"/>
                <a:gd name="connsiteY2" fmla="*/ 249767 h 254000"/>
                <a:gd name="connsiteX3" fmla="*/ 757767 w 893234"/>
                <a:gd name="connsiteY3" fmla="*/ 254000 h 254000"/>
                <a:gd name="connsiteX4" fmla="*/ 715434 w 893234"/>
                <a:gd name="connsiteY4" fmla="*/ 245534 h 254000"/>
                <a:gd name="connsiteX5" fmla="*/ 681567 w 893234"/>
                <a:gd name="connsiteY5" fmla="*/ 245534 h 254000"/>
                <a:gd name="connsiteX6" fmla="*/ 647700 w 893234"/>
                <a:gd name="connsiteY6" fmla="*/ 194734 h 254000"/>
                <a:gd name="connsiteX7" fmla="*/ 588434 w 893234"/>
                <a:gd name="connsiteY7" fmla="*/ 186267 h 254000"/>
                <a:gd name="connsiteX8" fmla="*/ 563034 w 893234"/>
                <a:gd name="connsiteY8" fmla="*/ 165100 h 254000"/>
                <a:gd name="connsiteX9" fmla="*/ 537634 w 893234"/>
                <a:gd name="connsiteY9" fmla="*/ 156634 h 254000"/>
                <a:gd name="connsiteX10" fmla="*/ 448734 w 893234"/>
                <a:gd name="connsiteY10" fmla="*/ 131234 h 254000"/>
                <a:gd name="connsiteX11" fmla="*/ 444500 w 893234"/>
                <a:gd name="connsiteY11" fmla="*/ 173567 h 254000"/>
                <a:gd name="connsiteX12" fmla="*/ 381000 w 893234"/>
                <a:gd name="connsiteY12" fmla="*/ 156634 h 254000"/>
                <a:gd name="connsiteX13" fmla="*/ 317500 w 893234"/>
                <a:gd name="connsiteY13" fmla="*/ 173567 h 254000"/>
                <a:gd name="connsiteX14" fmla="*/ 262467 w 893234"/>
                <a:gd name="connsiteY14" fmla="*/ 135467 h 254000"/>
                <a:gd name="connsiteX15" fmla="*/ 220134 w 893234"/>
                <a:gd name="connsiteY15" fmla="*/ 152400 h 254000"/>
                <a:gd name="connsiteX16" fmla="*/ 186267 w 893234"/>
                <a:gd name="connsiteY16" fmla="*/ 105834 h 254000"/>
                <a:gd name="connsiteX17" fmla="*/ 67734 w 893234"/>
                <a:gd name="connsiteY17" fmla="*/ 80434 h 254000"/>
                <a:gd name="connsiteX18" fmla="*/ 71967 w 893234"/>
                <a:gd name="connsiteY18" fmla="*/ 25400 h 254000"/>
                <a:gd name="connsiteX19" fmla="*/ 38100 w 893234"/>
                <a:gd name="connsiteY19" fmla="*/ 25400 h 254000"/>
                <a:gd name="connsiteX20" fmla="*/ 0 w 893234"/>
                <a:gd name="connsiteY20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93234" h="254000">
                  <a:moveTo>
                    <a:pt x="893234" y="228600"/>
                  </a:moveTo>
                  <a:lnTo>
                    <a:pt x="850900" y="220134"/>
                  </a:lnTo>
                  <a:lnTo>
                    <a:pt x="808567" y="249767"/>
                  </a:lnTo>
                  <a:lnTo>
                    <a:pt x="757767" y="254000"/>
                  </a:lnTo>
                  <a:lnTo>
                    <a:pt x="715434" y="245534"/>
                  </a:lnTo>
                  <a:lnTo>
                    <a:pt x="681567" y="245534"/>
                  </a:lnTo>
                  <a:lnTo>
                    <a:pt x="647700" y="194734"/>
                  </a:lnTo>
                  <a:lnTo>
                    <a:pt x="588434" y="186267"/>
                  </a:lnTo>
                  <a:lnTo>
                    <a:pt x="563034" y="165100"/>
                  </a:lnTo>
                  <a:lnTo>
                    <a:pt x="537634" y="156634"/>
                  </a:lnTo>
                  <a:lnTo>
                    <a:pt x="448734" y="131234"/>
                  </a:lnTo>
                  <a:lnTo>
                    <a:pt x="444500" y="173567"/>
                  </a:lnTo>
                  <a:lnTo>
                    <a:pt x="381000" y="156634"/>
                  </a:lnTo>
                  <a:lnTo>
                    <a:pt x="317500" y="173567"/>
                  </a:lnTo>
                  <a:lnTo>
                    <a:pt x="262467" y="135467"/>
                  </a:lnTo>
                  <a:lnTo>
                    <a:pt x="220134" y="152400"/>
                  </a:lnTo>
                  <a:lnTo>
                    <a:pt x="186267" y="105834"/>
                  </a:lnTo>
                  <a:lnTo>
                    <a:pt x="67734" y="80434"/>
                  </a:lnTo>
                  <a:lnTo>
                    <a:pt x="71967" y="25400"/>
                  </a:lnTo>
                  <a:lnTo>
                    <a:pt x="38100" y="25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2" name="Freihandform 241"/>
            <p:cNvSpPr/>
            <p:nvPr/>
          </p:nvSpPr>
          <p:spPr>
            <a:xfrm>
              <a:off x="3767667" y="4914900"/>
              <a:ext cx="203200" cy="563033"/>
            </a:xfrm>
            <a:custGeom>
              <a:avLst/>
              <a:gdLst>
                <a:gd name="connsiteX0" fmla="*/ 165100 w 203200"/>
                <a:gd name="connsiteY0" fmla="*/ 563033 h 563033"/>
                <a:gd name="connsiteX1" fmla="*/ 156633 w 203200"/>
                <a:gd name="connsiteY1" fmla="*/ 524933 h 563033"/>
                <a:gd name="connsiteX2" fmla="*/ 203200 w 203200"/>
                <a:gd name="connsiteY2" fmla="*/ 461433 h 563033"/>
                <a:gd name="connsiteX3" fmla="*/ 182033 w 203200"/>
                <a:gd name="connsiteY3" fmla="*/ 444500 h 563033"/>
                <a:gd name="connsiteX4" fmla="*/ 135466 w 203200"/>
                <a:gd name="connsiteY4" fmla="*/ 465667 h 563033"/>
                <a:gd name="connsiteX5" fmla="*/ 50800 w 203200"/>
                <a:gd name="connsiteY5" fmla="*/ 423333 h 563033"/>
                <a:gd name="connsiteX6" fmla="*/ 50800 w 203200"/>
                <a:gd name="connsiteY6" fmla="*/ 372533 h 563033"/>
                <a:gd name="connsiteX7" fmla="*/ 42333 w 203200"/>
                <a:gd name="connsiteY7" fmla="*/ 338667 h 563033"/>
                <a:gd name="connsiteX8" fmla="*/ 84666 w 203200"/>
                <a:gd name="connsiteY8" fmla="*/ 313267 h 563033"/>
                <a:gd name="connsiteX9" fmla="*/ 71966 w 203200"/>
                <a:gd name="connsiteY9" fmla="*/ 275167 h 563033"/>
                <a:gd name="connsiteX10" fmla="*/ 8466 w 203200"/>
                <a:gd name="connsiteY10" fmla="*/ 249767 h 563033"/>
                <a:gd name="connsiteX11" fmla="*/ 0 w 203200"/>
                <a:gd name="connsiteY11" fmla="*/ 203200 h 563033"/>
                <a:gd name="connsiteX12" fmla="*/ 46566 w 203200"/>
                <a:gd name="connsiteY12" fmla="*/ 194733 h 563033"/>
                <a:gd name="connsiteX13" fmla="*/ 97366 w 203200"/>
                <a:gd name="connsiteY13" fmla="*/ 182033 h 563033"/>
                <a:gd name="connsiteX14" fmla="*/ 97366 w 203200"/>
                <a:gd name="connsiteY14" fmla="*/ 127000 h 563033"/>
                <a:gd name="connsiteX15" fmla="*/ 50800 w 203200"/>
                <a:gd name="connsiteY15" fmla="*/ 97367 h 563033"/>
                <a:gd name="connsiteX16" fmla="*/ 46566 w 203200"/>
                <a:gd name="connsiteY16" fmla="*/ 63500 h 563033"/>
                <a:gd name="connsiteX17" fmla="*/ 29633 w 203200"/>
                <a:gd name="connsiteY17" fmla="*/ 29633 h 563033"/>
                <a:gd name="connsiteX18" fmla="*/ 76200 w 203200"/>
                <a:gd name="connsiteY18" fmla="*/ 0 h 56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200" h="563033">
                  <a:moveTo>
                    <a:pt x="165100" y="563033"/>
                  </a:moveTo>
                  <a:lnTo>
                    <a:pt x="156633" y="524933"/>
                  </a:lnTo>
                  <a:lnTo>
                    <a:pt x="203200" y="461433"/>
                  </a:lnTo>
                  <a:lnTo>
                    <a:pt x="182033" y="444500"/>
                  </a:lnTo>
                  <a:lnTo>
                    <a:pt x="135466" y="465667"/>
                  </a:lnTo>
                  <a:lnTo>
                    <a:pt x="50800" y="423333"/>
                  </a:lnTo>
                  <a:lnTo>
                    <a:pt x="50800" y="372533"/>
                  </a:lnTo>
                  <a:lnTo>
                    <a:pt x="42333" y="338667"/>
                  </a:lnTo>
                  <a:lnTo>
                    <a:pt x="84666" y="313267"/>
                  </a:lnTo>
                  <a:lnTo>
                    <a:pt x="71966" y="275167"/>
                  </a:lnTo>
                  <a:lnTo>
                    <a:pt x="8466" y="249767"/>
                  </a:lnTo>
                  <a:lnTo>
                    <a:pt x="0" y="203200"/>
                  </a:lnTo>
                  <a:lnTo>
                    <a:pt x="46566" y="194733"/>
                  </a:lnTo>
                  <a:lnTo>
                    <a:pt x="97366" y="182033"/>
                  </a:lnTo>
                  <a:lnTo>
                    <a:pt x="97366" y="127000"/>
                  </a:lnTo>
                  <a:lnTo>
                    <a:pt x="50800" y="97367"/>
                  </a:lnTo>
                  <a:lnTo>
                    <a:pt x="46566" y="63500"/>
                  </a:lnTo>
                  <a:lnTo>
                    <a:pt x="29633" y="29633"/>
                  </a:lnTo>
                  <a:lnTo>
                    <a:pt x="762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3" name="Freihandform 242"/>
            <p:cNvSpPr/>
            <p:nvPr/>
          </p:nvSpPr>
          <p:spPr>
            <a:xfrm>
              <a:off x="5008033" y="4749800"/>
              <a:ext cx="88900" cy="254000"/>
            </a:xfrm>
            <a:custGeom>
              <a:avLst/>
              <a:gdLst>
                <a:gd name="connsiteX0" fmla="*/ 42334 w 88900"/>
                <a:gd name="connsiteY0" fmla="*/ 254000 h 254000"/>
                <a:gd name="connsiteX1" fmla="*/ 88900 w 88900"/>
                <a:gd name="connsiteY1" fmla="*/ 232833 h 254000"/>
                <a:gd name="connsiteX2" fmla="*/ 29634 w 88900"/>
                <a:gd name="connsiteY2" fmla="*/ 182033 h 254000"/>
                <a:gd name="connsiteX3" fmla="*/ 16934 w 88900"/>
                <a:gd name="connsiteY3" fmla="*/ 152400 h 254000"/>
                <a:gd name="connsiteX4" fmla="*/ 21167 w 88900"/>
                <a:gd name="connsiteY4" fmla="*/ 101600 h 254000"/>
                <a:gd name="connsiteX5" fmla="*/ 0 w 88900"/>
                <a:gd name="connsiteY5" fmla="*/ 80433 h 254000"/>
                <a:gd name="connsiteX6" fmla="*/ 0 w 88900"/>
                <a:gd name="connsiteY6" fmla="*/ 55033 h 254000"/>
                <a:gd name="connsiteX7" fmla="*/ 55034 w 88900"/>
                <a:gd name="connsiteY7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900" h="254000">
                  <a:moveTo>
                    <a:pt x="42334" y="254000"/>
                  </a:moveTo>
                  <a:lnTo>
                    <a:pt x="88900" y="232833"/>
                  </a:lnTo>
                  <a:cubicBezTo>
                    <a:pt x="27337" y="188860"/>
                    <a:pt x="29634" y="214777"/>
                    <a:pt x="29634" y="182033"/>
                  </a:cubicBezTo>
                  <a:lnTo>
                    <a:pt x="16934" y="152400"/>
                  </a:lnTo>
                  <a:lnTo>
                    <a:pt x="21167" y="101600"/>
                  </a:lnTo>
                  <a:lnTo>
                    <a:pt x="0" y="80433"/>
                  </a:lnTo>
                  <a:lnTo>
                    <a:pt x="0" y="55033"/>
                  </a:lnTo>
                  <a:lnTo>
                    <a:pt x="550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4" name="Freihandform 243"/>
            <p:cNvSpPr/>
            <p:nvPr/>
          </p:nvSpPr>
          <p:spPr>
            <a:xfrm>
              <a:off x="6248400" y="4851400"/>
              <a:ext cx="1515533" cy="647700"/>
            </a:xfrm>
            <a:custGeom>
              <a:avLst/>
              <a:gdLst>
                <a:gd name="connsiteX0" fmla="*/ 1515533 w 1515533"/>
                <a:gd name="connsiteY0" fmla="*/ 630767 h 647700"/>
                <a:gd name="connsiteX1" fmla="*/ 1422400 w 1515533"/>
                <a:gd name="connsiteY1" fmla="*/ 605367 h 647700"/>
                <a:gd name="connsiteX2" fmla="*/ 1392767 w 1515533"/>
                <a:gd name="connsiteY2" fmla="*/ 558800 h 647700"/>
                <a:gd name="connsiteX3" fmla="*/ 1358900 w 1515533"/>
                <a:gd name="connsiteY3" fmla="*/ 554567 h 647700"/>
                <a:gd name="connsiteX4" fmla="*/ 1299633 w 1515533"/>
                <a:gd name="connsiteY4" fmla="*/ 546100 h 647700"/>
                <a:gd name="connsiteX5" fmla="*/ 1257300 w 1515533"/>
                <a:gd name="connsiteY5" fmla="*/ 516467 h 647700"/>
                <a:gd name="connsiteX6" fmla="*/ 1058333 w 1515533"/>
                <a:gd name="connsiteY6" fmla="*/ 567267 h 647700"/>
                <a:gd name="connsiteX7" fmla="*/ 1016000 w 1515533"/>
                <a:gd name="connsiteY7" fmla="*/ 622300 h 647700"/>
                <a:gd name="connsiteX8" fmla="*/ 931333 w 1515533"/>
                <a:gd name="connsiteY8" fmla="*/ 647700 h 647700"/>
                <a:gd name="connsiteX9" fmla="*/ 889000 w 1515533"/>
                <a:gd name="connsiteY9" fmla="*/ 630767 h 647700"/>
                <a:gd name="connsiteX10" fmla="*/ 825500 w 1515533"/>
                <a:gd name="connsiteY10" fmla="*/ 635000 h 647700"/>
                <a:gd name="connsiteX11" fmla="*/ 757767 w 1515533"/>
                <a:gd name="connsiteY11" fmla="*/ 618067 h 647700"/>
                <a:gd name="connsiteX12" fmla="*/ 715433 w 1515533"/>
                <a:gd name="connsiteY12" fmla="*/ 639233 h 647700"/>
                <a:gd name="connsiteX13" fmla="*/ 571500 w 1515533"/>
                <a:gd name="connsiteY13" fmla="*/ 592667 h 647700"/>
                <a:gd name="connsiteX14" fmla="*/ 508000 w 1515533"/>
                <a:gd name="connsiteY14" fmla="*/ 605367 h 647700"/>
                <a:gd name="connsiteX15" fmla="*/ 474133 w 1515533"/>
                <a:gd name="connsiteY15" fmla="*/ 588433 h 647700"/>
                <a:gd name="connsiteX16" fmla="*/ 474133 w 1515533"/>
                <a:gd name="connsiteY16" fmla="*/ 563033 h 647700"/>
                <a:gd name="connsiteX17" fmla="*/ 516467 w 1515533"/>
                <a:gd name="connsiteY17" fmla="*/ 533400 h 647700"/>
                <a:gd name="connsiteX18" fmla="*/ 440267 w 1515533"/>
                <a:gd name="connsiteY18" fmla="*/ 495300 h 647700"/>
                <a:gd name="connsiteX19" fmla="*/ 414867 w 1515533"/>
                <a:gd name="connsiteY19" fmla="*/ 452967 h 647700"/>
                <a:gd name="connsiteX20" fmla="*/ 419100 w 1515533"/>
                <a:gd name="connsiteY20" fmla="*/ 419100 h 647700"/>
                <a:gd name="connsiteX21" fmla="*/ 465667 w 1515533"/>
                <a:gd name="connsiteY21" fmla="*/ 414867 h 647700"/>
                <a:gd name="connsiteX22" fmla="*/ 402167 w 1515533"/>
                <a:gd name="connsiteY22" fmla="*/ 372533 h 647700"/>
                <a:gd name="connsiteX23" fmla="*/ 351367 w 1515533"/>
                <a:gd name="connsiteY23" fmla="*/ 436033 h 647700"/>
                <a:gd name="connsiteX24" fmla="*/ 309033 w 1515533"/>
                <a:gd name="connsiteY24" fmla="*/ 393700 h 647700"/>
                <a:gd name="connsiteX25" fmla="*/ 249767 w 1515533"/>
                <a:gd name="connsiteY25" fmla="*/ 389467 h 647700"/>
                <a:gd name="connsiteX26" fmla="*/ 228600 w 1515533"/>
                <a:gd name="connsiteY26" fmla="*/ 359833 h 647700"/>
                <a:gd name="connsiteX27" fmla="*/ 228600 w 1515533"/>
                <a:gd name="connsiteY27" fmla="*/ 359833 h 647700"/>
                <a:gd name="connsiteX28" fmla="*/ 245533 w 1515533"/>
                <a:gd name="connsiteY28" fmla="*/ 330200 h 647700"/>
                <a:gd name="connsiteX29" fmla="*/ 224367 w 1515533"/>
                <a:gd name="connsiteY29" fmla="*/ 283633 h 647700"/>
                <a:gd name="connsiteX30" fmla="*/ 224367 w 1515533"/>
                <a:gd name="connsiteY30" fmla="*/ 232833 h 647700"/>
                <a:gd name="connsiteX31" fmla="*/ 165100 w 1515533"/>
                <a:gd name="connsiteY31" fmla="*/ 224367 h 647700"/>
                <a:gd name="connsiteX32" fmla="*/ 122767 w 1515533"/>
                <a:gd name="connsiteY32" fmla="*/ 203200 h 647700"/>
                <a:gd name="connsiteX33" fmla="*/ 105833 w 1515533"/>
                <a:gd name="connsiteY33" fmla="*/ 165100 h 647700"/>
                <a:gd name="connsiteX34" fmla="*/ 101600 w 1515533"/>
                <a:gd name="connsiteY34" fmla="*/ 88900 h 647700"/>
                <a:gd name="connsiteX35" fmla="*/ 71967 w 1515533"/>
                <a:gd name="connsiteY35" fmla="*/ 80433 h 647700"/>
                <a:gd name="connsiteX36" fmla="*/ 50800 w 1515533"/>
                <a:gd name="connsiteY36" fmla="*/ 67733 h 647700"/>
                <a:gd name="connsiteX37" fmla="*/ 8467 w 1515533"/>
                <a:gd name="connsiteY37" fmla="*/ 50800 h 647700"/>
                <a:gd name="connsiteX38" fmla="*/ 0 w 1515533"/>
                <a:gd name="connsiteY38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15533" h="647700">
                  <a:moveTo>
                    <a:pt x="1515533" y="630767"/>
                  </a:moveTo>
                  <a:lnTo>
                    <a:pt x="1422400" y="605367"/>
                  </a:lnTo>
                  <a:lnTo>
                    <a:pt x="1392767" y="558800"/>
                  </a:lnTo>
                  <a:lnTo>
                    <a:pt x="1358900" y="554567"/>
                  </a:lnTo>
                  <a:lnTo>
                    <a:pt x="1299633" y="546100"/>
                  </a:lnTo>
                  <a:lnTo>
                    <a:pt x="1257300" y="516467"/>
                  </a:lnTo>
                  <a:lnTo>
                    <a:pt x="1058333" y="567267"/>
                  </a:lnTo>
                  <a:lnTo>
                    <a:pt x="1016000" y="622300"/>
                  </a:lnTo>
                  <a:lnTo>
                    <a:pt x="931333" y="647700"/>
                  </a:lnTo>
                  <a:lnTo>
                    <a:pt x="889000" y="630767"/>
                  </a:lnTo>
                  <a:lnTo>
                    <a:pt x="825500" y="635000"/>
                  </a:lnTo>
                  <a:lnTo>
                    <a:pt x="757767" y="618067"/>
                  </a:lnTo>
                  <a:cubicBezTo>
                    <a:pt x="718433" y="639918"/>
                    <a:pt x="734195" y="639233"/>
                    <a:pt x="715433" y="639233"/>
                  </a:cubicBezTo>
                  <a:lnTo>
                    <a:pt x="571500" y="592667"/>
                  </a:lnTo>
                  <a:lnTo>
                    <a:pt x="508000" y="605367"/>
                  </a:lnTo>
                  <a:lnTo>
                    <a:pt x="474133" y="588433"/>
                  </a:lnTo>
                  <a:lnTo>
                    <a:pt x="474133" y="563033"/>
                  </a:lnTo>
                  <a:lnTo>
                    <a:pt x="516467" y="533400"/>
                  </a:lnTo>
                  <a:lnTo>
                    <a:pt x="440267" y="495300"/>
                  </a:lnTo>
                  <a:lnTo>
                    <a:pt x="414867" y="452967"/>
                  </a:lnTo>
                  <a:lnTo>
                    <a:pt x="419100" y="419100"/>
                  </a:lnTo>
                  <a:lnTo>
                    <a:pt x="465667" y="414867"/>
                  </a:lnTo>
                  <a:lnTo>
                    <a:pt x="402167" y="372533"/>
                  </a:lnTo>
                  <a:lnTo>
                    <a:pt x="351367" y="436033"/>
                  </a:lnTo>
                  <a:lnTo>
                    <a:pt x="309033" y="393700"/>
                  </a:lnTo>
                  <a:lnTo>
                    <a:pt x="249767" y="389467"/>
                  </a:lnTo>
                  <a:lnTo>
                    <a:pt x="228600" y="359833"/>
                  </a:lnTo>
                  <a:lnTo>
                    <a:pt x="228600" y="359833"/>
                  </a:lnTo>
                  <a:lnTo>
                    <a:pt x="245533" y="330200"/>
                  </a:lnTo>
                  <a:lnTo>
                    <a:pt x="224367" y="283633"/>
                  </a:lnTo>
                  <a:lnTo>
                    <a:pt x="224367" y="232833"/>
                  </a:lnTo>
                  <a:lnTo>
                    <a:pt x="165100" y="224367"/>
                  </a:lnTo>
                  <a:lnTo>
                    <a:pt x="122767" y="203200"/>
                  </a:lnTo>
                  <a:lnTo>
                    <a:pt x="105833" y="165100"/>
                  </a:lnTo>
                  <a:lnTo>
                    <a:pt x="101600" y="88900"/>
                  </a:lnTo>
                  <a:lnTo>
                    <a:pt x="71967" y="80433"/>
                  </a:lnTo>
                  <a:lnTo>
                    <a:pt x="50800" y="67733"/>
                  </a:lnTo>
                  <a:lnTo>
                    <a:pt x="8467" y="508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5" name="Freihandform 244"/>
            <p:cNvSpPr/>
            <p:nvPr/>
          </p:nvSpPr>
          <p:spPr>
            <a:xfrm>
              <a:off x="6087533" y="5761567"/>
              <a:ext cx="224367" cy="228600"/>
            </a:xfrm>
            <a:custGeom>
              <a:avLst/>
              <a:gdLst>
                <a:gd name="connsiteX0" fmla="*/ 0 w 224367"/>
                <a:gd name="connsiteY0" fmla="*/ 177800 h 228600"/>
                <a:gd name="connsiteX1" fmla="*/ 12700 w 224367"/>
                <a:gd name="connsiteY1" fmla="*/ 114300 h 228600"/>
                <a:gd name="connsiteX2" fmla="*/ 12700 w 224367"/>
                <a:gd name="connsiteY2" fmla="*/ 67733 h 228600"/>
                <a:gd name="connsiteX3" fmla="*/ 55034 w 224367"/>
                <a:gd name="connsiteY3" fmla="*/ 0 h 228600"/>
                <a:gd name="connsiteX4" fmla="*/ 105834 w 224367"/>
                <a:gd name="connsiteY4" fmla="*/ 25400 h 228600"/>
                <a:gd name="connsiteX5" fmla="*/ 148167 w 224367"/>
                <a:gd name="connsiteY5" fmla="*/ 33866 h 228600"/>
                <a:gd name="connsiteX6" fmla="*/ 190500 w 224367"/>
                <a:gd name="connsiteY6" fmla="*/ 76200 h 228600"/>
                <a:gd name="connsiteX7" fmla="*/ 224367 w 224367"/>
                <a:gd name="connsiteY7" fmla="*/ 122766 h 228600"/>
                <a:gd name="connsiteX8" fmla="*/ 224367 w 224367"/>
                <a:gd name="connsiteY8" fmla="*/ 122766 h 228600"/>
                <a:gd name="connsiteX9" fmla="*/ 215900 w 224367"/>
                <a:gd name="connsiteY9" fmla="*/ 190500 h 228600"/>
                <a:gd name="connsiteX10" fmla="*/ 220134 w 224367"/>
                <a:gd name="connsiteY10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367" h="228600">
                  <a:moveTo>
                    <a:pt x="0" y="177800"/>
                  </a:moveTo>
                  <a:lnTo>
                    <a:pt x="12700" y="114300"/>
                  </a:lnTo>
                  <a:lnTo>
                    <a:pt x="12700" y="67733"/>
                  </a:lnTo>
                  <a:lnTo>
                    <a:pt x="55034" y="0"/>
                  </a:lnTo>
                  <a:lnTo>
                    <a:pt x="105834" y="25400"/>
                  </a:lnTo>
                  <a:lnTo>
                    <a:pt x="148167" y="33866"/>
                  </a:lnTo>
                  <a:lnTo>
                    <a:pt x="190500" y="76200"/>
                  </a:lnTo>
                  <a:lnTo>
                    <a:pt x="224367" y="122766"/>
                  </a:lnTo>
                  <a:lnTo>
                    <a:pt x="224367" y="122766"/>
                  </a:lnTo>
                  <a:lnTo>
                    <a:pt x="215900" y="190500"/>
                  </a:lnTo>
                  <a:lnTo>
                    <a:pt x="220134" y="228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8" name="Freihandform 247"/>
            <p:cNvSpPr/>
            <p:nvPr/>
          </p:nvSpPr>
          <p:spPr>
            <a:xfrm>
              <a:off x="6629400" y="5350933"/>
              <a:ext cx="122767" cy="639234"/>
            </a:xfrm>
            <a:custGeom>
              <a:avLst/>
              <a:gdLst>
                <a:gd name="connsiteX0" fmla="*/ 110067 w 122767"/>
                <a:gd name="connsiteY0" fmla="*/ 639234 h 639234"/>
                <a:gd name="connsiteX1" fmla="*/ 122767 w 122767"/>
                <a:gd name="connsiteY1" fmla="*/ 605367 h 639234"/>
                <a:gd name="connsiteX2" fmla="*/ 105833 w 122767"/>
                <a:gd name="connsiteY2" fmla="*/ 546100 h 639234"/>
                <a:gd name="connsiteX3" fmla="*/ 42333 w 122767"/>
                <a:gd name="connsiteY3" fmla="*/ 529167 h 639234"/>
                <a:gd name="connsiteX4" fmla="*/ 0 w 122767"/>
                <a:gd name="connsiteY4" fmla="*/ 469900 h 639234"/>
                <a:gd name="connsiteX5" fmla="*/ 38100 w 122767"/>
                <a:gd name="connsiteY5" fmla="*/ 355600 h 639234"/>
                <a:gd name="connsiteX6" fmla="*/ 84667 w 122767"/>
                <a:gd name="connsiteY6" fmla="*/ 338667 h 639234"/>
                <a:gd name="connsiteX7" fmla="*/ 122767 w 122767"/>
                <a:gd name="connsiteY7" fmla="*/ 258234 h 639234"/>
                <a:gd name="connsiteX8" fmla="*/ 29633 w 122767"/>
                <a:gd name="connsiteY8" fmla="*/ 190500 h 639234"/>
                <a:gd name="connsiteX9" fmla="*/ 4233 w 122767"/>
                <a:gd name="connsiteY9" fmla="*/ 80434 h 639234"/>
                <a:gd name="connsiteX10" fmla="*/ 16933 w 122767"/>
                <a:gd name="connsiteY10" fmla="*/ 38100 h 639234"/>
                <a:gd name="connsiteX11" fmla="*/ 55033 w 122767"/>
                <a:gd name="connsiteY11" fmla="*/ 38100 h 639234"/>
                <a:gd name="connsiteX12" fmla="*/ 63500 w 122767"/>
                <a:gd name="connsiteY12" fmla="*/ 0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767" h="639234">
                  <a:moveTo>
                    <a:pt x="110067" y="639234"/>
                  </a:moveTo>
                  <a:lnTo>
                    <a:pt x="122767" y="605367"/>
                  </a:lnTo>
                  <a:lnTo>
                    <a:pt x="105833" y="546100"/>
                  </a:lnTo>
                  <a:lnTo>
                    <a:pt x="42333" y="529167"/>
                  </a:lnTo>
                  <a:lnTo>
                    <a:pt x="0" y="469900"/>
                  </a:lnTo>
                  <a:lnTo>
                    <a:pt x="38100" y="355600"/>
                  </a:lnTo>
                  <a:lnTo>
                    <a:pt x="84667" y="338667"/>
                  </a:lnTo>
                  <a:lnTo>
                    <a:pt x="122767" y="258234"/>
                  </a:lnTo>
                  <a:lnTo>
                    <a:pt x="29633" y="190500"/>
                  </a:lnTo>
                  <a:lnTo>
                    <a:pt x="4233" y="80434"/>
                  </a:lnTo>
                  <a:lnTo>
                    <a:pt x="16933" y="38100"/>
                  </a:lnTo>
                  <a:lnTo>
                    <a:pt x="55033" y="38100"/>
                  </a:lnTo>
                  <a:lnTo>
                    <a:pt x="635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9" name="Freihandform 248"/>
            <p:cNvSpPr/>
            <p:nvPr/>
          </p:nvSpPr>
          <p:spPr>
            <a:xfrm>
              <a:off x="7404100" y="4102100"/>
              <a:ext cx="635000" cy="241300"/>
            </a:xfrm>
            <a:custGeom>
              <a:avLst/>
              <a:gdLst>
                <a:gd name="connsiteX0" fmla="*/ 0 w 635000"/>
                <a:gd name="connsiteY0" fmla="*/ 177800 h 241300"/>
                <a:gd name="connsiteX1" fmla="*/ 31750 w 635000"/>
                <a:gd name="connsiteY1" fmla="*/ 139700 h 241300"/>
                <a:gd name="connsiteX2" fmla="*/ 82550 w 635000"/>
                <a:gd name="connsiteY2" fmla="*/ 139700 h 241300"/>
                <a:gd name="connsiteX3" fmla="*/ 158750 w 635000"/>
                <a:gd name="connsiteY3" fmla="*/ 146050 h 241300"/>
                <a:gd name="connsiteX4" fmla="*/ 203200 w 635000"/>
                <a:gd name="connsiteY4" fmla="*/ 88900 h 241300"/>
                <a:gd name="connsiteX5" fmla="*/ 234950 w 635000"/>
                <a:gd name="connsiteY5" fmla="*/ 0 h 241300"/>
                <a:gd name="connsiteX6" fmla="*/ 285750 w 635000"/>
                <a:gd name="connsiteY6" fmla="*/ 31750 h 241300"/>
                <a:gd name="connsiteX7" fmla="*/ 393700 w 635000"/>
                <a:gd name="connsiteY7" fmla="*/ 44450 h 241300"/>
                <a:gd name="connsiteX8" fmla="*/ 482600 w 635000"/>
                <a:gd name="connsiteY8" fmla="*/ 82550 h 241300"/>
                <a:gd name="connsiteX9" fmla="*/ 552450 w 635000"/>
                <a:gd name="connsiteY9" fmla="*/ 133350 h 241300"/>
                <a:gd name="connsiteX10" fmla="*/ 635000 w 635000"/>
                <a:gd name="connsiteY10" fmla="*/ 24130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241300">
                  <a:moveTo>
                    <a:pt x="0" y="177800"/>
                  </a:moveTo>
                  <a:lnTo>
                    <a:pt x="31750" y="139700"/>
                  </a:lnTo>
                  <a:lnTo>
                    <a:pt x="82550" y="139700"/>
                  </a:lnTo>
                  <a:lnTo>
                    <a:pt x="158750" y="146050"/>
                  </a:lnTo>
                  <a:lnTo>
                    <a:pt x="203200" y="88900"/>
                  </a:lnTo>
                  <a:lnTo>
                    <a:pt x="234950" y="0"/>
                  </a:lnTo>
                  <a:lnTo>
                    <a:pt x="285750" y="31750"/>
                  </a:lnTo>
                  <a:lnTo>
                    <a:pt x="393700" y="44450"/>
                  </a:lnTo>
                  <a:lnTo>
                    <a:pt x="482600" y="82550"/>
                  </a:lnTo>
                  <a:lnTo>
                    <a:pt x="552450" y="133350"/>
                  </a:lnTo>
                  <a:lnTo>
                    <a:pt x="635000" y="241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50" name="Gruppierung 30"/>
            <p:cNvGrpSpPr/>
            <p:nvPr/>
          </p:nvGrpSpPr>
          <p:grpSpPr>
            <a:xfrm>
              <a:off x="4473771" y="3044051"/>
              <a:ext cx="1043124" cy="276999"/>
              <a:chOff x="3627107" y="4678119"/>
              <a:chExt cx="1043124" cy="276999"/>
            </a:xfrm>
          </p:grpSpPr>
          <p:sp>
            <p:nvSpPr>
              <p:cNvPr id="301" name="Oval 30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02" name="Textfeld 30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Berlin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1" name="Gruppierung 30"/>
            <p:cNvGrpSpPr/>
            <p:nvPr/>
          </p:nvGrpSpPr>
          <p:grpSpPr>
            <a:xfrm>
              <a:off x="2026043" y="3347650"/>
              <a:ext cx="1043124" cy="276999"/>
              <a:chOff x="3627107" y="4678119"/>
              <a:chExt cx="1043124" cy="276999"/>
            </a:xfrm>
          </p:grpSpPr>
          <p:sp>
            <p:nvSpPr>
              <p:cNvPr id="299" name="Oval 29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00" name="Textfeld 29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2" name="Gruppierung 30"/>
            <p:cNvGrpSpPr/>
            <p:nvPr/>
          </p:nvGrpSpPr>
          <p:grpSpPr>
            <a:xfrm>
              <a:off x="2458705" y="4094833"/>
              <a:ext cx="1043124" cy="276999"/>
              <a:chOff x="3627107" y="4678119"/>
              <a:chExt cx="1043124" cy="276999"/>
            </a:xfrm>
          </p:grpSpPr>
          <p:sp>
            <p:nvSpPr>
              <p:cNvPr id="297" name="Oval 29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98" name="Textfeld 29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Paris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3" name="Gruppierung 30"/>
            <p:cNvGrpSpPr/>
            <p:nvPr/>
          </p:nvGrpSpPr>
          <p:grpSpPr>
            <a:xfrm>
              <a:off x="4159250" y="4041632"/>
              <a:ext cx="1043124" cy="315400"/>
              <a:chOff x="3627107" y="4436819"/>
              <a:chExt cx="1043124" cy="315400"/>
            </a:xfrm>
          </p:grpSpPr>
          <p:sp>
            <p:nvSpPr>
              <p:cNvPr id="295" name="Oval 29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96" name="Textfeld 295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München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4" name="Gruppierung 30"/>
            <p:cNvGrpSpPr/>
            <p:nvPr/>
          </p:nvGrpSpPr>
          <p:grpSpPr>
            <a:xfrm>
              <a:off x="5883276" y="3119050"/>
              <a:ext cx="1043124" cy="276999"/>
              <a:chOff x="3627107" y="4678119"/>
              <a:chExt cx="1043124" cy="276999"/>
            </a:xfrm>
          </p:grpSpPr>
          <p:sp>
            <p:nvSpPr>
              <p:cNvPr id="293" name="Oval 29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94" name="Textfeld 29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Warschau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5" name="Gruppierung 30"/>
            <p:cNvGrpSpPr/>
            <p:nvPr/>
          </p:nvGrpSpPr>
          <p:grpSpPr>
            <a:xfrm>
              <a:off x="4324350" y="2045900"/>
              <a:ext cx="1043124" cy="276999"/>
              <a:chOff x="3627107" y="4678119"/>
              <a:chExt cx="1043124" cy="276999"/>
            </a:xfrm>
          </p:grpSpPr>
          <p:sp>
            <p:nvSpPr>
              <p:cNvPr id="291" name="Oval 29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92" name="Textfeld 29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Kopenhagen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6" name="Gruppierung 30"/>
            <p:cNvGrpSpPr/>
            <p:nvPr/>
          </p:nvGrpSpPr>
          <p:grpSpPr>
            <a:xfrm>
              <a:off x="5015638" y="4258733"/>
              <a:ext cx="1043124" cy="276999"/>
              <a:chOff x="3627107" y="4678119"/>
              <a:chExt cx="1043124" cy="276999"/>
            </a:xfrm>
          </p:grpSpPr>
          <p:sp>
            <p:nvSpPr>
              <p:cNvPr id="289" name="Oval 28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90" name="Textfeld 28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Wien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7" name="Gruppierung 30"/>
            <p:cNvGrpSpPr/>
            <p:nvPr/>
          </p:nvGrpSpPr>
          <p:grpSpPr>
            <a:xfrm>
              <a:off x="6793638" y="5016500"/>
              <a:ext cx="1043124" cy="315400"/>
              <a:chOff x="3627107" y="4436819"/>
              <a:chExt cx="1043124" cy="315400"/>
            </a:xfrm>
          </p:grpSpPr>
          <p:sp>
            <p:nvSpPr>
              <p:cNvPr id="287" name="Oval 28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88" name="Textfeld 287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Bukarest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8" name="Gruppierung 30"/>
            <p:cNvGrpSpPr/>
            <p:nvPr/>
          </p:nvGrpSpPr>
          <p:grpSpPr>
            <a:xfrm>
              <a:off x="3628829" y="3739233"/>
              <a:ext cx="1043124" cy="276999"/>
              <a:chOff x="3627107" y="4678119"/>
              <a:chExt cx="1043124" cy="276999"/>
            </a:xfrm>
          </p:grpSpPr>
          <p:sp>
            <p:nvSpPr>
              <p:cNvPr id="285" name="Oval 28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86" name="Textfeld 28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Frankfurt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59" name="Gruppierung 30"/>
            <p:cNvGrpSpPr/>
            <p:nvPr/>
          </p:nvGrpSpPr>
          <p:grpSpPr>
            <a:xfrm>
              <a:off x="3859938" y="2726551"/>
              <a:ext cx="1043124" cy="276999"/>
              <a:chOff x="3627107" y="4678119"/>
              <a:chExt cx="1043124" cy="276999"/>
            </a:xfrm>
          </p:grpSpPr>
          <p:sp>
            <p:nvSpPr>
              <p:cNvPr id="283" name="Oval 28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84" name="Textfeld 28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Hamburg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60" name="Gruppierung 30"/>
            <p:cNvGrpSpPr/>
            <p:nvPr/>
          </p:nvGrpSpPr>
          <p:grpSpPr>
            <a:xfrm>
              <a:off x="6430238" y="1404400"/>
              <a:ext cx="1043124" cy="315400"/>
              <a:chOff x="3627107" y="4436819"/>
              <a:chExt cx="1043124" cy="315400"/>
            </a:xfrm>
          </p:grpSpPr>
          <p:sp>
            <p:nvSpPr>
              <p:cNvPr id="281" name="Oval 28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82" name="Textfeld 281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Riga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61" name="Gruppierung 30"/>
            <p:cNvGrpSpPr/>
            <p:nvPr/>
          </p:nvGrpSpPr>
          <p:grpSpPr>
            <a:xfrm>
              <a:off x="5510076" y="4460101"/>
              <a:ext cx="1043124" cy="276999"/>
              <a:chOff x="3627107" y="4678119"/>
              <a:chExt cx="1043124" cy="276999"/>
            </a:xfrm>
          </p:grpSpPr>
          <p:sp>
            <p:nvSpPr>
              <p:cNvPr id="279" name="Oval 27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80" name="Textfeld 27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Budapest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262" name="Gruppierung 261"/>
            <p:cNvGrpSpPr/>
            <p:nvPr/>
          </p:nvGrpSpPr>
          <p:grpSpPr>
            <a:xfrm>
              <a:off x="4337014" y="5643033"/>
              <a:ext cx="1043124" cy="315400"/>
              <a:chOff x="3627107" y="4436819"/>
              <a:chExt cx="1043124" cy="315400"/>
            </a:xfrm>
          </p:grpSpPr>
          <p:sp>
            <p:nvSpPr>
              <p:cNvPr id="277" name="Oval 27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278" name="Textfeld 277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263" name="Bild 2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8131" y="4605800"/>
              <a:ext cx="216000" cy="144000"/>
            </a:xfrm>
            <a:prstGeom prst="rect">
              <a:avLst/>
            </a:prstGeom>
          </p:spPr>
        </p:pic>
        <p:pic>
          <p:nvPicPr>
            <p:cNvPr id="264" name="Bild 2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4342" y="5003800"/>
              <a:ext cx="216000" cy="144000"/>
            </a:xfrm>
            <a:prstGeom prst="rect">
              <a:avLst/>
            </a:prstGeom>
          </p:spPr>
        </p:pic>
        <p:pic>
          <p:nvPicPr>
            <p:cNvPr id="265" name="Bild 2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4805" y="2949669"/>
              <a:ext cx="288000" cy="144000"/>
            </a:xfrm>
            <a:prstGeom prst="rect">
              <a:avLst/>
            </a:prstGeom>
          </p:spPr>
        </p:pic>
        <p:pic>
          <p:nvPicPr>
            <p:cNvPr id="266" name="Bild 2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8452" y="1796001"/>
              <a:ext cx="190287" cy="144000"/>
            </a:xfrm>
            <a:prstGeom prst="rect">
              <a:avLst/>
            </a:prstGeom>
          </p:spPr>
        </p:pic>
        <p:pic>
          <p:nvPicPr>
            <p:cNvPr id="267" name="Bild 26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08033" y="1609399"/>
              <a:ext cx="230400" cy="144000"/>
            </a:xfrm>
            <a:prstGeom prst="rect">
              <a:avLst/>
            </a:prstGeom>
          </p:spPr>
        </p:pic>
        <p:sp>
          <p:nvSpPr>
            <p:cNvPr id="268" name="Freihandform 267"/>
            <p:cNvSpPr/>
            <p:nvPr/>
          </p:nvSpPr>
          <p:spPr>
            <a:xfrm>
              <a:off x="3606800" y="2203450"/>
              <a:ext cx="3130550" cy="2317750"/>
            </a:xfrm>
            <a:custGeom>
              <a:avLst/>
              <a:gdLst>
                <a:gd name="connsiteX0" fmla="*/ 2781300 w 3130550"/>
                <a:gd name="connsiteY0" fmla="*/ 0 h 2317750"/>
                <a:gd name="connsiteX1" fmla="*/ 2952750 w 3130550"/>
                <a:gd name="connsiteY1" fmla="*/ 63500 h 2317750"/>
                <a:gd name="connsiteX2" fmla="*/ 3003550 w 3130550"/>
                <a:gd name="connsiteY2" fmla="*/ 95250 h 2317750"/>
                <a:gd name="connsiteX3" fmla="*/ 3079750 w 3130550"/>
                <a:gd name="connsiteY3" fmla="*/ 88900 h 2317750"/>
                <a:gd name="connsiteX4" fmla="*/ 3124200 w 3130550"/>
                <a:gd name="connsiteY4" fmla="*/ 152400 h 2317750"/>
                <a:gd name="connsiteX5" fmla="*/ 3086100 w 3130550"/>
                <a:gd name="connsiteY5" fmla="*/ 222250 h 2317750"/>
                <a:gd name="connsiteX6" fmla="*/ 3111500 w 3130550"/>
                <a:gd name="connsiteY6" fmla="*/ 298450 h 2317750"/>
                <a:gd name="connsiteX7" fmla="*/ 3060700 w 3130550"/>
                <a:gd name="connsiteY7" fmla="*/ 311150 h 2317750"/>
                <a:gd name="connsiteX8" fmla="*/ 3130550 w 3130550"/>
                <a:gd name="connsiteY8" fmla="*/ 400050 h 2317750"/>
                <a:gd name="connsiteX9" fmla="*/ 2990850 w 3130550"/>
                <a:gd name="connsiteY9" fmla="*/ 527050 h 2317750"/>
                <a:gd name="connsiteX10" fmla="*/ 2882900 w 3130550"/>
                <a:gd name="connsiteY10" fmla="*/ 558800 h 2317750"/>
                <a:gd name="connsiteX11" fmla="*/ 2794000 w 3130550"/>
                <a:gd name="connsiteY11" fmla="*/ 622300 h 2317750"/>
                <a:gd name="connsiteX12" fmla="*/ 2711450 w 3130550"/>
                <a:gd name="connsiteY12" fmla="*/ 628650 h 2317750"/>
                <a:gd name="connsiteX13" fmla="*/ 2628900 w 3130550"/>
                <a:gd name="connsiteY13" fmla="*/ 730250 h 2317750"/>
                <a:gd name="connsiteX14" fmla="*/ 2533650 w 3130550"/>
                <a:gd name="connsiteY14" fmla="*/ 831850 h 2317750"/>
                <a:gd name="connsiteX15" fmla="*/ 2444750 w 3130550"/>
                <a:gd name="connsiteY15" fmla="*/ 946150 h 2317750"/>
                <a:gd name="connsiteX16" fmla="*/ 2387600 w 3130550"/>
                <a:gd name="connsiteY16" fmla="*/ 971550 h 2317750"/>
                <a:gd name="connsiteX17" fmla="*/ 2387600 w 3130550"/>
                <a:gd name="connsiteY17" fmla="*/ 1149350 h 2317750"/>
                <a:gd name="connsiteX18" fmla="*/ 2451100 w 3130550"/>
                <a:gd name="connsiteY18" fmla="*/ 1339850 h 2317750"/>
                <a:gd name="connsiteX19" fmla="*/ 2444750 w 3130550"/>
                <a:gd name="connsiteY19" fmla="*/ 1504950 h 2317750"/>
                <a:gd name="connsiteX20" fmla="*/ 2292350 w 3130550"/>
                <a:gd name="connsiteY20" fmla="*/ 1612900 h 2317750"/>
                <a:gd name="connsiteX21" fmla="*/ 2209800 w 3130550"/>
                <a:gd name="connsiteY21" fmla="*/ 1581150 h 2317750"/>
                <a:gd name="connsiteX22" fmla="*/ 2146300 w 3130550"/>
                <a:gd name="connsiteY22" fmla="*/ 1536700 h 2317750"/>
                <a:gd name="connsiteX23" fmla="*/ 2051050 w 3130550"/>
                <a:gd name="connsiteY23" fmla="*/ 1473200 h 2317750"/>
                <a:gd name="connsiteX24" fmla="*/ 2032000 w 3130550"/>
                <a:gd name="connsiteY24" fmla="*/ 1549400 h 2317750"/>
                <a:gd name="connsiteX25" fmla="*/ 1968500 w 3130550"/>
                <a:gd name="connsiteY25" fmla="*/ 1543050 h 2317750"/>
                <a:gd name="connsiteX26" fmla="*/ 1924050 w 3130550"/>
                <a:gd name="connsiteY26" fmla="*/ 1473200 h 2317750"/>
                <a:gd name="connsiteX27" fmla="*/ 1955800 w 3130550"/>
                <a:gd name="connsiteY27" fmla="*/ 1428750 h 2317750"/>
                <a:gd name="connsiteX28" fmla="*/ 1752600 w 3130550"/>
                <a:gd name="connsiteY28" fmla="*/ 1365250 h 2317750"/>
                <a:gd name="connsiteX29" fmla="*/ 1708150 w 3130550"/>
                <a:gd name="connsiteY29" fmla="*/ 1301750 h 2317750"/>
                <a:gd name="connsiteX30" fmla="*/ 1644650 w 3130550"/>
                <a:gd name="connsiteY30" fmla="*/ 1358900 h 2317750"/>
                <a:gd name="connsiteX31" fmla="*/ 1555750 w 3130550"/>
                <a:gd name="connsiteY31" fmla="*/ 1308100 h 2317750"/>
                <a:gd name="connsiteX32" fmla="*/ 1504950 w 3130550"/>
                <a:gd name="connsiteY32" fmla="*/ 1384300 h 2317750"/>
                <a:gd name="connsiteX33" fmla="*/ 1377950 w 3130550"/>
                <a:gd name="connsiteY33" fmla="*/ 1422400 h 2317750"/>
                <a:gd name="connsiteX34" fmla="*/ 1282700 w 3130550"/>
                <a:gd name="connsiteY34" fmla="*/ 1485900 h 2317750"/>
                <a:gd name="connsiteX35" fmla="*/ 1231900 w 3130550"/>
                <a:gd name="connsiteY35" fmla="*/ 1485900 h 2317750"/>
                <a:gd name="connsiteX36" fmla="*/ 1193800 w 3130550"/>
                <a:gd name="connsiteY36" fmla="*/ 1524000 h 2317750"/>
                <a:gd name="connsiteX37" fmla="*/ 1155700 w 3130550"/>
                <a:gd name="connsiteY37" fmla="*/ 1524000 h 2317750"/>
                <a:gd name="connsiteX38" fmla="*/ 1219200 w 3130550"/>
                <a:gd name="connsiteY38" fmla="*/ 1631950 h 2317750"/>
                <a:gd name="connsiteX39" fmla="*/ 1250950 w 3130550"/>
                <a:gd name="connsiteY39" fmla="*/ 1758950 h 2317750"/>
                <a:gd name="connsiteX40" fmla="*/ 1492250 w 3130550"/>
                <a:gd name="connsiteY40" fmla="*/ 1955800 h 2317750"/>
                <a:gd name="connsiteX41" fmla="*/ 1479550 w 3130550"/>
                <a:gd name="connsiteY41" fmla="*/ 2006600 h 2317750"/>
                <a:gd name="connsiteX42" fmla="*/ 1390650 w 3130550"/>
                <a:gd name="connsiteY42" fmla="*/ 2006600 h 2317750"/>
                <a:gd name="connsiteX43" fmla="*/ 1390650 w 3130550"/>
                <a:gd name="connsiteY43" fmla="*/ 2063750 h 2317750"/>
                <a:gd name="connsiteX44" fmla="*/ 1308100 w 3130550"/>
                <a:gd name="connsiteY44" fmla="*/ 2108200 h 2317750"/>
                <a:gd name="connsiteX45" fmla="*/ 1333500 w 3130550"/>
                <a:gd name="connsiteY45" fmla="*/ 2273300 h 2317750"/>
                <a:gd name="connsiteX46" fmla="*/ 1257300 w 3130550"/>
                <a:gd name="connsiteY46" fmla="*/ 2273300 h 2317750"/>
                <a:gd name="connsiteX47" fmla="*/ 1168400 w 3130550"/>
                <a:gd name="connsiteY47" fmla="*/ 2228850 h 2317750"/>
                <a:gd name="connsiteX48" fmla="*/ 1028700 w 3130550"/>
                <a:gd name="connsiteY48" fmla="*/ 2305050 h 2317750"/>
                <a:gd name="connsiteX49" fmla="*/ 920750 w 3130550"/>
                <a:gd name="connsiteY49" fmla="*/ 2279650 h 2317750"/>
                <a:gd name="connsiteX50" fmla="*/ 857250 w 3130550"/>
                <a:gd name="connsiteY50" fmla="*/ 2279650 h 2317750"/>
                <a:gd name="connsiteX51" fmla="*/ 812800 w 3130550"/>
                <a:gd name="connsiteY51" fmla="*/ 2317750 h 2317750"/>
                <a:gd name="connsiteX52" fmla="*/ 742950 w 3130550"/>
                <a:gd name="connsiteY52" fmla="*/ 2254250 h 2317750"/>
                <a:gd name="connsiteX53" fmla="*/ 692150 w 3130550"/>
                <a:gd name="connsiteY53" fmla="*/ 2273300 h 2317750"/>
                <a:gd name="connsiteX54" fmla="*/ 622300 w 3130550"/>
                <a:gd name="connsiteY54" fmla="*/ 2260600 h 2317750"/>
                <a:gd name="connsiteX55" fmla="*/ 584200 w 3130550"/>
                <a:gd name="connsiteY55" fmla="*/ 2260600 h 2317750"/>
                <a:gd name="connsiteX56" fmla="*/ 520700 w 3130550"/>
                <a:gd name="connsiteY56" fmla="*/ 2235200 h 2317750"/>
                <a:gd name="connsiteX57" fmla="*/ 450850 w 3130550"/>
                <a:gd name="connsiteY57" fmla="*/ 2279650 h 2317750"/>
                <a:gd name="connsiteX58" fmla="*/ 361950 w 3130550"/>
                <a:gd name="connsiteY58" fmla="*/ 2273300 h 2317750"/>
                <a:gd name="connsiteX59" fmla="*/ 361950 w 3130550"/>
                <a:gd name="connsiteY59" fmla="*/ 2273300 h 2317750"/>
                <a:gd name="connsiteX60" fmla="*/ 298450 w 3130550"/>
                <a:gd name="connsiteY60" fmla="*/ 2298700 h 2317750"/>
                <a:gd name="connsiteX61" fmla="*/ 247650 w 3130550"/>
                <a:gd name="connsiteY61" fmla="*/ 2298700 h 2317750"/>
                <a:gd name="connsiteX62" fmla="*/ 171450 w 3130550"/>
                <a:gd name="connsiteY62" fmla="*/ 2209800 h 2317750"/>
                <a:gd name="connsiteX63" fmla="*/ 165100 w 3130550"/>
                <a:gd name="connsiteY63" fmla="*/ 2146300 h 2317750"/>
                <a:gd name="connsiteX64" fmla="*/ 247650 w 3130550"/>
                <a:gd name="connsiteY64" fmla="*/ 2025650 h 2317750"/>
                <a:gd name="connsiteX65" fmla="*/ 184150 w 3130550"/>
                <a:gd name="connsiteY65" fmla="*/ 1968500 h 2317750"/>
                <a:gd name="connsiteX66" fmla="*/ 88900 w 3130550"/>
                <a:gd name="connsiteY66" fmla="*/ 1936750 h 2317750"/>
                <a:gd name="connsiteX67" fmla="*/ 0 w 3130550"/>
                <a:gd name="connsiteY67" fmla="*/ 1841500 h 2317750"/>
                <a:gd name="connsiteX68" fmla="*/ 0 w 3130550"/>
                <a:gd name="connsiteY68" fmla="*/ 1727200 h 2317750"/>
                <a:gd name="connsiteX69" fmla="*/ 69850 w 3130550"/>
                <a:gd name="connsiteY69" fmla="*/ 1739900 h 2317750"/>
                <a:gd name="connsiteX70" fmla="*/ 133350 w 3130550"/>
                <a:gd name="connsiteY70" fmla="*/ 1739900 h 2317750"/>
                <a:gd name="connsiteX71" fmla="*/ 127000 w 3130550"/>
                <a:gd name="connsiteY71" fmla="*/ 1631950 h 2317750"/>
                <a:gd name="connsiteX72" fmla="*/ 88900 w 3130550"/>
                <a:gd name="connsiteY72" fmla="*/ 1568450 h 2317750"/>
                <a:gd name="connsiteX73" fmla="*/ 139700 w 3130550"/>
                <a:gd name="connsiteY73" fmla="*/ 1498600 h 2317750"/>
                <a:gd name="connsiteX74" fmla="*/ 50800 w 3130550"/>
                <a:gd name="connsiteY74" fmla="*/ 1384300 h 2317750"/>
                <a:gd name="connsiteX75" fmla="*/ 50800 w 3130550"/>
                <a:gd name="connsiteY75" fmla="*/ 1276350 h 2317750"/>
                <a:gd name="connsiteX76" fmla="*/ 95250 w 3130550"/>
                <a:gd name="connsiteY76" fmla="*/ 1181100 h 2317750"/>
                <a:gd name="connsiteX77" fmla="*/ 50800 w 3130550"/>
                <a:gd name="connsiteY77" fmla="*/ 1085850 h 2317750"/>
                <a:gd name="connsiteX78" fmla="*/ 228600 w 3130550"/>
                <a:gd name="connsiteY78" fmla="*/ 1028700 h 2317750"/>
                <a:gd name="connsiteX79" fmla="*/ 247650 w 3130550"/>
                <a:gd name="connsiteY79" fmla="*/ 927100 h 2317750"/>
                <a:gd name="connsiteX80" fmla="*/ 171450 w 3130550"/>
                <a:gd name="connsiteY80" fmla="*/ 850900 h 2317750"/>
                <a:gd name="connsiteX81" fmla="*/ 260350 w 3130550"/>
                <a:gd name="connsiteY81" fmla="*/ 831850 h 2317750"/>
                <a:gd name="connsiteX82" fmla="*/ 254000 w 3130550"/>
                <a:gd name="connsiteY82" fmla="*/ 711200 h 2317750"/>
                <a:gd name="connsiteX83" fmla="*/ 279400 w 3130550"/>
                <a:gd name="connsiteY83" fmla="*/ 628650 h 231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130550" h="2317750">
                  <a:moveTo>
                    <a:pt x="2781300" y="0"/>
                  </a:moveTo>
                  <a:lnTo>
                    <a:pt x="2952750" y="63500"/>
                  </a:lnTo>
                  <a:lnTo>
                    <a:pt x="3003550" y="95250"/>
                  </a:lnTo>
                  <a:lnTo>
                    <a:pt x="3079750" y="88900"/>
                  </a:lnTo>
                  <a:lnTo>
                    <a:pt x="3124200" y="152400"/>
                  </a:lnTo>
                  <a:lnTo>
                    <a:pt x="3086100" y="222250"/>
                  </a:lnTo>
                  <a:lnTo>
                    <a:pt x="3111500" y="298450"/>
                  </a:lnTo>
                  <a:lnTo>
                    <a:pt x="3060700" y="311150"/>
                  </a:lnTo>
                  <a:lnTo>
                    <a:pt x="3130550" y="400050"/>
                  </a:lnTo>
                  <a:lnTo>
                    <a:pt x="2990850" y="527050"/>
                  </a:lnTo>
                  <a:lnTo>
                    <a:pt x="2882900" y="558800"/>
                  </a:lnTo>
                  <a:lnTo>
                    <a:pt x="2794000" y="622300"/>
                  </a:lnTo>
                  <a:lnTo>
                    <a:pt x="2711450" y="628650"/>
                  </a:lnTo>
                  <a:lnTo>
                    <a:pt x="2628900" y="730250"/>
                  </a:lnTo>
                  <a:lnTo>
                    <a:pt x="2533650" y="831850"/>
                  </a:lnTo>
                  <a:lnTo>
                    <a:pt x="2444750" y="946150"/>
                  </a:lnTo>
                  <a:lnTo>
                    <a:pt x="2387600" y="971550"/>
                  </a:lnTo>
                  <a:lnTo>
                    <a:pt x="2387600" y="1149350"/>
                  </a:lnTo>
                  <a:lnTo>
                    <a:pt x="2451100" y="1339850"/>
                  </a:lnTo>
                  <a:lnTo>
                    <a:pt x="2444750" y="1504950"/>
                  </a:lnTo>
                  <a:lnTo>
                    <a:pt x="2292350" y="1612900"/>
                  </a:lnTo>
                  <a:lnTo>
                    <a:pt x="2209800" y="1581150"/>
                  </a:lnTo>
                  <a:lnTo>
                    <a:pt x="2146300" y="1536700"/>
                  </a:lnTo>
                  <a:lnTo>
                    <a:pt x="2051050" y="1473200"/>
                  </a:lnTo>
                  <a:lnTo>
                    <a:pt x="2032000" y="1549400"/>
                  </a:lnTo>
                  <a:lnTo>
                    <a:pt x="1968500" y="1543050"/>
                  </a:lnTo>
                  <a:lnTo>
                    <a:pt x="1924050" y="1473200"/>
                  </a:lnTo>
                  <a:lnTo>
                    <a:pt x="1955800" y="1428750"/>
                  </a:lnTo>
                  <a:lnTo>
                    <a:pt x="1752600" y="1365250"/>
                  </a:lnTo>
                  <a:lnTo>
                    <a:pt x="1708150" y="1301750"/>
                  </a:lnTo>
                  <a:lnTo>
                    <a:pt x="1644650" y="1358900"/>
                  </a:lnTo>
                  <a:lnTo>
                    <a:pt x="1555750" y="1308100"/>
                  </a:lnTo>
                  <a:lnTo>
                    <a:pt x="1504950" y="1384300"/>
                  </a:lnTo>
                  <a:lnTo>
                    <a:pt x="1377950" y="1422400"/>
                  </a:lnTo>
                  <a:lnTo>
                    <a:pt x="1282700" y="1485900"/>
                  </a:lnTo>
                  <a:lnTo>
                    <a:pt x="1231900" y="1485900"/>
                  </a:lnTo>
                  <a:lnTo>
                    <a:pt x="1193800" y="1524000"/>
                  </a:lnTo>
                  <a:lnTo>
                    <a:pt x="1155700" y="1524000"/>
                  </a:lnTo>
                  <a:lnTo>
                    <a:pt x="1219200" y="1631950"/>
                  </a:lnTo>
                  <a:lnTo>
                    <a:pt x="1250950" y="1758950"/>
                  </a:lnTo>
                  <a:lnTo>
                    <a:pt x="1492250" y="1955800"/>
                  </a:lnTo>
                  <a:lnTo>
                    <a:pt x="1479550" y="2006600"/>
                  </a:lnTo>
                  <a:lnTo>
                    <a:pt x="1390650" y="2006600"/>
                  </a:lnTo>
                  <a:lnTo>
                    <a:pt x="1390650" y="2063750"/>
                  </a:lnTo>
                  <a:lnTo>
                    <a:pt x="1308100" y="2108200"/>
                  </a:lnTo>
                  <a:lnTo>
                    <a:pt x="1333500" y="2273300"/>
                  </a:lnTo>
                  <a:lnTo>
                    <a:pt x="1257300" y="2273300"/>
                  </a:lnTo>
                  <a:lnTo>
                    <a:pt x="1168400" y="2228850"/>
                  </a:lnTo>
                  <a:lnTo>
                    <a:pt x="1028700" y="2305050"/>
                  </a:lnTo>
                  <a:lnTo>
                    <a:pt x="920750" y="2279650"/>
                  </a:lnTo>
                  <a:lnTo>
                    <a:pt x="857250" y="2279650"/>
                  </a:lnTo>
                  <a:lnTo>
                    <a:pt x="812800" y="2317750"/>
                  </a:lnTo>
                  <a:lnTo>
                    <a:pt x="742950" y="2254250"/>
                  </a:lnTo>
                  <a:lnTo>
                    <a:pt x="692150" y="2273300"/>
                  </a:lnTo>
                  <a:lnTo>
                    <a:pt x="622300" y="2260600"/>
                  </a:lnTo>
                  <a:lnTo>
                    <a:pt x="584200" y="2260600"/>
                  </a:lnTo>
                  <a:lnTo>
                    <a:pt x="520700" y="2235200"/>
                  </a:lnTo>
                  <a:lnTo>
                    <a:pt x="450850" y="2279650"/>
                  </a:lnTo>
                  <a:lnTo>
                    <a:pt x="361950" y="2273300"/>
                  </a:lnTo>
                  <a:lnTo>
                    <a:pt x="361950" y="2273300"/>
                  </a:lnTo>
                  <a:lnTo>
                    <a:pt x="298450" y="2298700"/>
                  </a:lnTo>
                  <a:lnTo>
                    <a:pt x="247650" y="2298700"/>
                  </a:lnTo>
                  <a:lnTo>
                    <a:pt x="171450" y="2209800"/>
                  </a:lnTo>
                  <a:lnTo>
                    <a:pt x="165100" y="2146300"/>
                  </a:lnTo>
                  <a:lnTo>
                    <a:pt x="247650" y="2025650"/>
                  </a:lnTo>
                  <a:lnTo>
                    <a:pt x="184150" y="1968500"/>
                  </a:lnTo>
                  <a:lnTo>
                    <a:pt x="88900" y="1936750"/>
                  </a:lnTo>
                  <a:lnTo>
                    <a:pt x="0" y="1841500"/>
                  </a:lnTo>
                  <a:lnTo>
                    <a:pt x="0" y="1727200"/>
                  </a:lnTo>
                  <a:lnTo>
                    <a:pt x="69850" y="1739900"/>
                  </a:lnTo>
                  <a:lnTo>
                    <a:pt x="133350" y="1739900"/>
                  </a:lnTo>
                  <a:lnTo>
                    <a:pt x="127000" y="1631950"/>
                  </a:lnTo>
                  <a:lnTo>
                    <a:pt x="88900" y="1568450"/>
                  </a:lnTo>
                  <a:lnTo>
                    <a:pt x="139700" y="1498600"/>
                  </a:lnTo>
                  <a:lnTo>
                    <a:pt x="50800" y="1384300"/>
                  </a:lnTo>
                  <a:lnTo>
                    <a:pt x="50800" y="1276350"/>
                  </a:lnTo>
                  <a:lnTo>
                    <a:pt x="95250" y="1181100"/>
                  </a:lnTo>
                  <a:lnTo>
                    <a:pt x="50800" y="1085850"/>
                  </a:lnTo>
                  <a:lnTo>
                    <a:pt x="228600" y="1028700"/>
                  </a:lnTo>
                  <a:lnTo>
                    <a:pt x="247650" y="927100"/>
                  </a:lnTo>
                  <a:lnTo>
                    <a:pt x="171450" y="850900"/>
                  </a:lnTo>
                  <a:lnTo>
                    <a:pt x="260350" y="831850"/>
                  </a:lnTo>
                  <a:lnTo>
                    <a:pt x="254000" y="711200"/>
                  </a:lnTo>
                  <a:lnTo>
                    <a:pt x="279400" y="6286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9" name="Freihandform 268"/>
            <p:cNvSpPr/>
            <p:nvPr/>
          </p:nvSpPr>
          <p:spPr>
            <a:xfrm>
              <a:off x="5911850" y="3651250"/>
              <a:ext cx="1504950" cy="2114550"/>
            </a:xfrm>
            <a:custGeom>
              <a:avLst/>
              <a:gdLst>
                <a:gd name="connsiteX0" fmla="*/ 133350 w 1504950"/>
                <a:gd name="connsiteY0" fmla="*/ 50800 h 2114550"/>
                <a:gd name="connsiteX1" fmla="*/ 311150 w 1504950"/>
                <a:gd name="connsiteY1" fmla="*/ 57150 h 2114550"/>
                <a:gd name="connsiteX2" fmla="*/ 444500 w 1504950"/>
                <a:gd name="connsiteY2" fmla="*/ 31750 h 2114550"/>
                <a:gd name="connsiteX3" fmla="*/ 628650 w 1504950"/>
                <a:gd name="connsiteY3" fmla="*/ 50800 h 2114550"/>
                <a:gd name="connsiteX4" fmla="*/ 889000 w 1504950"/>
                <a:gd name="connsiteY4" fmla="*/ 0 h 2114550"/>
                <a:gd name="connsiteX5" fmla="*/ 984250 w 1504950"/>
                <a:gd name="connsiteY5" fmla="*/ 44450 h 2114550"/>
                <a:gd name="connsiteX6" fmla="*/ 1060450 w 1504950"/>
                <a:gd name="connsiteY6" fmla="*/ 133350 h 2114550"/>
                <a:gd name="connsiteX7" fmla="*/ 1143000 w 1504950"/>
                <a:gd name="connsiteY7" fmla="*/ 203200 h 2114550"/>
                <a:gd name="connsiteX8" fmla="*/ 1371600 w 1504950"/>
                <a:gd name="connsiteY8" fmla="*/ 412750 h 2114550"/>
                <a:gd name="connsiteX9" fmla="*/ 1428750 w 1504950"/>
                <a:gd name="connsiteY9" fmla="*/ 533400 h 2114550"/>
                <a:gd name="connsiteX10" fmla="*/ 1492250 w 1504950"/>
                <a:gd name="connsiteY10" fmla="*/ 622300 h 2114550"/>
                <a:gd name="connsiteX11" fmla="*/ 1504950 w 1504950"/>
                <a:gd name="connsiteY11" fmla="*/ 819150 h 2114550"/>
                <a:gd name="connsiteX12" fmla="*/ 1504950 w 1504950"/>
                <a:gd name="connsiteY12" fmla="*/ 901700 h 2114550"/>
                <a:gd name="connsiteX13" fmla="*/ 1365250 w 1504950"/>
                <a:gd name="connsiteY13" fmla="*/ 838200 h 2114550"/>
                <a:gd name="connsiteX14" fmla="*/ 1466850 w 1504950"/>
                <a:gd name="connsiteY14" fmla="*/ 965200 h 2114550"/>
                <a:gd name="connsiteX15" fmla="*/ 1479550 w 1504950"/>
                <a:gd name="connsiteY15" fmla="*/ 1111250 h 2114550"/>
                <a:gd name="connsiteX16" fmla="*/ 1447800 w 1504950"/>
                <a:gd name="connsiteY16" fmla="*/ 1187450 h 2114550"/>
                <a:gd name="connsiteX17" fmla="*/ 1276350 w 1504950"/>
                <a:gd name="connsiteY17" fmla="*/ 1257300 h 2114550"/>
                <a:gd name="connsiteX18" fmla="*/ 1212850 w 1504950"/>
                <a:gd name="connsiteY18" fmla="*/ 1231900 h 2114550"/>
                <a:gd name="connsiteX19" fmla="*/ 1181100 w 1504950"/>
                <a:gd name="connsiteY19" fmla="*/ 1250950 h 2114550"/>
                <a:gd name="connsiteX20" fmla="*/ 1130300 w 1504950"/>
                <a:gd name="connsiteY20" fmla="*/ 1308100 h 2114550"/>
                <a:gd name="connsiteX21" fmla="*/ 914400 w 1504950"/>
                <a:gd name="connsiteY21" fmla="*/ 1390650 h 2114550"/>
                <a:gd name="connsiteX22" fmla="*/ 768350 w 1504950"/>
                <a:gd name="connsiteY22" fmla="*/ 1358900 h 2114550"/>
                <a:gd name="connsiteX23" fmla="*/ 673100 w 1504950"/>
                <a:gd name="connsiteY23" fmla="*/ 1377950 h 2114550"/>
                <a:gd name="connsiteX24" fmla="*/ 552450 w 1504950"/>
                <a:gd name="connsiteY24" fmla="*/ 1295400 h 2114550"/>
                <a:gd name="connsiteX25" fmla="*/ 457200 w 1504950"/>
                <a:gd name="connsiteY25" fmla="*/ 1327150 h 2114550"/>
                <a:gd name="connsiteX26" fmla="*/ 311150 w 1504950"/>
                <a:gd name="connsiteY26" fmla="*/ 1346200 h 2114550"/>
                <a:gd name="connsiteX27" fmla="*/ 165100 w 1504950"/>
                <a:gd name="connsiteY27" fmla="*/ 1416050 h 2114550"/>
                <a:gd name="connsiteX28" fmla="*/ 171450 w 1504950"/>
                <a:gd name="connsiteY28" fmla="*/ 1524000 h 2114550"/>
                <a:gd name="connsiteX29" fmla="*/ 171450 w 1504950"/>
                <a:gd name="connsiteY29" fmla="*/ 1663700 h 2114550"/>
                <a:gd name="connsiteX30" fmla="*/ 228600 w 1504950"/>
                <a:gd name="connsiteY30" fmla="*/ 1727200 h 2114550"/>
                <a:gd name="connsiteX31" fmla="*/ 165100 w 1504950"/>
                <a:gd name="connsiteY31" fmla="*/ 1746250 h 2114550"/>
                <a:gd name="connsiteX32" fmla="*/ 209550 w 1504950"/>
                <a:gd name="connsiteY32" fmla="*/ 1854200 h 2114550"/>
                <a:gd name="connsiteX33" fmla="*/ 88900 w 1504950"/>
                <a:gd name="connsiteY33" fmla="*/ 1917700 h 2114550"/>
                <a:gd name="connsiteX34" fmla="*/ 31750 w 1504950"/>
                <a:gd name="connsiteY34" fmla="*/ 1987550 h 2114550"/>
                <a:gd name="connsiteX35" fmla="*/ 0 w 1504950"/>
                <a:gd name="connsiteY35" fmla="*/ 211455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504950" h="2114550">
                  <a:moveTo>
                    <a:pt x="133350" y="50800"/>
                  </a:moveTo>
                  <a:lnTo>
                    <a:pt x="311150" y="57150"/>
                  </a:lnTo>
                  <a:lnTo>
                    <a:pt x="444500" y="31750"/>
                  </a:lnTo>
                  <a:lnTo>
                    <a:pt x="628650" y="50800"/>
                  </a:lnTo>
                  <a:lnTo>
                    <a:pt x="889000" y="0"/>
                  </a:lnTo>
                  <a:lnTo>
                    <a:pt x="984250" y="44450"/>
                  </a:lnTo>
                  <a:lnTo>
                    <a:pt x="1060450" y="133350"/>
                  </a:lnTo>
                  <a:lnTo>
                    <a:pt x="1143000" y="203200"/>
                  </a:lnTo>
                  <a:lnTo>
                    <a:pt x="1371600" y="412750"/>
                  </a:lnTo>
                  <a:lnTo>
                    <a:pt x="1428750" y="533400"/>
                  </a:lnTo>
                  <a:lnTo>
                    <a:pt x="1492250" y="622300"/>
                  </a:lnTo>
                  <a:lnTo>
                    <a:pt x="1504950" y="819150"/>
                  </a:lnTo>
                  <a:lnTo>
                    <a:pt x="1504950" y="901700"/>
                  </a:lnTo>
                  <a:lnTo>
                    <a:pt x="1365250" y="838200"/>
                  </a:lnTo>
                  <a:lnTo>
                    <a:pt x="1466850" y="965200"/>
                  </a:lnTo>
                  <a:lnTo>
                    <a:pt x="1479550" y="1111250"/>
                  </a:lnTo>
                  <a:lnTo>
                    <a:pt x="1447800" y="1187450"/>
                  </a:lnTo>
                  <a:lnTo>
                    <a:pt x="1276350" y="1257300"/>
                  </a:lnTo>
                  <a:lnTo>
                    <a:pt x="1212850" y="1231900"/>
                  </a:lnTo>
                  <a:lnTo>
                    <a:pt x="1181100" y="1250950"/>
                  </a:lnTo>
                  <a:lnTo>
                    <a:pt x="1130300" y="1308100"/>
                  </a:lnTo>
                  <a:lnTo>
                    <a:pt x="914400" y="1390650"/>
                  </a:lnTo>
                  <a:lnTo>
                    <a:pt x="768350" y="1358900"/>
                  </a:lnTo>
                  <a:lnTo>
                    <a:pt x="673100" y="1377950"/>
                  </a:lnTo>
                  <a:lnTo>
                    <a:pt x="552450" y="1295400"/>
                  </a:lnTo>
                  <a:lnTo>
                    <a:pt x="457200" y="1327150"/>
                  </a:lnTo>
                  <a:lnTo>
                    <a:pt x="311150" y="1346200"/>
                  </a:lnTo>
                  <a:lnTo>
                    <a:pt x="165100" y="1416050"/>
                  </a:lnTo>
                  <a:lnTo>
                    <a:pt x="171450" y="1524000"/>
                  </a:lnTo>
                  <a:lnTo>
                    <a:pt x="171450" y="1663700"/>
                  </a:lnTo>
                  <a:lnTo>
                    <a:pt x="228600" y="1727200"/>
                  </a:lnTo>
                  <a:lnTo>
                    <a:pt x="165100" y="1746250"/>
                  </a:lnTo>
                  <a:lnTo>
                    <a:pt x="209550" y="1854200"/>
                  </a:lnTo>
                  <a:lnTo>
                    <a:pt x="88900" y="1917700"/>
                  </a:lnTo>
                  <a:lnTo>
                    <a:pt x="31750" y="1987550"/>
                  </a:lnTo>
                  <a:lnTo>
                    <a:pt x="0" y="21145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0" name="Freihandform 269"/>
            <p:cNvSpPr/>
            <p:nvPr/>
          </p:nvSpPr>
          <p:spPr>
            <a:xfrm>
              <a:off x="4411133" y="4732867"/>
              <a:ext cx="639234" cy="207433"/>
            </a:xfrm>
            <a:custGeom>
              <a:avLst/>
              <a:gdLst>
                <a:gd name="connsiteX0" fmla="*/ 618067 w 639234"/>
                <a:gd name="connsiteY0" fmla="*/ 207433 h 207433"/>
                <a:gd name="connsiteX1" fmla="*/ 618067 w 639234"/>
                <a:gd name="connsiteY1" fmla="*/ 148166 h 207433"/>
                <a:gd name="connsiteX2" fmla="*/ 601134 w 639234"/>
                <a:gd name="connsiteY2" fmla="*/ 76200 h 207433"/>
                <a:gd name="connsiteX3" fmla="*/ 639234 w 639234"/>
                <a:gd name="connsiteY3" fmla="*/ 12700 h 207433"/>
                <a:gd name="connsiteX4" fmla="*/ 448734 w 639234"/>
                <a:gd name="connsiteY4" fmla="*/ 0 h 207433"/>
                <a:gd name="connsiteX5" fmla="*/ 393700 w 639234"/>
                <a:gd name="connsiteY5" fmla="*/ 33866 h 207433"/>
                <a:gd name="connsiteX6" fmla="*/ 338667 w 639234"/>
                <a:gd name="connsiteY6" fmla="*/ 42333 h 207433"/>
                <a:gd name="connsiteX7" fmla="*/ 313267 w 639234"/>
                <a:gd name="connsiteY7" fmla="*/ 122766 h 207433"/>
                <a:gd name="connsiteX8" fmla="*/ 237067 w 639234"/>
                <a:gd name="connsiteY8" fmla="*/ 139700 h 207433"/>
                <a:gd name="connsiteX9" fmla="*/ 160867 w 639234"/>
                <a:gd name="connsiteY9" fmla="*/ 198966 h 207433"/>
                <a:gd name="connsiteX10" fmla="*/ 71967 w 639234"/>
                <a:gd name="connsiteY10" fmla="*/ 190500 h 207433"/>
                <a:gd name="connsiteX11" fmla="*/ 50800 w 639234"/>
                <a:gd name="connsiteY11" fmla="*/ 110066 h 207433"/>
                <a:gd name="connsiteX12" fmla="*/ 0 w 639234"/>
                <a:gd name="connsiteY12" fmla="*/ 804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9234" h="207433">
                  <a:moveTo>
                    <a:pt x="618067" y="207433"/>
                  </a:moveTo>
                  <a:lnTo>
                    <a:pt x="618067" y="148166"/>
                  </a:lnTo>
                  <a:lnTo>
                    <a:pt x="601134" y="76200"/>
                  </a:lnTo>
                  <a:lnTo>
                    <a:pt x="639234" y="12700"/>
                  </a:lnTo>
                  <a:lnTo>
                    <a:pt x="448734" y="0"/>
                  </a:lnTo>
                  <a:lnTo>
                    <a:pt x="393700" y="33866"/>
                  </a:lnTo>
                  <a:lnTo>
                    <a:pt x="338667" y="42333"/>
                  </a:lnTo>
                  <a:lnTo>
                    <a:pt x="313267" y="122766"/>
                  </a:lnTo>
                  <a:lnTo>
                    <a:pt x="237067" y="139700"/>
                  </a:lnTo>
                  <a:lnTo>
                    <a:pt x="160867" y="198966"/>
                  </a:lnTo>
                  <a:lnTo>
                    <a:pt x="71967" y="190500"/>
                  </a:lnTo>
                  <a:lnTo>
                    <a:pt x="50800" y="110066"/>
                  </a:lnTo>
                  <a:lnTo>
                    <a:pt x="0" y="804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1" name="Freihandform 270"/>
            <p:cNvSpPr/>
            <p:nvPr/>
          </p:nvSpPr>
          <p:spPr>
            <a:xfrm>
              <a:off x="3657600" y="4466167"/>
              <a:ext cx="817033" cy="461433"/>
            </a:xfrm>
            <a:custGeom>
              <a:avLst/>
              <a:gdLst>
                <a:gd name="connsiteX0" fmla="*/ 173567 w 817033"/>
                <a:gd name="connsiteY0" fmla="*/ 21166 h 461433"/>
                <a:gd name="connsiteX1" fmla="*/ 148167 w 817033"/>
                <a:gd name="connsiteY1" fmla="*/ 76200 h 461433"/>
                <a:gd name="connsiteX2" fmla="*/ 182033 w 817033"/>
                <a:gd name="connsiteY2" fmla="*/ 76200 h 461433"/>
                <a:gd name="connsiteX3" fmla="*/ 156633 w 817033"/>
                <a:gd name="connsiteY3" fmla="*/ 118533 h 461433"/>
                <a:gd name="connsiteX4" fmla="*/ 80433 w 817033"/>
                <a:gd name="connsiteY4" fmla="*/ 177800 h 461433"/>
                <a:gd name="connsiteX5" fmla="*/ 80433 w 817033"/>
                <a:gd name="connsiteY5" fmla="*/ 228600 h 461433"/>
                <a:gd name="connsiteX6" fmla="*/ 16933 w 817033"/>
                <a:gd name="connsiteY6" fmla="*/ 275166 h 461433"/>
                <a:gd name="connsiteX7" fmla="*/ 16933 w 817033"/>
                <a:gd name="connsiteY7" fmla="*/ 304800 h 461433"/>
                <a:gd name="connsiteX8" fmla="*/ 29633 w 817033"/>
                <a:gd name="connsiteY8" fmla="*/ 342900 h 461433"/>
                <a:gd name="connsiteX9" fmla="*/ 0 w 817033"/>
                <a:gd name="connsiteY9" fmla="*/ 385233 h 461433"/>
                <a:gd name="connsiteX10" fmla="*/ 59267 w 817033"/>
                <a:gd name="connsiteY10" fmla="*/ 385233 h 461433"/>
                <a:gd name="connsiteX11" fmla="*/ 71967 w 817033"/>
                <a:gd name="connsiteY11" fmla="*/ 334433 h 461433"/>
                <a:gd name="connsiteX12" fmla="*/ 127000 w 817033"/>
                <a:gd name="connsiteY12" fmla="*/ 334433 h 461433"/>
                <a:gd name="connsiteX13" fmla="*/ 160867 w 817033"/>
                <a:gd name="connsiteY13" fmla="*/ 355600 h 461433"/>
                <a:gd name="connsiteX14" fmla="*/ 160867 w 817033"/>
                <a:gd name="connsiteY14" fmla="*/ 414866 h 461433"/>
                <a:gd name="connsiteX15" fmla="*/ 190500 w 817033"/>
                <a:gd name="connsiteY15" fmla="*/ 461433 h 461433"/>
                <a:gd name="connsiteX16" fmla="*/ 283633 w 817033"/>
                <a:gd name="connsiteY16" fmla="*/ 436033 h 461433"/>
                <a:gd name="connsiteX17" fmla="*/ 325967 w 817033"/>
                <a:gd name="connsiteY17" fmla="*/ 448733 h 461433"/>
                <a:gd name="connsiteX18" fmla="*/ 364067 w 817033"/>
                <a:gd name="connsiteY18" fmla="*/ 423333 h 461433"/>
                <a:gd name="connsiteX19" fmla="*/ 389467 w 817033"/>
                <a:gd name="connsiteY19" fmla="*/ 372533 h 461433"/>
                <a:gd name="connsiteX20" fmla="*/ 419100 w 817033"/>
                <a:gd name="connsiteY20" fmla="*/ 351366 h 461433"/>
                <a:gd name="connsiteX21" fmla="*/ 478367 w 817033"/>
                <a:gd name="connsiteY21" fmla="*/ 402166 h 461433"/>
                <a:gd name="connsiteX22" fmla="*/ 478367 w 817033"/>
                <a:gd name="connsiteY22" fmla="*/ 402166 h 461433"/>
                <a:gd name="connsiteX23" fmla="*/ 508000 w 817033"/>
                <a:gd name="connsiteY23" fmla="*/ 444500 h 461433"/>
                <a:gd name="connsiteX24" fmla="*/ 537633 w 817033"/>
                <a:gd name="connsiteY24" fmla="*/ 452966 h 461433"/>
                <a:gd name="connsiteX25" fmla="*/ 546100 w 817033"/>
                <a:gd name="connsiteY25" fmla="*/ 389466 h 461433"/>
                <a:gd name="connsiteX26" fmla="*/ 579967 w 817033"/>
                <a:gd name="connsiteY26" fmla="*/ 338666 h 461433"/>
                <a:gd name="connsiteX27" fmla="*/ 605367 w 817033"/>
                <a:gd name="connsiteY27" fmla="*/ 304800 h 461433"/>
                <a:gd name="connsiteX28" fmla="*/ 643467 w 817033"/>
                <a:gd name="connsiteY28" fmla="*/ 347133 h 461433"/>
                <a:gd name="connsiteX29" fmla="*/ 715433 w 817033"/>
                <a:gd name="connsiteY29" fmla="*/ 325966 h 461433"/>
                <a:gd name="connsiteX30" fmla="*/ 740833 w 817033"/>
                <a:gd name="connsiteY30" fmla="*/ 368300 h 461433"/>
                <a:gd name="connsiteX31" fmla="*/ 740833 w 817033"/>
                <a:gd name="connsiteY31" fmla="*/ 368300 h 461433"/>
                <a:gd name="connsiteX32" fmla="*/ 745067 w 817033"/>
                <a:gd name="connsiteY32" fmla="*/ 309033 h 461433"/>
                <a:gd name="connsiteX33" fmla="*/ 736600 w 817033"/>
                <a:gd name="connsiteY33" fmla="*/ 262466 h 461433"/>
                <a:gd name="connsiteX34" fmla="*/ 787400 w 817033"/>
                <a:gd name="connsiteY34" fmla="*/ 279400 h 461433"/>
                <a:gd name="connsiteX35" fmla="*/ 817033 w 817033"/>
                <a:gd name="connsiteY35" fmla="*/ 279400 h 461433"/>
                <a:gd name="connsiteX36" fmla="*/ 800100 w 817033"/>
                <a:gd name="connsiteY36" fmla="*/ 241300 h 461433"/>
                <a:gd name="connsiteX37" fmla="*/ 812800 w 817033"/>
                <a:gd name="connsiteY37" fmla="*/ 190500 h 461433"/>
                <a:gd name="connsiteX38" fmla="*/ 787400 w 817033"/>
                <a:gd name="connsiteY38" fmla="*/ 173566 h 461433"/>
                <a:gd name="connsiteX39" fmla="*/ 745067 w 817033"/>
                <a:gd name="connsiteY39" fmla="*/ 194733 h 461433"/>
                <a:gd name="connsiteX40" fmla="*/ 690033 w 817033"/>
                <a:gd name="connsiteY40" fmla="*/ 165100 h 461433"/>
                <a:gd name="connsiteX41" fmla="*/ 651933 w 817033"/>
                <a:gd name="connsiteY41" fmla="*/ 143933 h 461433"/>
                <a:gd name="connsiteX42" fmla="*/ 647700 w 817033"/>
                <a:gd name="connsiteY42" fmla="*/ 80433 h 461433"/>
                <a:gd name="connsiteX43" fmla="*/ 647700 w 817033"/>
                <a:gd name="connsiteY43" fmla="*/ 80433 h 461433"/>
                <a:gd name="connsiteX44" fmla="*/ 635000 w 817033"/>
                <a:gd name="connsiteY44" fmla="*/ 0 h 46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17033" h="461433">
                  <a:moveTo>
                    <a:pt x="173567" y="21166"/>
                  </a:moveTo>
                  <a:lnTo>
                    <a:pt x="148167" y="76200"/>
                  </a:lnTo>
                  <a:lnTo>
                    <a:pt x="182033" y="76200"/>
                  </a:lnTo>
                  <a:lnTo>
                    <a:pt x="156633" y="118533"/>
                  </a:lnTo>
                  <a:lnTo>
                    <a:pt x="80433" y="177800"/>
                  </a:lnTo>
                  <a:lnTo>
                    <a:pt x="80433" y="228600"/>
                  </a:lnTo>
                  <a:lnTo>
                    <a:pt x="16933" y="275166"/>
                  </a:lnTo>
                  <a:lnTo>
                    <a:pt x="16933" y="304800"/>
                  </a:lnTo>
                  <a:lnTo>
                    <a:pt x="29633" y="342900"/>
                  </a:lnTo>
                  <a:lnTo>
                    <a:pt x="0" y="385233"/>
                  </a:lnTo>
                  <a:lnTo>
                    <a:pt x="59267" y="385233"/>
                  </a:lnTo>
                  <a:lnTo>
                    <a:pt x="71967" y="334433"/>
                  </a:lnTo>
                  <a:lnTo>
                    <a:pt x="127000" y="334433"/>
                  </a:lnTo>
                  <a:lnTo>
                    <a:pt x="160867" y="355600"/>
                  </a:lnTo>
                  <a:lnTo>
                    <a:pt x="160867" y="414866"/>
                  </a:lnTo>
                  <a:lnTo>
                    <a:pt x="190500" y="461433"/>
                  </a:lnTo>
                  <a:lnTo>
                    <a:pt x="283633" y="436033"/>
                  </a:lnTo>
                  <a:lnTo>
                    <a:pt x="325967" y="448733"/>
                  </a:lnTo>
                  <a:lnTo>
                    <a:pt x="364067" y="423333"/>
                  </a:lnTo>
                  <a:lnTo>
                    <a:pt x="389467" y="372533"/>
                  </a:lnTo>
                  <a:lnTo>
                    <a:pt x="419100" y="351366"/>
                  </a:lnTo>
                  <a:cubicBezTo>
                    <a:pt x="483702" y="403047"/>
                    <a:pt x="509707" y="402166"/>
                    <a:pt x="478367" y="402166"/>
                  </a:cubicBezTo>
                  <a:lnTo>
                    <a:pt x="478367" y="402166"/>
                  </a:lnTo>
                  <a:lnTo>
                    <a:pt x="508000" y="444500"/>
                  </a:lnTo>
                  <a:lnTo>
                    <a:pt x="537633" y="452966"/>
                  </a:lnTo>
                  <a:lnTo>
                    <a:pt x="546100" y="389466"/>
                  </a:lnTo>
                  <a:lnTo>
                    <a:pt x="579967" y="338666"/>
                  </a:lnTo>
                  <a:lnTo>
                    <a:pt x="605367" y="304800"/>
                  </a:lnTo>
                  <a:lnTo>
                    <a:pt x="643467" y="347133"/>
                  </a:lnTo>
                  <a:lnTo>
                    <a:pt x="715433" y="325966"/>
                  </a:lnTo>
                  <a:lnTo>
                    <a:pt x="740833" y="368300"/>
                  </a:lnTo>
                  <a:lnTo>
                    <a:pt x="740833" y="368300"/>
                  </a:lnTo>
                  <a:lnTo>
                    <a:pt x="745067" y="309033"/>
                  </a:lnTo>
                  <a:lnTo>
                    <a:pt x="736600" y="262466"/>
                  </a:lnTo>
                  <a:lnTo>
                    <a:pt x="787400" y="279400"/>
                  </a:lnTo>
                  <a:lnTo>
                    <a:pt x="817033" y="279400"/>
                  </a:lnTo>
                  <a:lnTo>
                    <a:pt x="800100" y="241300"/>
                  </a:lnTo>
                  <a:lnTo>
                    <a:pt x="812800" y="190500"/>
                  </a:lnTo>
                  <a:lnTo>
                    <a:pt x="787400" y="173566"/>
                  </a:lnTo>
                  <a:lnTo>
                    <a:pt x="745067" y="194733"/>
                  </a:lnTo>
                  <a:lnTo>
                    <a:pt x="690033" y="165100"/>
                  </a:lnTo>
                  <a:lnTo>
                    <a:pt x="651933" y="143933"/>
                  </a:lnTo>
                  <a:lnTo>
                    <a:pt x="647700" y="80433"/>
                  </a:lnTo>
                  <a:lnTo>
                    <a:pt x="647700" y="80433"/>
                  </a:lnTo>
                  <a:lnTo>
                    <a:pt x="6350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72" name="Bild 27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16007" y="3155950"/>
              <a:ext cx="324000" cy="216000"/>
            </a:xfrm>
            <a:prstGeom prst="rect">
              <a:avLst/>
            </a:prstGeom>
          </p:spPr>
        </p:pic>
        <p:pic>
          <p:nvPicPr>
            <p:cNvPr id="273" name="Bild 27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86350" y="4014333"/>
              <a:ext cx="216000" cy="144000"/>
            </a:xfrm>
            <a:prstGeom prst="rect">
              <a:avLst/>
            </a:prstGeom>
          </p:spPr>
        </p:pic>
        <p:pic>
          <p:nvPicPr>
            <p:cNvPr id="274" name="Bild 27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28800" y="3080969"/>
              <a:ext cx="288000" cy="144000"/>
            </a:xfrm>
            <a:prstGeom prst="rect">
              <a:avLst/>
            </a:prstGeom>
          </p:spPr>
        </p:pic>
        <p:pic>
          <p:nvPicPr>
            <p:cNvPr id="275" name="Bild 27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79651" y="3078751"/>
              <a:ext cx="216000" cy="144000"/>
            </a:xfrm>
            <a:prstGeom prst="rect">
              <a:avLst/>
            </a:prstGeom>
          </p:spPr>
        </p:pic>
        <p:pic>
          <p:nvPicPr>
            <p:cNvPr id="276" name="Bild 27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35675" y="3525333"/>
              <a:ext cx="166154" cy="144000"/>
            </a:xfrm>
            <a:prstGeom prst="rect">
              <a:avLst/>
            </a:prstGeom>
          </p:spPr>
        </p:pic>
      </p:grpSp>
      <p:grpSp>
        <p:nvGrpSpPr>
          <p:cNvPr id="303" name="Gruppierung 302"/>
          <p:cNvGrpSpPr/>
          <p:nvPr/>
        </p:nvGrpSpPr>
        <p:grpSpPr>
          <a:xfrm>
            <a:off x="1402916" y="1117075"/>
            <a:ext cx="6645356" cy="4902849"/>
            <a:chOff x="1402916" y="1098550"/>
            <a:chExt cx="6645356" cy="4902849"/>
          </a:xfrm>
        </p:grpSpPr>
        <p:pic>
          <p:nvPicPr>
            <p:cNvPr id="304" name="Bild 303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02916" y="1105666"/>
              <a:ext cx="6645356" cy="4895733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305" name="Freihandform 304"/>
            <p:cNvSpPr/>
            <p:nvPr/>
          </p:nvSpPr>
          <p:spPr>
            <a:xfrm>
              <a:off x="3657600" y="2374900"/>
              <a:ext cx="2387600" cy="2159000"/>
            </a:xfrm>
            <a:custGeom>
              <a:avLst/>
              <a:gdLst>
                <a:gd name="connsiteX0" fmla="*/ 2247900 w 2387600"/>
                <a:gd name="connsiteY0" fmla="*/ 0 h 2159000"/>
                <a:gd name="connsiteX1" fmla="*/ 2197100 w 2387600"/>
                <a:gd name="connsiteY1" fmla="*/ 127000 h 2159000"/>
                <a:gd name="connsiteX2" fmla="*/ 2165350 w 2387600"/>
                <a:gd name="connsiteY2" fmla="*/ 222250 h 2159000"/>
                <a:gd name="connsiteX3" fmla="*/ 2120900 w 2387600"/>
                <a:gd name="connsiteY3" fmla="*/ 273050 h 2159000"/>
                <a:gd name="connsiteX4" fmla="*/ 2159000 w 2387600"/>
                <a:gd name="connsiteY4" fmla="*/ 342900 h 2159000"/>
                <a:gd name="connsiteX5" fmla="*/ 2082800 w 2387600"/>
                <a:gd name="connsiteY5" fmla="*/ 476250 h 2159000"/>
                <a:gd name="connsiteX6" fmla="*/ 1968500 w 2387600"/>
                <a:gd name="connsiteY6" fmla="*/ 635000 h 2159000"/>
                <a:gd name="connsiteX7" fmla="*/ 1847850 w 2387600"/>
                <a:gd name="connsiteY7" fmla="*/ 711200 h 2159000"/>
                <a:gd name="connsiteX8" fmla="*/ 1917700 w 2387600"/>
                <a:gd name="connsiteY8" fmla="*/ 806450 h 2159000"/>
                <a:gd name="connsiteX9" fmla="*/ 1943100 w 2387600"/>
                <a:gd name="connsiteY9" fmla="*/ 882650 h 2159000"/>
                <a:gd name="connsiteX10" fmla="*/ 2051050 w 2387600"/>
                <a:gd name="connsiteY10" fmla="*/ 882650 h 2159000"/>
                <a:gd name="connsiteX11" fmla="*/ 2146300 w 2387600"/>
                <a:gd name="connsiteY11" fmla="*/ 996950 h 2159000"/>
                <a:gd name="connsiteX12" fmla="*/ 2184400 w 2387600"/>
                <a:gd name="connsiteY12" fmla="*/ 1060450 h 2159000"/>
                <a:gd name="connsiteX13" fmla="*/ 2286000 w 2387600"/>
                <a:gd name="connsiteY13" fmla="*/ 1079500 h 2159000"/>
                <a:gd name="connsiteX14" fmla="*/ 2381250 w 2387600"/>
                <a:gd name="connsiteY14" fmla="*/ 1174750 h 2159000"/>
                <a:gd name="connsiteX15" fmla="*/ 2387600 w 2387600"/>
                <a:gd name="connsiteY15" fmla="*/ 1270000 h 2159000"/>
                <a:gd name="connsiteX16" fmla="*/ 2387600 w 2387600"/>
                <a:gd name="connsiteY16" fmla="*/ 1333500 h 2159000"/>
                <a:gd name="connsiteX17" fmla="*/ 2298700 w 2387600"/>
                <a:gd name="connsiteY17" fmla="*/ 1384300 h 2159000"/>
                <a:gd name="connsiteX18" fmla="*/ 2228850 w 2387600"/>
                <a:gd name="connsiteY18" fmla="*/ 1447800 h 2159000"/>
                <a:gd name="connsiteX19" fmla="*/ 2178050 w 2387600"/>
                <a:gd name="connsiteY19" fmla="*/ 1416050 h 2159000"/>
                <a:gd name="connsiteX20" fmla="*/ 2139950 w 2387600"/>
                <a:gd name="connsiteY20" fmla="*/ 1416050 h 2159000"/>
                <a:gd name="connsiteX21" fmla="*/ 2139950 w 2387600"/>
                <a:gd name="connsiteY21" fmla="*/ 1416050 h 2159000"/>
                <a:gd name="connsiteX22" fmla="*/ 2101850 w 2387600"/>
                <a:gd name="connsiteY22" fmla="*/ 1352550 h 2159000"/>
                <a:gd name="connsiteX23" fmla="*/ 1987550 w 2387600"/>
                <a:gd name="connsiteY23" fmla="*/ 1301750 h 2159000"/>
                <a:gd name="connsiteX24" fmla="*/ 1987550 w 2387600"/>
                <a:gd name="connsiteY24" fmla="*/ 1352550 h 2159000"/>
                <a:gd name="connsiteX25" fmla="*/ 1924050 w 2387600"/>
                <a:gd name="connsiteY25" fmla="*/ 1384300 h 2159000"/>
                <a:gd name="connsiteX26" fmla="*/ 1860550 w 2387600"/>
                <a:gd name="connsiteY26" fmla="*/ 1295400 h 2159000"/>
                <a:gd name="connsiteX27" fmla="*/ 1905000 w 2387600"/>
                <a:gd name="connsiteY27" fmla="*/ 1250950 h 2159000"/>
                <a:gd name="connsiteX28" fmla="*/ 1708150 w 2387600"/>
                <a:gd name="connsiteY28" fmla="*/ 1206500 h 2159000"/>
                <a:gd name="connsiteX29" fmla="*/ 1657350 w 2387600"/>
                <a:gd name="connsiteY29" fmla="*/ 1136650 h 2159000"/>
                <a:gd name="connsiteX30" fmla="*/ 1581150 w 2387600"/>
                <a:gd name="connsiteY30" fmla="*/ 1187450 h 2159000"/>
                <a:gd name="connsiteX31" fmla="*/ 1511300 w 2387600"/>
                <a:gd name="connsiteY31" fmla="*/ 1136650 h 2159000"/>
                <a:gd name="connsiteX32" fmla="*/ 1466850 w 2387600"/>
                <a:gd name="connsiteY32" fmla="*/ 1206500 h 2159000"/>
                <a:gd name="connsiteX33" fmla="*/ 1371600 w 2387600"/>
                <a:gd name="connsiteY33" fmla="*/ 1231900 h 2159000"/>
                <a:gd name="connsiteX34" fmla="*/ 1295400 w 2387600"/>
                <a:gd name="connsiteY34" fmla="*/ 1276350 h 2159000"/>
                <a:gd name="connsiteX35" fmla="*/ 1219200 w 2387600"/>
                <a:gd name="connsiteY35" fmla="*/ 1327150 h 2159000"/>
                <a:gd name="connsiteX36" fmla="*/ 1181100 w 2387600"/>
                <a:gd name="connsiteY36" fmla="*/ 1327150 h 2159000"/>
                <a:gd name="connsiteX37" fmla="*/ 1149350 w 2387600"/>
                <a:gd name="connsiteY37" fmla="*/ 1358900 h 2159000"/>
                <a:gd name="connsiteX38" fmla="*/ 1111250 w 2387600"/>
                <a:gd name="connsiteY38" fmla="*/ 1352550 h 2159000"/>
                <a:gd name="connsiteX39" fmla="*/ 1181100 w 2387600"/>
                <a:gd name="connsiteY39" fmla="*/ 1447800 h 2159000"/>
                <a:gd name="connsiteX40" fmla="*/ 1181100 w 2387600"/>
                <a:gd name="connsiteY40" fmla="*/ 1524000 h 2159000"/>
                <a:gd name="connsiteX41" fmla="*/ 1206500 w 2387600"/>
                <a:gd name="connsiteY41" fmla="*/ 1574800 h 2159000"/>
                <a:gd name="connsiteX42" fmla="*/ 1295400 w 2387600"/>
                <a:gd name="connsiteY42" fmla="*/ 1651000 h 2159000"/>
                <a:gd name="connsiteX43" fmla="*/ 1339850 w 2387600"/>
                <a:gd name="connsiteY43" fmla="*/ 1701800 h 2159000"/>
                <a:gd name="connsiteX44" fmla="*/ 1435100 w 2387600"/>
                <a:gd name="connsiteY44" fmla="*/ 1784350 h 2159000"/>
                <a:gd name="connsiteX45" fmla="*/ 1409700 w 2387600"/>
                <a:gd name="connsiteY45" fmla="*/ 1847850 h 2159000"/>
                <a:gd name="connsiteX46" fmla="*/ 1346200 w 2387600"/>
                <a:gd name="connsiteY46" fmla="*/ 1828800 h 2159000"/>
                <a:gd name="connsiteX47" fmla="*/ 1320800 w 2387600"/>
                <a:gd name="connsiteY47" fmla="*/ 1898650 h 2159000"/>
                <a:gd name="connsiteX48" fmla="*/ 1231900 w 2387600"/>
                <a:gd name="connsiteY48" fmla="*/ 1943100 h 2159000"/>
                <a:gd name="connsiteX49" fmla="*/ 1282700 w 2387600"/>
                <a:gd name="connsiteY49" fmla="*/ 2057400 h 2159000"/>
                <a:gd name="connsiteX50" fmla="*/ 1276350 w 2387600"/>
                <a:gd name="connsiteY50" fmla="*/ 2120900 h 2159000"/>
                <a:gd name="connsiteX51" fmla="*/ 1225550 w 2387600"/>
                <a:gd name="connsiteY51" fmla="*/ 2076450 h 2159000"/>
                <a:gd name="connsiteX52" fmla="*/ 1168400 w 2387600"/>
                <a:gd name="connsiteY52" fmla="*/ 2082800 h 2159000"/>
                <a:gd name="connsiteX53" fmla="*/ 1130300 w 2387600"/>
                <a:gd name="connsiteY53" fmla="*/ 2057400 h 2159000"/>
                <a:gd name="connsiteX54" fmla="*/ 1054100 w 2387600"/>
                <a:gd name="connsiteY54" fmla="*/ 2095500 h 2159000"/>
                <a:gd name="connsiteX55" fmla="*/ 965200 w 2387600"/>
                <a:gd name="connsiteY55" fmla="*/ 2139950 h 2159000"/>
                <a:gd name="connsiteX56" fmla="*/ 876300 w 2387600"/>
                <a:gd name="connsiteY56" fmla="*/ 2114550 h 2159000"/>
                <a:gd name="connsiteX57" fmla="*/ 800100 w 2387600"/>
                <a:gd name="connsiteY57" fmla="*/ 2114550 h 2159000"/>
                <a:gd name="connsiteX58" fmla="*/ 736600 w 2387600"/>
                <a:gd name="connsiteY58" fmla="*/ 2159000 h 2159000"/>
                <a:gd name="connsiteX59" fmla="*/ 692150 w 2387600"/>
                <a:gd name="connsiteY59" fmla="*/ 2089150 h 2159000"/>
                <a:gd name="connsiteX60" fmla="*/ 692150 w 2387600"/>
                <a:gd name="connsiteY60" fmla="*/ 2089150 h 2159000"/>
                <a:gd name="connsiteX61" fmla="*/ 615950 w 2387600"/>
                <a:gd name="connsiteY61" fmla="*/ 2095500 h 2159000"/>
                <a:gd name="connsiteX62" fmla="*/ 565150 w 2387600"/>
                <a:gd name="connsiteY62" fmla="*/ 2082800 h 2159000"/>
                <a:gd name="connsiteX63" fmla="*/ 520700 w 2387600"/>
                <a:gd name="connsiteY63" fmla="*/ 2082800 h 2159000"/>
                <a:gd name="connsiteX64" fmla="*/ 469900 w 2387600"/>
                <a:gd name="connsiteY64" fmla="*/ 2051050 h 2159000"/>
                <a:gd name="connsiteX65" fmla="*/ 406400 w 2387600"/>
                <a:gd name="connsiteY65" fmla="*/ 2108200 h 2159000"/>
                <a:gd name="connsiteX66" fmla="*/ 330200 w 2387600"/>
                <a:gd name="connsiteY66" fmla="*/ 2120900 h 2159000"/>
                <a:gd name="connsiteX67" fmla="*/ 292100 w 2387600"/>
                <a:gd name="connsiteY67" fmla="*/ 2095500 h 2159000"/>
                <a:gd name="connsiteX68" fmla="*/ 285750 w 2387600"/>
                <a:gd name="connsiteY68" fmla="*/ 2019300 h 2159000"/>
                <a:gd name="connsiteX69" fmla="*/ 285750 w 2387600"/>
                <a:gd name="connsiteY69" fmla="*/ 1949450 h 2159000"/>
                <a:gd name="connsiteX70" fmla="*/ 323850 w 2387600"/>
                <a:gd name="connsiteY70" fmla="*/ 1854200 h 2159000"/>
                <a:gd name="connsiteX71" fmla="*/ 387350 w 2387600"/>
                <a:gd name="connsiteY71" fmla="*/ 1720850 h 2159000"/>
                <a:gd name="connsiteX72" fmla="*/ 311150 w 2387600"/>
                <a:gd name="connsiteY72" fmla="*/ 1689100 h 2159000"/>
                <a:gd name="connsiteX73" fmla="*/ 241300 w 2387600"/>
                <a:gd name="connsiteY73" fmla="*/ 1663700 h 2159000"/>
                <a:gd name="connsiteX74" fmla="*/ 165100 w 2387600"/>
                <a:gd name="connsiteY74" fmla="*/ 1651000 h 2159000"/>
                <a:gd name="connsiteX75" fmla="*/ 95250 w 2387600"/>
                <a:gd name="connsiteY75" fmla="*/ 1631950 h 2159000"/>
                <a:gd name="connsiteX76" fmla="*/ 69850 w 2387600"/>
                <a:gd name="connsiteY76" fmla="*/ 1555750 h 2159000"/>
                <a:gd name="connsiteX77" fmla="*/ 69850 w 2387600"/>
                <a:gd name="connsiteY77" fmla="*/ 1460500 h 2159000"/>
                <a:gd name="connsiteX78" fmla="*/ 25400 w 2387600"/>
                <a:gd name="connsiteY78" fmla="*/ 1390650 h 2159000"/>
                <a:gd name="connsiteX79" fmla="*/ 76200 w 2387600"/>
                <a:gd name="connsiteY79" fmla="*/ 1327150 h 2159000"/>
                <a:gd name="connsiteX80" fmla="*/ 44450 w 2387600"/>
                <a:gd name="connsiteY80" fmla="*/ 1270000 h 2159000"/>
                <a:gd name="connsiteX81" fmla="*/ 0 w 2387600"/>
                <a:gd name="connsiteY81" fmla="*/ 1200150 h 2159000"/>
                <a:gd name="connsiteX82" fmla="*/ 6350 w 2387600"/>
                <a:gd name="connsiteY82" fmla="*/ 1155700 h 2159000"/>
                <a:gd name="connsiteX83" fmla="*/ 6350 w 2387600"/>
                <a:gd name="connsiteY83" fmla="*/ 1155700 h 2159000"/>
                <a:gd name="connsiteX84" fmla="*/ 6350 w 2387600"/>
                <a:gd name="connsiteY84" fmla="*/ 1079500 h 2159000"/>
                <a:gd name="connsiteX85" fmla="*/ 31750 w 2387600"/>
                <a:gd name="connsiteY85" fmla="*/ 1022350 h 2159000"/>
                <a:gd name="connsiteX86" fmla="*/ 6350 w 2387600"/>
                <a:gd name="connsiteY86" fmla="*/ 933450 h 2159000"/>
                <a:gd name="connsiteX87" fmla="*/ 12700 w 2387600"/>
                <a:gd name="connsiteY87" fmla="*/ 889000 h 2159000"/>
                <a:gd name="connsiteX88" fmla="*/ 101600 w 2387600"/>
                <a:gd name="connsiteY88" fmla="*/ 863600 h 2159000"/>
                <a:gd name="connsiteX89" fmla="*/ 177800 w 2387600"/>
                <a:gd name="connsiteY89" fmla="*/ 844550 h 2159000"/>
                <a:gd name="connsiteX90" fmla="*/ 203200 w 2387600"/>
                <a:gd name="connsiteY90" fmla="*/ 742950 h 2159000"/>
                <a:gd name="connsiteX91" fmla="*/ 152400 w 2387600"/>
                <a:gd name="connsiteY91" fmla="*/ 704850 h 2159000"/>
                <a:gd name="connsiteX92" fmla="*/ 107950 w 2387600"/>
                <a:gd name="connsiteY92" fmla="*/ 685800 h 2159000"/>
                <a:gd name="connsiteX93" fmla="*/ 107950 w 2387600"/>
                <a:gd name="connsiteY93" fmla="*/ 685800 h 2159000"/>
                <a:gd name="connsiteX94" fmla="*/ 190500 w 2387600"/>
                <a:gd name="connsiteY94" fmla="*/ 660400 h 2159000"/>
                <a:gd name="connsiteX95" fmla="*/ 190500 w 2387600"/>
                <a:gd name="connsiteY95" fmla="*/ 577850 h 2159000"/>
                <a:gd name="connsiteX96" fmla="*/ 190500 w 2387600"/>
                <a:gd name="connsiteY96" fmla="*/ 577850 h 2159000"/>
                <a:gd name="connsiteX97" fmla="*/ 222250 w 2387600"/>
                <a:gd name="connsiteY97" fmla="*/ 469900 h 215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2387600" h="2159000">
                  <a:moveTo>
                    <a:pt x="2247900" y="0"/>
                  </a:moveTo>
                  <a:lnTo>
                    <a:pt x="2197100" y="127000"/>
                  </a:lnTo>
                  <a:lnTo>
                    <a:pt x="2165350" y="222250"/>
                  </a:lnTo>
                  <a:lnTo>
                    <a:pt x="2120900" y="273050"/>
                  </a:lnTo>
                  <a:lnTo>
                    <a:pt x="2159000" y="342900"/>
                  </a:lnTo>
                  <a:lnTo>
                    <a:pt x="2082800" y="476250"/>
                  </a:lnTo>
                  <a:lnTo>
                    <a:pt x="1968500" y="635000"/>
                  </a:lnTo>
                  <a:lnTo>
                    <a:pt x="1847850" y="711200"/>
                  </a:lnTo>
                  <a:lnTo>
                    <a:pt x="1917700" y="806450"/>
                  </a:lnTo>
                  <a:lnTo>
                    <a:pt x="1943100" y="882650"/>
                  </a:lnTo>
                  <a:lnTo>
                    <a:pt x="2051050" y="882650"/>
                  </a:lnTo>
                  <a:lnTo>
                    <a:pt x="2146300" y="996950"/>
                  </a:lnTo>
                  <a:lnTo>
                    <a:pt x="2184400" y="1060450"/>
                  </a:lnTo>
                  <a:lnTo>
                    <a:pt x="2286000" y="1079500"/>
                  </a:lnTo>
                  <a:lnTo>
                    <a:pt x="2381250" y="1174750"/>
                  </a:lnTo>
                  <a:lnTo>
                    <a:pt x="2387600" y="1270000"/>
                  </a:lnTo>
                  <a:lnTo>
                    <a:pt x="2387600" y="1333500"/>
                  </a:lnTo>
                  <a:lnTo>
                    <a:pt x="2298700" y="1384300"/>
                  </a:lnTo>
                  <a:lnTo>
                    <a:pt x="2228850" y="1447800"/>
                  </a:lnTo>
                  <a:lnTo>
                    <a:pt x="2178050" y="1416050"/>
                  </a:lnTo>
                  <a:lnTo>
                    <a:pt x="2139950" y="1416050"/>
                  </a:lnTo>
                  <a:lnTo>
                    <a:pt x="2139950" y="1416050"/>
                  </a:lnTo>
                  <a:lnTo>
                    <a:pt x="2101850" y="1352550"/>
                  </a:lnTo>
                  <a:lnTo>
                    <a:pt x="1987550" y="1301750"/>
                  </a:lnTo>
                  <a:lnTo>
                    <a:pt x="1987550" y="1352550"/>
                  </a:lnTo>
                  <a:lnTo>
                    <a:pt x="1924050" y="1384300"/>
                  </a:lnTo>
                  <a:lnTo>
                    <a:pt x="1860550" y="1295400"/>
                  </a:lnTo>
                  <a:lnTo>
                    <a:pt x="1905000" y="1250950"/>
                  </a:lnTo>
                  <a:lnTo>
                    <a:pt x="1708150" y="1206500"/>
                  </a:lnTo>
                  <a:lnTo>
                    <a:pt x="1657350" y="1136650"/>
                  </a:lnTo>
                  <a:lnTo>
                    <a:pt x="1581150" y="1187450"/>
                  </a:lnTo>
                  <a:lnTo>
                    <a:pt x="1511300" y="1136650"/>
                  </a:lnTo>
                  <a:lnTo>
                    <a:pt x="1466850" y="1206500"/>
                  </a:lnTo>
                  <a:lnTo>
                    <a:pt x="1371600" y="1231900"/>
                  </a:lnTo>
                  <a:lnTo>
                    <a:pt x="1295400" y="1276350"/>
                  </a:lnTo>
                  <a:lnTo>
                    <a:pt x="1219200" y="1327150"/>
                  </a:lnTo>
                  <a:lnTo>
                    <a:pt x="1181100" y="1327150"/>
                  </a:lnTo>
                  <a:lnTo>
                    <a:pt x="1149350" y="1358900"/>
                  </a:lnTo>
                  <a:lnTo>
                    <a:pt x="1111250" y="1352550"/>
                  </a:lnTo>
                  <a:lnTo>
                    <a:pt x="1181100" y="1447800"/>
                  </a:lnTo>
                  <a:lnTo>
                    <a:pt x="1181100" y="1524000"/>
                  </a:lnTo>
                  <a:lnTo>
                    <a:pt x="1206500" y="1574800"/>
                  </a:lnTo>
                  <a:lnTo>
                    <a:pt x="1295400" y="1651000"/>
                  </a:lnTo>
                  <a:lnTo>
                    <a:pt x="1339850" y="1701800"/>
                  </a:lnTo>
                  <a:lnTo>
                    <a:pt x="1435100" y="1784350"/>
                  </a:lnTo>
                  <a:lnTo>
                    <a:pt x="1409700" y="1847850"/>
                  </a:lnTo>
                  <a:lnTo>
                    <a:pt x="1346200" y="1828800"/>
                  </a:lnTo>
                  <a:lnTo>
                    <a:pt x="1320800" y="1898650"/>
                  </a:lnTo>
                  <a:lnTo>
                    <a:pt x="1231900" y="1943100"/>
                  </a:lnTo>
                  <a:lnTo>
                    <a:pt x="1282700" y="2057400"/>
                  </a:lnTo>
                  <a:lnTo>
                    <a:pt x="1276350" y="2120900"/>
                  </a:lnTo>
                  <a:lnTo>
                    <a:pt x="1225550" y="2076450"/>
                  </a:lnTo>
                  <a:lnTo>
                    <a:pt x="1168400" y="2082800"/>
                  </a:lnTo>
                  <a:lnTo>
                    <a:pt x="1130300" y="2057400"/>
                  </a:lnTo>
                  <a:lnTo>
                    <a:pt x="1054100" y="2095500"/>
                  </a:lnTo>
                  <a:lnTo>
                    <a:pt x="965200" y="2139950"/>
                  </a:lnTo>
                  <a:lnTo>
                    <a:pt x="876300" y="2114550"/>
                  </a:lnTo>
                  <a:lnTo>
                    <a:pt x="800100" y="2114550"/>
                  </a:lnTo>
                  <a:lnTo>
                    <a:pt x="736600" y="2159000"/>
                  </a:lnTo>
                  <a:lnTo>
                    <a:pt x="692150" y="2089150"/>
                  </a:lnTo>
                  <a:lnTo>
                    <a:pt x="692150" y="2089150"/>
                  </a:lnTo>
                  <a:lnTo>
                    <a:pt x="615950" y="2095500"/>
                  </a:lnTo>
                  <a:lnTo>
                    <a:pt x="565150" y="2082800"/>
                  </a:lnTo>
                  <a:lnTo>
                    <a:pt x="520700" y="2082800"/>
                  </a:lnTo>
                  <a:lnTo>
                    <a:pt x="469900" y="2051050"/>
                  </a:lnTo>
                  <a:lnTo>
                    <a:pt x="406400" y="2108200"/>
                  </a:lnTo>
                  <a:lnTo>
                    <a:pt x="330200" y="2120900"/>
                  </a:lnTo>
                  <a:lnTo>
                    <a:pt x="292100" y="2095500"/>
                  </a:lnTo>
                  <a:lnTo>
                    <a:pt x="285750" y="2019300"/>
                  </a:lnTo>
                  <a:lnTo>
                    <a:pt x="285750" y="1949450"/>
                  </a:lnTo>
                  <a:lnTo>
                    <a:pt x="323850" y="1854200"/>
                  </a:lnTo>
                  <a:lnTo>
                    <a:pt x="387350" y="1720850"/>
                  </a:lnTo>
                  <a:lnTo>
                    <a:pt x="311150" y="1689100"/>
                  </a:lnTo>
                  <a:lnTo>
                    <a:pt x="241300" y="1663700"/>
                  </a:lnTo>
                  <a:lnTo>
                    <a:pt x="165100" y="1651000"/>
                  </a:lnTo>
                  <a:lnTo>
                    <a:pt x="95250" y="1631950"/>
                  </a:lnTo>
                  <a:lnTo>
                    <a:pt x="69850" y="1555750"/>
                  </a:lnTo>
                  <a:lnTo>
                    <a:pt x="69850" y="1460500"/>
                  </a:lnTo>
                  <a:lnTo>
                    <a:pt x="25400" y="1390650"/>
                  </a:lnTo>
                  <a:lnTo>
                    <a:pt x="76200" y="1327150"/>
                  </a:lnTo>
                  <a:lnTo>
                    <a:pt x="44450" y="1270000"/>
                  </a:lnTo>
                  <a:lnTo>
                    <a:pt x="0" y="1200150"/>
                  </a:lnTo>
                  <a:lnTo>
                    <a:pt x="6350" y="1155700"/>
                  </a:lnTo>
                  <a:lnTo>
                    <a:pt x="6350" y="1155700"/>
                  </a:lnTo>
                  <a:lnTo>
                    <a:pt x="6350" y="1079500"/>
                  </a:lnTo>
                  <a:lnTo>
                    <a:pt x="31750" y="1022350"/>
                  </a:lnTo>
                  <a:lnTo>
                    <a:pt x="6350" y="933450"/>
                  </a:lnTo>
                  <a:lnTo>
                    <a:pt x="12700" y="889000"/>
                  </a:lnTo>
                  <a:lnTo>
                    <a:pt x="101600" y="863600"/>
                  </a:lnTo>
                  <a:lnTo>
                    <a:pt x="177800" y="844550"/>
                  </a:lnTo>
                  <a:lnTo>
                    <a:pt x="203200" y="742950"/>
                  </a:lnTo>
                  <a:lnTo>
                    <a:pt x="152400" y="704850"/>
                  </a:lnTo>
                  <a:lnTo>
                    <a:pt x="107950" y="685800"/>
                  </a:lnTo>
                  <a:lnTo>
                    <a:pt x="107950" y="685800"/>
                  </a:lnTo>
                  <a:lnTo>
                    <a:pt x="190500" y="660400"/>
                  </a:lnTo>
                  <a:lnTo>
                    <a:pt x="190500" y="577850"/>
                  </a:lnTo>
                  <a:lnTo>
                    <a:pt x="190500" y="577850"/>
                  </a:lnTo>
                  <a:lnTo>
                    <a:pt x="222250" y="469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6" name="Freihandform 305"/>
            <p:cNvSpPr/>
            <p:nvPr/>
          </p:nvSpPr>
          <p:spPr>
            <a:xfrm>
              <a:off x="4133850" y="2330450"/>
              <a:ext cx="177800" cy="31750"/>
            </a:xfrm>
            <a:custGeom>
              <a:avLst/>
              <a:gdLst>
                <a:gd name="connsiteX0" fmla="*/ 0 w 177800"/>
                <a:gd name="connsiteY0" fmla="*/ 0 h 31750"/>
                <a:gd name="connsiteX1" fmla="*/ 133350 w 177800"/>
                <a:gd name="connsiteY1" fmla="*/ 31750 h 31750"/>
                <a:gd name="connsiteX2" fmla="*/ 177800 w 177800"/>
                <a:gd name="connsiteY2" fmla="*/ 1270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31750">
                  <a:moveTo>
                    <a:pt x="0" y="0"/>
                  </a:moveTo>
                  <a:lnTo>
                    <a:pt x="133350" y="31750"/>
                  </a:lnTo>
                  <a:lnTo>
                    <a:pt x="177800" y="127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7" name="Freihandform 306"/>
            <p:cNvSpPr/>
            <p:nvPr/>
          </p:nvSpPr>
          <p:spPr>
            <a:xfrm>
              <a:off x="3168650" y="3371850"/>
              <a:ext cx="495300" cy="215900"/>
            </a:xfrm>
            <a:custGeom>
              <a:avLst/>
              <a:gdLst>
                <a:gd name="connsiteX0" fmla="*/ 0 w 495300"/>
                <a:gd name="connsiteY0" fmla="*/ 38100 h 215900"/>
                <a:gd name="connsiteX1" fmla="*/ 44450 w 495300"/>
                <a:gd name="connsiteY1" fmla="*/ 44450 h 215900"/>
                <a:gd name="connsiteX2" fmla="*/ 114300 w 495300"/>
                <a:gd name="connsiteY2" fmla="*/ 88900 h 215900"/>
                <a:gd name="connsiteX3" fmla="*/ 165100 w 495300"/>
                <a:gd name="connsiteY3" fmla="*/ 31750 h 215900"/>
                <a:gd name="connsiteX4" fmla="*/ 209550 w 495300"/>
                <a:gd name="connsiteY4" fmla="*/ 0 h 215900"/>
                <a:gd name="connsiteX5" fmla="*/ 266700 w 495300"/>
                <a:gd name="connsiteY5" fmla="*/ 0 h 215900"/>
                <a:gd name="connsiteX6" fmla="*/ 311150 w 495300"/>
                <a:gd name="connsiteY6" fmla="*/ 19050 h 215900"/>
                <a:gd name="connsiteX7" fmla="*/ 349250 w 495300"/>
                <a:gd name="connsiteY7" fmla="*/ 76200 h 215900"/>
                <a:gd name="connsiteX8" fmla="*/ 419100 w 495300"/>
                <a:gd name="connsiteY8" fmla="*/ 57150 h 215900"/>
                <a:gd name="connsiteX9" fmla="*/ 444500 w 495300"/>
                <a:gd name="connsiteY9" fmla="*/ 107950 h 215900"/>
                <a:gd name="connsiteX10" fmla="*/ 419100 w 495300"/>
                <a:gd name="connsiteY10" fmla="*/ 190500 h 215900"/>
                <a:gd name="connsiteX11" fmla="*/ 419100 w 495300"/>
                <a:gd name="connsiteY11" fmla="*/ 190500 h 215900"/>
                <a:gd name="connsiteX12" fmla="*/ 419100 w 495300"/>
                <a:gd name="connsiteY12" fmla="*/ 190500 h 215900"/>
                <a:gd name="connsiteX13" fmla="*/ 419100 w 495300"/>
                <a:gd name="connsiteY13" fmla="*/ 190500 h 215900"/>
                <a:gd name="connsiteX14" fmla="*/ 495300 w 495300"/>
                <a:gd name="connsiteY14" fmla="*/ 21590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95300" h="215900">
                  <a:moveTo>
                    <a:pt x="0" y="38100"/>
                  </a:moveTo>
                  <a:lnTo>
                    <a:pt x="44450" y="44450"/>
                  </a:lnTo>
                  <a:lnTo>
                    <a:pt x="114300" y="88900"/>
                  </a:lnTo>
                  <a:lnTo>
                    <a:pt x="165100" y="31750"/>
                  </a:lnTo>
                  <a:lnTo>
                    <a:pt x="209550" y="0"/>
                  </a:lnTo>
                  <a:lnTo>
                    <a:pt x="266700" y="0"/>
                  </a:lnTo>
                  <a:lnTo>
                    <a:pt x="311150" y="19050"/>
                  </a:lnTo>
                  <a:lnTo>
                    <a:pt x="349250" y="76200"/>
                  </a:lnTo>
                  <a:lnTo>
                    <a:pt x="419100" y="57150"/>
                  </a:lnTo>
                  <a:lnTo>
                    <a:pt x="444500" y="10795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19100" y="190500"/>
                  </a:lnTo>
                  <a:lnTo>
                    <a:pt x="495300" y="2159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8" name="Freihandform 307"/>
            <p:cNvSpPr/>
            <p:nvPr/>
          </p:nvSpPr>
          <p:spPr>
            <a:xfrm>
              <a:off x="3602567" y="3746500"/>
              <a:ext cx="114300" cy="207433"/>
            </a:xfrm>
            <a:custGeom>
              <a:avLst/>
              <a:gdLst>
                <a:gd name="connsiteX0" fmla="*/ 114300 w 114300"/>
                <a:gd name="connsiteY0" fmla="*/ 207433 h 207433"/>
                <a:gd name="connsiteX1" fmla="*/ 80433 w 114300"/>
                <a:gd name="connsiteY1" fmla="*/ 190500 h 207433"/>
                <a:gd name="connsiteX2" fmla="*/ 46566 w 114300"/>
                <a:gd name="connsiteY2" fmla="*/ 207433 h 207433"/>
                <a:gd name="connsiteX3" fmla="*/ 16933 w 114300"/>
                <a:gd name="connsiteY3" fmla="*/ 177800 h 207433"/>
                <a:gd name="connsiteX4" fmla="*/ 29633 w 114300"/>
                <a:gd name="connsiteY4" fmla="*/ 143933 h 207433"/>
                <a:gd name="connsiteX5" fmla="*/ 0 w 114300"/>
                <a:gd name="connsiteY5" fmla="*/ 105833 h 207433"/>
                <a:gd name="connsiteX6" fmla="*/ 0 w 114300"/>
                <a:gd name="connsiteY6" fmla="*/ 80433 h 207433"/>
                <a:gd name="connsiteX7" fmla="*/ 42333 w 114300"/>
                <a:gd name="connsiteY7" fmla="*/ 0 h 207433"/>
                <a:gd name="connsiteX8" fmla="*/ 80433 w 114300"/>
                <a:gd name="connsiteY8" fmla="*/ 16933 h 207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00" h="207433">
                  <a:moveTo>
                    <a:pt x="114300" y="207433"/>
                  </a:moveTo>
                  <a:lnTo>
                    <a:pt x="80433" y="190500"/>
                  </a:lnTo>
                  <a:lnTo>
                    <a:pt x="46566" y="207433"/>
                  </a:lnTo>
                  <a:lnTo>
                    <a:pt x="16933" y="177800"/>
                  </a:lnTo>
                  <a:lnTo>
                    <a:pt x="29633" y="143933"/>
                  </a:lnTo>
                  <a:lnTo>
                    <a:pt x="0" y="105833"/>
                  </a:lnTo>
                  <a:lnTo>
                    <a:pt x="0" y="80433"/>
                  </a:lnTo>
                  <a:lnTo>
                    <a:pt x="42333" y="0"/>
                  </a:lnTo>
                  <a:lnTo>
                    <a:pt x="80433" y="169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9" name="Freihandform 308"/>
            <p:cNvSpPr/>
            <p:nvPr/>
          </p:nvSpPr>
          <p:spPr>
            <a:xfrm>
              <a:off x="3018367" y="3488267"/>
              <a:ext cx="605366" cy="457200"/>
            </a:xfrm>
            <a:custGeom>
              <a:avLst/>
              <a:gdLst>
                <a:gd name="connsiteX0" fmla="*/ 0 w 605366"/>
                <a:gd name="connsiteY0" fmla="*/ 0 h 457200"/>
                <a:gd name="connsiteX1" fmla="*/ 12700 w 605366"/>
                <a:gd name="connsiteY1" fmla="*/ 38100 h 457200"/>
                <a:gd name="connsiteX2" fmla="*/ 12700 w 605366"/>
                <a:gd name="connsiteY2" fmla="*/ 80433 h 457200"/>
                <a:gd name="connsiteX3" fmla="*/ 76200 w 605366"/>
                <a:gd name="connsiteY3" fmla="*/ 114300 h 457200"/>
                <a:gd name="connsiteX4" fmla="*/ 97366 w 605366"/>
                <a:gd name="connsiteY4" fmla="*/ 88900 h 457200"/>
                <a:gd name="connsiteX5" fmla="*/ 122766 w 605366"/>
                <a:gd name="connsiteY5" fmla="*/ 88900 h 457200"/>
                <a:gd name="connsiteX6" fmla="*/ 143933 w 605366"/>
                <a:gd name="connsiteY6" fmla="*/ 118533 h 457200"/>
                <a:gd name="connsiteX7" fmla="*/ 143933 w 605366"/>
                <a:gd name="connsiteY7" fmla="*/ 169333 h 457200"/>
                <a:gd name="connsiteX8" fmla="*/ 203200 w 605366"/>
                <a:gd name="connsiteY8" fmla="*/ 173566 h 457200"/>
                <a:gd name="connsiteX9" fmla="*/ 220133 w 605366"/>
                <a:gd name="connsiteY9" fmla="*/ 224366 h 457200"/>
                <a:gd name="connsiteX10" fmla="*/ 279400 w 605366"/>
                <a:gd name="connsiteY10" fmla="*/ 215900 h 457200"/>
                <a:gd name="connsiteX11" fmla="*/ 309033 w 605366"/>
                <a:gd name="connsiteY11" fmla="*/ 249766 h 457200"/>
                <a:gd name="connsiteX12" fmla="*/ 296333 w 605366"/>
                <a:gd name="connsiteY12" fmla="*/ 304800 h 457200"/>
                <a:gd name="connsiteX13" fmla="*/ 309033 w 605366"/>
                <a:gd name="connsiteY13" fmla="*/ 325966 h 457200"/>
                <a:gd name="connsiteX14" fmla="*/ 368300 w 605366"/>
                <a:gd name="connsiteY14" fmla="*/ 325966 h 457200"/>
                <a:gd name="connsiteX15" fmla="*/ 406400 w 605366"/>
                <a:gd name="connsiteY15" fmla="*/ 283633 h 457200"/>
                <a:gd name="connsiteX16" fmla="*/ 427566 w 605366"/>
                <a:gd name="connsiteY16" fmla="*/ 300566 h 457200"/>
                <a:gd name="connsiteX17" fmla="*/ 427566 w 605366"/>
                <a:gd name="connsiteY17" fmla="*/ 342900 h 457200"/>
                <a:gd name="connsiteX18" fmla="*/ 427566 w 605366"/>
                <a:gd name="connsiteY18" fmla="*/ 368300 h 457200"/>
                <a:gd name="connsiteX19" fmla="*/ 469900 w 605366"/>
                <a:gd name="connsiteY19" fmla="*/ 389466 h 457200"/>
                <a:gd name="connsiteX20" fmla="*/ 508000 w 605366"/>
                <a:gd name="connsiteY20" fmla="*/ 414866 h 457200"/>
                <a:gd name="connsiteX21" fmla="*/ 546100 w 605366"/>
                <a:gd name="connsiteY21" fmla="*/ 457200 h 457200"/>
                <a:gd name="connsiteX22" fmla="*/ 605366 w 605366"/>
                <a:gd name="connsiteY22" fmla="*/ 436033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5366" h="457200">
                  <a:moveTo>
                    <a:pt x="0" y="0"/>
                  </a:moveTo>
                  <a:lnTo>
                    <a:pt x="12700" y="38100"/>
                  </a:lnTo>
                  <a:lnTo>
                    <a:pt x="12700" y="80433"/>
                  </a:lnTo>
                  <a:lnTo>
                    <a:pt x="76200" y="114300"/>
                  </a:lnTo>
                  <a:lnTo>
                    <a:pt x="97366" y="88900"/>
                  </a:lnTo>
                  <a:lnTo>
                    <a:pt x="122766" y="88900"/>
                  </a:lnTo>
                  <a:lnTo>
                    <a:pt x="143933" y="118533"/>
                  </a:lnTo>
                  <a:lnTo>
                    <a:pt x="143933" y="169333"/>
                  </a:lnTo>
                  <a:lnTo>
                    <a:pt x="203200" y="173566"/>
                  </a:lnTo>
                  <a:lnTo>
                    <a:pt x="220133" y="224366"/>
                  </a:lnTo>
                  <a:lnTo>
                    <a:pt x="279400" y="215900"/>
                  </a:lnTo>
                  <a:lnTo>
                    <a:pt x="309033" y="249766"/>
                  </a:lnTo>
                  <a:lnTo>
                    <a:pt x="296333" y="304800"/>
                  </a:lnTo>
                  <a:lnTo>
                    <a:pt x="309033" y="325966"/>
                  </a:lnTo>
                  <a:lnTo>
                    <a:pt x="368300" y="325966"/>
                  </a:lnTo>
                  <a:lnTo>
                    <a:pt x="406400" y="283633"/>
                  </a:lnTo>
                  <a:lnTo>
                    <a:pt x="427566" y="300566"/>
                  </a:lnTo>
                  <a:lnTo>
                    <a:pt x="427566" y="342900"/>
                  </a:lnTo>
                  <a:lnTo>
                    <a:pt x="427566" y="368300"/>
                  </a:lnTo>
                  <a:lnTo>
                    <a:pt x="469900" y="389466"/>
                  </a:lnTo>
                  <a:lnTo>
                    <a:pt x="508000" y="414866"/>
                  </a:lnTo>
                  <a:lnTo>
                    <a:pt x="546100" y="457200"/>
                  </a:lnTo>
                  <a:lnTo>
                    <a:pt x="605366" y="4360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0" name="Freihandform 309"/>
            <p:cNvSpPr/>
            <p:nvPr/>
          </p:nvSpPr>
          <p:spPr>
            <a:xfrm>
              <a:off x="2226733" y="5566833"/>
              <a:ext cx="893234" cy="254000"/>
            </a:xfrm>
            <a:custGeom>
              <a:avLst/>
              <a:gdLst>
                <a:gd name="connsiteX0" fmla="*/ 893234 w 893234"/>
                <a:gd name="connsiteY0" fmla="*/ 228600 h 254000"/>
                <a:gd name="connsiteX1" fmla="*/ 850900 w 893234"/>
                <a:gd name="connsiteY1" fmla="*/ 220134 h 254000"/>
                <a:gd name="connsiteX2" fmla="*/ 808567 w 893234"/>
                <a:gd name="connsiteY2" fmla="*/ 249767 h 254000"/>
                <a:gd name="connsiteX3" fmla="*/ 757767 w 893234"/>
                <a:gd name="connsiteY3" fmla="*/ 254000 h 254000"/>
                <a:gd name="connsiteX4" fmla="*/ 715434 w 893234"/>
                <a:gd name="connsiteY4" fmla="*/ 245534 h 254000"/>
                <a:gd name="connsiteX5" fmla="*/ 681567 w 893234"/>
                <a:gd name="connsiteY5" fmla="*/ 245534 h 254000"/>
                <a:gd name="connsiteX6" fmla="*/ 647700 w 893234"/>
                <a:gd name="connsiteY6" fmla="*/ 194734 h 254000"/>
                <a:gd name="connsiteX7" fmla="*/ 588434 w 893234"/>
                <a:gd name="connsiteY7" fmla="*/ 186267 h 254000"/>
                <a:gd name="connsiteX8" fmla="*/ 563034 w 893234"/>
                <a:gd name="connsiteY8" fmla="*/ 165100 h 254000"/>
                <a:gd name="connsiteX9" fmla="*/ 537634 w 893234"/>
                <a:gd name="connsiteY9" fmla="*/ 156634 h 254000"/>
                <a:gd name="connsiteX10" fmla="*/ 448734 w 893234"/>
                <a:gd name="connsiteY10" fmla="*/ 131234 h 254000"/>
                <a:gd name="connsiteX11" fmla="*/ 444500 w 893234"/>
                <a:gd name="connsiteY11" fmla="*/ 173567 h 254000"/>
                <a:gd name="connsiteX12" fmla="*/ 381000 w 893234"/>
                <a:gd name="connsiteY12" fmla="*/ 156634 h 254000"/>
                <a:gd name="connsiteX13" fmla="*/ 317500 w 893234"/>
                <a:gd name="connsiteY13" fmla="*/ 173567 h 254000"/>
                <a:gd name="connsiteX14" fmla="*/ 262467 w 893234"/>
                <a:gd name="connsiteY14" fmla="*/ 135467 h 254000"/>
                <a:gd name="connsiteX15" fmla="*/ 220134 w 893234"/>
                <a:gd name="connsiteY15" fmla="*/ 152400 h 254000"/>
                <a:gd name="connsiteX16" fmla="*/ 186267 w 893234"/>
                <a:gd name="connsiteY16" fmla="*/ 105834 h 254000"/>
                <a:gd name="connsiteX17" fmla="*/ 67734 w 893234"/>
                <a:gd name="connsiteY17" fmla="*/ 80434 h 254000"/>
                <a:gd name="connsiteX18" fmla="*/ 71967 w 893234"/>
                <a:gd name="connsiteY18" fmla="*/ 25400 h 254000"/>
                <a:gd name="connsiteX19" fmla="*/ 38100 w 893234"/>
                <a:gd name="connsiteY19" fmla="*/ 25400 h 254000"/>
                <a:gd name="connsiteX20" fmla="*/ 0 w 893234"/>
                <a:gd name="connsiteY20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93234" h="254000">
                  <a:moveTo>
                    <a:pt x="893234" y="228600"/>
                  </a:moveTo>
                  <a:lnTo>
                    <a:pt x="850900" y="220134"/>
                  </a:lnTo>
                  <a:lnTo>
                    <a:pt x="808567" y="249767"/>
                  </a:lnTo>
                  <a:lnTo>
                    <a:pt x="757767" y="254000"/>
                  </a:lnTo>
                  <a:lnTo>
                    <a:pt x="715434" y="245534"/>
                  </a:lnTo>
                  <a:lnTo>
                    <a:pt x="681567" y="245534"/>
                  </a:lnTo>
                  <a:lnTo>
                    <a:pt x="647700" y="194734"/>
                  </a:lnTo>
                  <a:lnTo>
                    <a:pt x="588434" y="186267"/>
                  </a:lnTo>
                  <a:lnTo>
                    <a:pt x="563034" y="165100"/>
                  </a:lnTo>
                  <a:lnTo>
                    <a:pt x="537634" y="156634"/>
                  </a:lnTo>
                  <a:lnTo>
                    <a:pt x="448734" y="131234"/>
                  </a:lnTo>
                  <a:lnTo>
                    <a:pt x="444500" y="173567"/>
                  </a:lnTo>
                  <a:lnTo>
                    <a:pt x="381000" y="156634"/>
                  </a:lnTo>
                  <a:lnTo>
                    <a:pt x="317500" y="173567"/>
                  </a:lnTo>
                  <a:lnTo>
                    <a:pt x="262467" y="135467"/>
                  </a:lnTo>
                  <a:lnTo>
                    <a:pt x="220134" y="152400"/>
                  </a:lnTo>
                  <a:lnTo>
                    <a:pt x="186267" y="105834"/>
                  </a:lnTo>
                  <a:lnTo>
                    <a:pt x="67734" y="80434"/>
                  </a:lnTo>
                  <a:lnTo>
                    <a:pt x="71967" y="25400"/>
                  </a:lnTo>
                  <a:lnTo>
                    <a:pt x="38100" y="254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1" name="Freihandform 310"/>
            <p:cNvSpPr/>
            <p:nvPr/>
          </p:nvSpPr>
          <p:spPr>
            <a:xfrm>
              <a:off x="3636433" y="4466167"/>
              <a:ext cx="838200" cy="465666"/>
            </a:xfrm>
            <a:custGeom>
              <a:avLst/>
              <a:gdLst>
                <a:gd name="connsiteX0" fmla="*/ 304800 w 838200"/>
                <a:gd name="connsiteY0" fmla="*/ 8466 h 465666"/>
                <a:gd name="connsiteX1" fmla="*/ 266700 w 838200"/>
                <a:gd name="connsiteY1" fmla="*/ 42333 h 465666"/>
                <a:gd name="connsiteX2" fmla="*/ 228600 w 838200"/>
                <a:gd name="connsiteY2" fmla="*/ 42333 h 465666"/>
                <a:gd name="connsiteX3" fmla="*/ 207434 w 838200"/>
                <a:gd name="connsiteY3" fmla="*/ 21166 h 465666"/>
                <a:gd name="connsiteX4" fmla="*/ 173567 w 838200"/>
                <a:gd name="connsiteY4" fmla="*/ 71966 h 465666"/>
                <a:gd name="connsiteX5" fmla="*/ 194734 w 838200"/>
                <a:gd name="connsiteY5" fmla="*/ 84666 h 465666"/>
                <a:gd name="connsiteX6" fmla="*/ 127000 w 838200"/>
                <a:gd name="connsiteY6" fmla="*/ 165100 h 465666"/>
                <a:gd name="connsiteX7" fmla="*/ 84667 w 838200"/>
                <a:gd name="connsiteY7" fmla="*/ 190500 h 465666"/>
                <a:gd name="connsiteX8" fmla="*/ 97367 w 838200"/>
                <a:gd name="connsiteY8" fmla="*/ 237066 h 465666"/>
                <a:gd name="connsiteX9" fmla="*/ 38100 w 838200"/>
                <a:gd name="connsiteY9" fmla="*/ 279400 h 465666"/>
                <a:gd name="connsiteX10" fmla="*/ 29634 w 838200"/>
                <a:gd name="connsiteY10" fmla="*/ 309033 h 465666"/>
                <a:gd name="connsiteX11" fmla="*/ 46567 w 838200"/>
                <a:gd name="connsiteY11" fmla="*/ 338666 h 465666"/>
                <a:gd name="connsiteX12" fmla="*/ 0 w 838200"/>
                <a:gd name="connsiteY12" fmla="*/ 385233 h 465666"/>
                <a:gd name="connsiteX13" fmla="*/ 80434 w 838200"/>
                <a:gd name="connsiteY13" fmla="*/ 359833 h 465666"/>
                <a:gd name="connsiteX14" fmla="*/ 84667 w 838200"/>
                <a:gd name="connsiteY14" fmla="*/ 330200 h 465666"/>
                <a:gd name="connsiteX15" fmla="*/ 131234 w 838200"/>
                <a:gd name="connsiteY15" fmla="*/ 309033 h 465666"/>
                <a:gd name="connsiteX16" fmla="*/ 160867 w 838200"/>
                <a:gd name="connsiteY16" fmla="*/ 355600 h 465666"/>
                <a:gd name="connsiteX17" fmla="*/ 182034 w 838200"/>
                <a:gd name="connsiteY17" fmla="*/ 410633 h 465666"/>
                <a:gd name="connsiteX18" fmla="*/ 211667 w 838200"/>
                <a:gd name="connsiteY18" fmla="*/ 452966 h 465666"/>
                <a:gd name="connsiteX19" fmla="*/ 232834 w 838200"/>
                <a:gd name="connsiteY19" fmla="*/ 465666 h 465666"/>
                <a:gd name="connsiteX20" fmla="*/ 313267 w 838200"/>
                <a:gd name="connsiteY20" fmla="*/ 427566 h 465666"/>
                <a:gd name="connsiteX21" fmla="*/ 372534 w 838200"/>
                <a:gd name="connsiteY21" fmla="*/ 444500 h 465666"/>
                <a:gd name="connsiteX22" fmla="*/ 410634 w 838200"/>
                <a:gd name="connsiteY22" fmla="*/ 414866 h 465666"/>
                <a:gd name="connsiteX23" fmla="*/ 423334 w 838200"/>
                <a:gd name="connsiteY23" fmla="*/ 376766 h 465666"/>
                <a:gd name="connsiteX24" fmla="*/ 436034 w 838200"/>
                <a:gd name="connsiteY24" fmla="*/ 338666 h 465666"/>
                <a:gd name="connsiteX25" fmla="*/ 486834 w 838200"/>
                <a:gd name="connsiteY25" fmla="*/ 368300 h 465666"/>
                <a:gd name="connsiteX26" fmla="*/ 533400 w 838200"/>
                <a:gd name="connsiteY26" fmla="*/ 419100 h 465666"/>
                <a:gd name="connsiteX27" fmla="*/ 558800 w 838200"/>
                <a:gd name="connsiteY27" fmla="*/ 448733 h 465666"/>
                <a:gd name="connsiteX28" fmla="*/ 592667 w 838200"/>
                <a:gd name="connsiteY28" fmla="*/ 385233 h 465666"/>
                <a:gd name="connsiteX29" fmla="*/ 618067 w 838200"/>
                <a:gd name="connsiteY29" fmla="*/ 296333 h 465666"/>
                <a:gd name="connsiteX30" fmla="*/ 647700 w 838200"/>
                <a:gd name="connsiteY30" fmla="*/ 304800 h 465666"/>
                <a:gd name="connsiteX31" fmla="*/ 677334 w 838200"/>
                <a:gd name="connsiteY31" fmla="*/ 347133 h 465666"/>
                <a:gd name="connsiteX32" fmla="*/ 740834 w 838200"/>
                <a:gd name="connsiteY32" fmla="*/ 330200 h 465666"/>
                <a:gd name="connsiteX33" fmla="*/ 770467 w 838200"/>
                <a:gd name="connsiteY33" fmla="*/ 359833 h 465666"/>
                <a:gd name="connsiteX34" fmla="*/ 770467 w 838200"/>
                <a:gd name="connsiteY34" fmla="*/ 309033 h 465666"/>
                <a:gd name="connsiteX35" fmla="*/ 766234 w 838200"/>
                <a:gd name="connsiteY35" fmla="*/ 275166 h 465666"/>
                <a:gd name="connsiteX36" fmla="*/ 800100 w 838200"/>
                <a:gd name="connsiteY36" fmla="*/ 275166 h 465666"/>
                <a:gd name="connsiteX37" fmla="*/ 838200 w 838200"/>
                <a:gd name="connsiteY37" fmla="*/ 270933 h 465666"/>
                <a:gd name="connsiteX38" fmla="*/ 829734 w 838200"/>
                <a:gd name="connsiteY38" fmla="*/ 224366 h 465666"/>
                <a:gd name="connsiteX39" fmla="*/ 829734 w 838200"/>
                <a:gd name="connsiteY39" fmla="*/ 173566 h 465666"/>
                <a:gd name="connsiteX40" fmla="*/ 787400 w 838200"/>
                <a:gd name="connsiteY40" fmla="*/ 186266 h 465666"/>
                <a:gd name="connsiteX41" fmla="*/ 753534 w 838200"/>
                <a:gd name="connsiteY41" fmla="*/ 203200 h 465666"/>
                <a:gd name="connsiteX42" fmla="*/ 715434 w 838200"/>
                <a:gd name="connsiteY42" fmla="*/ 156633 h 465666"/>
                <a:gd name="connsiteX43" fmla="*/ 668867 w 838200"/>
                <a:gd name="connsiteY43" fmla="*/ 143933 h 465666"/>
                <a:gd name="connsiteX44" fmla="*/ 664634 w 838200"/>
                <a:gd name="connsiteY44" fmla="*/ 80433 h 465666"/>
                <a:gd name="connsiteX45" fmla="*/ 685800 w 838200"/>
                <a:gd name="connsiteY45" fmla="*/ 59266 h 465666"/>
                <a:gd name="connsiteX46" fmla="*/ 651934 w 838200"/>
                <a:gd name="connsiteY46" fmla="*/ 0 h 465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38200" h="465666">
                  <a:moveTo>
                    <a:pt x="304800" y="8466"/>
                  </a:moveTo>
                  <a:lnTo>
                    <a:pt x="266700" y="42333"/>
                  </a:lnTo>
                  <a:lnTo>
                    <a:pt x="228600" y="42333"/>
                  </a:lnTo>
                  <a:lnTo>
                    <a:pt x="207434" y="21166"/>
                  </a:lnTo>
                  <a:lnTo>
                    <a:pt x="173567" y="71966"/>
                  </a:lnTo>
                  <a:lnTo>
                    <a:pt x="194734" y="84666"/>
                  </a:lnTo>
                  <a:lnTo>
                    <a:pt x="127000" y="165100"/>
                  </a:lnTo>
                  <a:lnTo>
                    <a:pt x="84667" y="190500"/>
                  </a:lnTo>
                  <a:lnTo>
                    <a:pt x="97367" y="237066"/>
                  </a:lnTo>
                  <a:lnTo>
                    <a:pt x="38100" y="279400"/>
                  </a:lnTo>
                  <a:lnTo>
                    <a:pt x="29634" y="309033"/>
                  </a:lnTo>
                  <a:lnTo>
                    <a:pt x="46567" y="338666"/>
                  </a:lnTo>
                  <a:lnTo>
                    <a:pt x="0" y="385233"/>
                  </a:lnTo>
                  <a:lnTo>
                    <a:pt x="80434" y="359833"/>
                  </a:lnTo>
                  <a:lnTo>
                    <a:pt x="84667" y="330200"/>
                  </a:lnTo>
                  <a:lnTo>
                    <a:pt x="131234" y="309033"/>
                  </a:lnTo>
                  <a:lnTo>
                    <a:pt x="160867" y="355600"/>
                  </a:lnTo>
                  <a:lnTo>
                    <a:pt x="182034" y="410633"/>
                  </a:lnTo>
                  <a:lnTo>
                    <a:pt x="211667" y="452966"/>
                  </a:lnTo>
                  <a:lnTo>
                    <a:pt x="232834" y="465666"/>
                  </a:lnTo>
                  <a:lnTo>
                    <a:pt x="313267" y="427566"/>
                  </a:lnTo>
                  <a:lnTo>
                    <a:pt x="372534" y="444500"/>
                  </a:lnTo>
                  <a:lnTo>
                    <a:pt x="410634" y="414866"/>
                  </a:lnTo>
                  <a:lnTo>
                    <a:pt x="423334" y="376766"/>
                  </a:lnTo>
                  <a:lnTo>
                    <a:pt x="436034" y="338666"/>
                  </a:lnTo>
                  <a:lnTo>
                    <a:pt x="486834" y="368300"/>
                  </a:lnTo>
                  <a:lnTo>
                    <a:pt x="533400" y="419100"/>
                  </a:lnTo>
                  <a:lnTo>
                    <a:pt x="558800" y="448733"/>
                  </a:lnTo>
                  <a:lnTo>
                    <a:pt x="592667" y="385233"/>
                  </a:lnTo>
                  <a:lnTo>
                    <a:pt x="618067" y="296333"/>
                  </a:lnTo>
                  <a:lnTo>
                    <a:pt x="647700" y="304800"/>
                  </a:lnTo>
                  <a:lnTo>
                    <a:pt x="677334" y="347133"/>
                  </a:lnTo>
                  <a:lnTo>
                    <a:pt x="740834" y="330200"/>
                  </a:lnTo>
                  <a:lnTo>
                    <a:pt x="770467" y="359833"/>
                  </a:lnTo>
                  <a:lnTo>
                    <a:pt x="770467" y="309033"/>
                  </a:lnTo>
                  <a:lnTo>
                    <a:pt x="766234" y="275166"/>
                  </a:lnTo>
                  <a:lnTo>
                    <a:pt x="800100" y="275166"/>
                  </a:lnTo>
                  <a:lnTo>
                    <a:pt x="838200" y="270933"/>
                  </a:lnTo>
                  <a:lnTo>
                    <a:pt x="829734" y="224366"/>
                  </a:lnTo>
                  <a:lnTo>
                    <a:pt x="829734" y="173566"/>
                  </a:lnTo>
                  <a:lnTo>
                    <a:pt x="787400" y="186266"/>
                  </a:lnTo>
                  <a:lnTo>
                    <a:pt x="753534" y="203200"/>
                  </a:lnTo>
                  <a:lnTo>
                    <a:pt x="715434" y="156633"/>
                  </a:lnTo>
                  <a:lnTo>
                    <a:pt x="668867" y="143933"/>
                  </a:lnTo>
                  <a:lnTo>
                    <a:pt x="664634" y="80433"/>
                  </a:lnTo>
                  <a:lnTo>
                    <a:pt x="685800" y="59266"/>
                  </a:lnTo>
                  <a:lnTo>
                    <a:pt x="6519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2" name="Freihandform 311"/>
            <p:cNvSpPr/>
            <p:nvPr/>
          </p:nvSpPr>
          <p:spPr>
            <a:xfrm>
              <a:off x="3767667" y="4914900"/>
              <a:ext cx="203200" cy="563033"/>
            </a:xfrm>
            <a:custGeom>
              <a:avLst/>
              <a:gdLst>
                <a:gd name="connsiteX0" fmla="*/ 165100 w 203200"/>
                <a:gd name="connsiteY0" fmla="*/ 563033 h 563033"/>
                <a:gd name="connsiteX1" fmla="*/ 156633 w 203200"/>
                <a:gd name="connsiteY1" fmla="*/ 524933 h 563033"/>
                <a:gd name="connsiteX2" fmla="*/ 203200 w 203200"/>
                <a:gd name="connsiteY2" fmla="*/ 461433 h 563033"/>
                <a:gd name="connsiteX3" fmla="*/ 182033 w 203200"/>
                <a:gd name="connsiteY3" fmla="*/ 444500 h 563033"/>
                <a:gd name="connsiteX4" fmla="*/ 135466 w 203200"/>
                <a:gd name="connsiteY4" fmla="*/ 465667 h 563033"/>
                <a:gd name="connsiteX5" fmla="*/ 50800 w 203200"/>
                <a:gd name="connsiteY5" fmla="*/ 423333 h 563033"/>
                <a:gd name="connsiteX6" fmla="*/ 50800 w 203200"/>
                <a:gd name="connsiteY6" fmla="*/ 372533 h 563033"/>
                <a:gd name="connsiteX7" fmla="*/ 42333 w 203200"/>
                <a:gd name="connsiteY7" fmla="*/ 338667 h 563033"/>
                <a:gd name="connsiteX8" fmla="*/ 84666 w 203200"/>
                <a:gd name="connsiteY8" fmla="*/ 313267 h 563033"/>
                <a:gd name="connsiteX9" fmla="*/ 71966 w 203200"/>
                <a:gd name="connsiteY9" fmla="*/ 275167 h 563033"/>
                <a:gd name="connsiteX10" fmla="*/ 8466 w 203200"/>
                <a:gd name="connsiteY10" fmla="*/ 249767 h 563033"/>
                <a:gd name="connsiteX11" fmla="*/ 0 w 203200"/>
                <a:gd name="connsiteY11" fmla="*/ 203200 h 563033"/>
                <a:gd name="connsiteX12" fmla="*/ 46566 w 203200"/>
                <a:gd name="connsiteY12" fmla="*/ 194733 h 563033"/>
                <a:gd name="connsiteX13" fmla="*/ 97366 w 203200"/>
                <a:gd name="connsiteY13" fmla="*/ 182033 h 563033"/>
                <a:gd name="connsiteX14" fmla="*/ 97366 w 203200"/>
                <a:gd name="connsiteY14" fmla="*/ 127000 h 563033"/>
                <a:gd name="connsiteX15" fmla="*/ 50800 w 203200"/>
                <a:gd name="connsiteY15" fmla="*/ 97367 h 563033"/>
                <a:gd name="connsiteX16" fmla="*/ 46566 w 203200"/>
                <a:gd name="connsiteY16" fmla="*/ 63500 h 563033"/>
                <a:gd name="connsiteX17" fmla="*/ 29633 w 203200"/>
                <a:gd name="connsiteY17" fmla="*/ 29633 h 563033"/>
                <a:gd name="connsiteX18" fmla="*/ 76200 w 203200"/>
                <a:gd name="connsiteY18" fmla="*/ 0 h 563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200" h="563033">
                  <a:moveTo>
                    <a:pt x="165100" y="563033"/>
                  </a:moveTo>
                  <a:lnTo>
                    <a:pt x="156633" y="524933"/>
                  </a:lnTo>
                  <a:lnTo>
                    <a:pt x="203200" y="461433"/>
                  </a:lnTo>
                  <a:lnTo>
                    <a:pt x="182033" y="444500"/>
                  </a:lnTo>
                  <a:lnTo>
                    <a:pt x="135466" y="465667"/>
                  </a:lnTo>
                  <a:lnTo>
                    <a:pt x="50800" y="423333"/>
                  </a:lnTo>
                  <a:lnTo>
                    <a:pt x="50800" y="372533"/>
                  </a:lnTo>
                  <a:lnTo>
                    <a:pt x="42333" y="338667"/>
                  </a:lnTo>
                  <a:lnTo>
                    <a:pt x="84666" y="313267"/>
                  </a:lnTo>
                  <a:lnTo>
                    <a:pt x="71966" y="275167"/>
                  </a:lnTo>
                  <a:lnTo>
                    <a:pt x="8466" y="249767"/>
                  </a:lnTo>
                  <a:lnTo>
                    <a:pt x="0" y="203200"/>
                  </a:lnTo>
                  <a:lnTo>
                    <a:pt x="46566" y="194733"/>
                  </a:lnTo>
                  <a:lnTo>
                    <a:pt x="97366" y="182033"/>
                  </a:lnTo>
                  <a:lnTo>
                    <a:pt x="97366" y="127000"/>
                  </a:lnTo>
                  <a:lnTo>
                    <a:pt x="50800" y="97367"/>
                  </a:lnTo>
                  <a:lnTo>
                    <a:pt x="46566" y="63500"/>
                  </a:lnTo>
                  <a:lnTo>
                    <a:pt x="29633" y="29633"/>
                  </a:lnTo>
                  <a:lnTo>
                    <a:pt x="762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3" name="Freihandform 312"/>
            <p:cNvSpPr/>
            <p:nvPr/>
          </p:nvSpPr>
          <p:spPr>
            <a:xfrm>
              <a:off x="4470400" y="4068233"/>
              <a:ext cx="1210733" cy="719667"/>
            </a:xfrm>
            <a:custGeom>
              <a:avLst/>
              <a:gdLst>
                <a:gd name="connsiteX0" fmla="*/ 0 w 1210733"/>
                <a:gd name="connsiteY0" fmla="*/ 592667 h 719667"/>
                <a:gd name="connsiteX1" fmla="*/ 50800 w 1210733"/>
                <a:gd name="connsiteY1" fmla="*/ 609600 h 719667"/>
                <a:gd name="connsiteX2" fmla="*/ 97367 w 1210733"/>
                <a:gd name="connsiteY2" fmla="*/ 622300 h 719667"/>
                <a:gd name="connsiteX3" fmla="*/ 131233 w 1210733"/>
                <a:gd name="connsiteY3" fmla="*/ 563034 h 719667"/>
                <a:gd name="connsiteX4" fmla="*/ 220133 w 1210733"/>
                <a:gd name="connsiteY4" fmla="*/ 558800 h 719667"/>
                <a:gd name="connsiteX5" fmla="*/ 283633 w 1210733"/>
                <a:gd name="connsiteY5" fmla="*/ 546100 h 719667"/>
                <a:gd name="connsiteX6" fmla="*/ 309033 w 1210733"/>
                <a:gd name="connsiteY6" fmla="*/ 537634 h 719667"/>
                <a:gd name="connsiteX7" fmla="*/ 309033 w 1210733"/>
                <a:gd name="connsiteY7" fmla="*/ 596900 h 719667"/>
                <a:gd name="connsiteX8" fmla="*/ 309033 w 1210733"/>
                <a:gd name="connsiteY8" fmla="*/ 596900 h 719667"/>
                <a:gd name="connsiteX9" fmla="*/ 385233 w 1210733"/>
                <a:gd name="connsiteY9" fmla="*/ 660400 h 719667"/>
                <a:gd name="connsiteX10" fmla="*/ 664633 w 1210733"/>
                <a:gd name="connsiteY10" fmla="*/ 694267 h 719667"/>
                <a:gd name="connsiteX11" fmla="*/ 681567 w 1210733"/>
                <a:gd name="connsiteY11" fmla="*/ 711200 h 719667"/>
                <a:gd name="connsiteX12" fmla="*/ 732367 w 1210733"/>
                <a:gd name="connsiteY12" fmla="*/ 711200 h 719667"/>
                <a:gd name="connsiteX13" fmla="*/ 757767 w 1210733"/>
                <a:gd name="connsiteY13" fmla="*/ 719667 h 719667"/>
                <a:gd name="connsiteX14" fmla="*/ 817033 w 1210733"/>
                <a:gd name="connsiteY14" fmla="*/ 656167 h 719667"/>
                <a:gd name="connsiteX15" fmla="*/ 901700 w 1210733"/>
                <a:gd name="connsiteY15" fmla="*/ 647700 h 719667"/>
                <a:gd name="connsiteX16" fmla="*/ 927100 w 1210733"/>
                <a:gd name="connsiteY16" fmla="*/ 664634 h 719667"/>
                <a:gd name="connsiteX17" fmla="*/ 948267 w 1210733"/>
                <a:gd name="connsiteY17" fmla="*/ 635000 h 719667"/>
                <a:gd name="connsiteX18" fmla="*/ 990600 w 1210733"/>
                <a:gd name="connsiteY18" fmla="*/ 626534 h 719667"/>
                <a:gd name="connsiteX19" fmla="*/ 1020233 w 1210733"/>
                <a:gd name="connsiteY19" fmla="*/ 643467 h 719667"/>
                <a:gd name="connsiteX20" fmla="*/ 1020233 w 1210733"/>
                <a:gd name="connsiteY20" fmla="*/ 596900 h 719667"/>
                <a:gd name="connsiteX21" fmla="*/ 1058333 w 1210733"/>
                <a:gd name="connsiteY21" fmla="*/ 563034 h 719667"/>
                <a:gd name="connsiteX22" fmla="*/ 1113367 w 1210733"/>
                <a:gd name="connsiteY22" fmla="*/ 533400 h 719667"/>
                <a:gd name="connsiteX23" fmla="*/ 1087967 w 1210733"/>
                <a:gd name="connsiteY23" fmla="*/ 503767 h 719667"/>
                <a:gd name="connsiteX24" fmla="*/ 1087967 w 1210733"/>
                <a:gd name="connsiteY24" fmla="*/ 444500 h 719667"/>
                <a:gd name="connsiteX25" fmla="*/ 1130300 w 1210733"/>
                <a:gd name="connsiteY25" fmla="*/ 431800 h 719667"/>
                <a:gd name="connsiteX26" fmla="*/ 1130300 w 1210733"/>
                <a:gd name="connsiteY26" fmla="*/ 393700 h 719667"/>
                <a:gd name="connsiteX27" fmla="*/ 1087967 w 1210733"/>
                <a:gd name="connsiteY27" fmla="*/ 381000 h 719667"/>
                <a:gd name="connsiteX28" fmla="*/ 1113367 w 1210733"/>
                <a:gd name="connsiteY28" fmla="*/ 355600 h 719667"/>
                <a:gd name="connsiteX29" fmla="*/ 1164167 w 1210733"/>
                <a:gd name="connsiteY29" fmla="*/ 376767 h 719667"/>
                <a:gd name="connsiteX30" fmla="*/ 1206500 w 1210733"/>
                <a:gd name="connsiteY30" fmla="*/ 368300 h 719667"/>
                <a:gd name="connsiteX31" fmla="*/ 1202267 w 1210733"/>
                <a:gd name="connsiteY31" fmla="*/ 330200 h 719667"/>
                <a:gd name="connsiteX32" fmla="*/ 1210733 w 1210733"/>
                <a:gd name="connsiteY32" fmla="*/ 275167 h 719667"/>
                <a:gd name="connsiteX33" fmla="*/ 1168400 w 1210733"/>
                <a:gd name="connsiteY33" fmla="*/ 182034 h 719667"/>
                <a:gd name="connsiteX34" fmla="*/ 1176867 w 1210733"/>
                <a:gd name="connsiteY34" fmla="*/ 114300 h 719667"/>
                <a:gd name="connsiteX35" fmla="*/ 1176867 w 1210733"/>
                <a:gd name="connsiteY35" fmla="*/ 114300 h 719667"/>
                <a:gd name="connsiteX36" fmla="*/ 1126067 w 1210733"/>
                <a:gd name="connsiteY36" fmla="*/ 93134 h 719667"/>
                <a:gd name="connsiteX37" fmla="*/ 1104900 w 1210733"/>
                <a:gd name="connsiteY37" fmla="*/ 67734 h 719667"/>
                <a:gd name="connsiteX38" fmla="*/ 1054100 w 1210733"/>
                <a:gd name="connsiteY38" fmla="*/ 88900 h 719667"/>
                <a:gd name="connsiteX39" fmla="*/ 969433 w 1210733"/>
                <a:gd name="connsiteY39" fmla="*/ 50800 h 719667"/>
                <a:gd name="connsiteX40" fmla="*/ 922867 w 1210733"/>
                <a:gd name="connsiteY40" fmla="*/ 46567 h 719667"/>
                <a:gd name="connsiteX41" fmla="*/ 855133 w 1210733"/>
                <a:gd name="connsiteY41" fmla="*/ 0 h 719667"/>
                <a:gd name="connsiteX42" fmla="*/ 800100 w 1210733"/>
                <a:gd name="connsiteY42" fmla="*/ 63500 h 719667"/>
                <a:gd name="connsiteX43" fmla="*/ 766233 w 1210733"/>
                <a:gd name="connsiteY43" fmla="*/ 122767 h 719667"/>
                <a:gd name="connsiteX44" fmla="*/ 715433 w 1210733"/>
                <a:gd name="connsiteY44" fmla="*/ 118534 h 719667"/>
                <a:gd name="connsiteX45" fmla="*/ 694267 w 1210733"/>
                <a:gd name="connsiteY45" fmla="*/ 139700 h 719667"/>
                <a:gd name="connsiteX46" fmla="*/ 613833 w 1210733"/>
                <a:gd name="connsiteY46" fmla="*/ 93134 h 71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10733" h="719667">
                  <a:moveTo>
                    <a:pt x="0" y="592667"/>
                  </a:moveTo>
                  <a:lnTo>
                    <a:pt x="50800" y="609600"/>
                  </a:lnTo>
                  <a:lnTo>
                    <a:pt x="97367" y="622300"/>
                  </a:lnTo>
                  <a:lnTo>
                    <a:pt x="131233" y="563034"/>
                  </a:lnTo>
                  <a:lnTo>
                    <a:pt x="220133" y="558800"/>
                  </a:lnTo>
                  <a:lnTo>
                    <a:pt x="283633" y="546100"/>
                  </a:lnTo>
                  <a:lnTo>
                    <a:pt x="309033" y="537634"/>
                  </a:lnTo>
                  <a:lnTo>
                    <a:pt x="309033" y="596900"/>
                  </a:lnTo>
                  <a:lnTo>
                    <a:pt x="309033" y="596900"/>
                  </a:lnTo>
                  <a:lnTo>
                    <a:pt x="385233" y="660400"/>
                  </a:lnTo>
                  <a:lnTo>
                    <a:pt x="664633" y="694267"/>
                  </a:lnTo>
                  <a:lnTo>
                    <a:pt x="681567" y="711200"/>
                  </a:lnTo>
                  <a:lnTo>
                    <a:pt x="732367" y="711200"/>
                  </a:lnTo>
                  <a:lnTo>
                    <a:pt x="757767" y="719667"/>
                  </a:lnTo>
                  <a:lnTo>
                    <a:pt x="817033" y="656167"/>
                  </a:lnTo>
                  <a:lnTo>
                    <a:pt x="901700" y="647700"/>
                  </a:lnTo>
                  <a:lnTo>
                    <a:pt x="927100" y="664634"/>
                  </a:lnTo>
                  <a:lnTo>
                    <a:pt x="948267" y="635000"/>
                  </a:lnTo>
                  <a:lnTo>
                    <a:pt x="990600" y="626534"/>
                  </a:lnTo>
                  <a:cubicBezTo>
                    <a:pt x="1021381" y="648520"/>
                    <a:pt x="1020233" y="659839"/>
                    <a:pt x="1020233" y="643467"/>
                  </a:cubicBezTo>
                  <a:lnTo>
                    <a:pt x="1020233" y="596900"/>
                  </a:lnTo>
                  <a:lnTo>
                    <a:pt x="1058333" y="563034"/>
                  </a:lnTo>
                  <a:lnTo>
                    <a:pt x="1113367" y="533400"/>
                  </a:lnTo>
                  <a:lnTo>
                    <a:pt x="1087967" y="503767"/>
                  </a:lnTo>
                  <a:lnTo>
                    <a:pt x="1087967" y="444500"/>
                  </a:lnTo>
                  <a:lnTo>
                    <a:pt x="1130300" y="431800"/>
                  </a:lnTo>
                  <a:lnTo>
                    <a:pt x="1130300" y="393700"/>
                  </a:lnTo>
                  <a:lnTo>
                    <a:pt x="1087967" y="381000"/>
                  </a:lnTo>
                  <a:lnTo>
                    <a:pt x="1113367" y="355600"/>
                  </a:lnTo>
                  <a:lnTo>
                    <a:pt x="1164167" y="376767"/>
                  </a:lnTo>
                  <a:lnTo>
                    <a:pt x="1206500" y="368300"/>
                  </a:lnTo>
                  <a:lnTo>
                    <a:pt x="1202267" y="330200"/>
                  </a:lnTo>
                  <a:lnTo>
                    <a:pt x="1210733" y="275167"/>
                  </a:lnTo>
                  <a:lnTo>
                    <a:pt x="1168400" y="182034"/>
                  </a:lnTo>
                  <a:lnTo>
                    <a:pt x="1176867" y="114300"/>
                  </a:lnTo>
                  <a:lnTo>
                    <a:pt x="1176867" y="114300"/>
                  </a:lnTo>
                  <a:lnTo>
                    <a:pt x="1126067" y="93134"/>
                  </a:lnTo>
                  <a:lnTo>
                    <a:pt x="1104900" y="67734"/>
                  </a:lnTo>
                  <a:lnTo>
                    <a:pt x="1054100" y="88900"/>
                  </a:lnTo>
                  <a:lnTo>
                    <a:pt x="969433" y="50800"/>
                  </a:lnTo>
                  <a:lnTo>
                    <a:pt x="922867" y="46567"/>
                  </a:lnTo>
                  <a:lnTo>
                    <a:pt x="855133" y="0"/>
                  </a:lnTo>
                  <a:lnTo>
                    <a:pt x="800100" y="63500"/>
                  </a:lnTo>
                  <a:lnTo>
                    <a:pt x="766233" y="122767"/>
                  </a:lnTo>
                  <a:lnTo>
                    <a:pt x="715433" y="118534"/>
                  </a:lnTo>
                  <a:lnTo>
                    <a:pt x="694267" y="139700"/>
                  </a:lnTo>
                  <a:lnTo>
                    <a:pt x="613833" y="93134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4" name="Freihandform 313"/>
            <p:cNvSpPr/>
            <p:nvPr/>
          </p:nvSpPr>
          <p:spPr>
            <a:xfrm>
              <a:off x="6680200" y="4068233"/>
              <a:ext cx="736600" cy="224367"/>
            </a:xfrm>
            <a:custGeom>
              <a:avLst/>
              <a:gdLst>
                <a:gd name="connsiteX0" fmla="*/ 736600 w 736600"/>
                <a:gd name="connsiteY0" fmla="*/ 224367 h 224367"/>
                <a:gd name="connsiteX1" fmla="*/ 651933 w 736600"/>
                <a:gd name="connsiteY1" fmla="*/ 165100 h 224367"/>
                <a:gd name="connsiteX2" fmla="*/ 503767 w 736600"/>
                <a:gd name="connsiteY2" fmla="*/ 143934 h 224367"/>
                <a:gd name="connsiteX3" fmla="*/ 372533 w 736600"/>
                <a:gd name="connsiteY3" fmla="*/ 71967 h 224367"/>
                <a:gd name="connsiteX4" fmla="*/ 211667 w 736600"/>
                <a:gd name="connsiteY4" fmla="*/ 59267 h 224367"/>
                <a:gd name="connsiteX5" fmla="*/ 127000 w 736600"/>
                <a:gd name="connsiteY5" fmla="*/ 12700 h 224367"/>
                <a:gd name="connsiteX6" fmla="*/ 0 w 736600"/>
                <a:gd name="connsiteY6" fmla="*/ 0 h 224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6600" h="224367">
                  <a:moveTo>
                    <a:pt x="736600" y="224367"/>
                  </a:moveTo>
                  <a:lnTo>
                    <a:pt x="651933" y="165100"/>
                  </a:lnTo>
                  <a:cubicBezTo>
                    <a:pt x="506018" y="147934"/>
                    <a:pt x="542159" y="182326"/>
                    <a:pt x="503767" y="143934"/>
                  </a:cubicBezTo>
                  <a:cubicBezTo>
                    <a:pt x="375539" y="71271"/>
                    <a:pt x="425425" y="71967"/>
                    <a:pt x="372533" y="71967"/>
                  </a:cubicBezTo>
                  <a:lnTo>
                    <a:pt x="211667" y="59267"/>
                  </a:lnTo>
                  <a:lnTo>
                    <a:pt x="127000" y="127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5" name="Freihandform 314"/>
            <p:cNvSpPr/>
            <p:nvPr/>
          </p:nvSpPr>
          <p:spPr>
            <a:xfrm>
              <a:off x="5897033" y="3805767"/>
              <a:ext cx="1519767" cy="491066"/>
            </a:xfrm>
            <a:custGeom>
              <a:avLst/>
              <a:gdLst>
                <a:gd name="connsiteX0" fmla="*/ 1519767 w 1519767"/>
                <a:gd name="connsiteY0" fmla="*/ 491066 h 491066"/>
                <a:gd name="connsiteX1" fmla="*/ 1418167 w 1519767"/>
                <a:gd name="connsiteY1" fmla="*/ 423333 h 491066"/>
                <a:gd name="connsiteX2" fmla="*/ 1308100 w 1519767"/>
                <a:gd name="connsiteY2" fmla="*/ 423333 h 491066"/>
                <a:gd name="connsiteX3" fmla="*/ 1159934 w 1519767"/>
                <a:gd name="connsiteY3" fmla="*/ 338666 h 491066"/>
                <a:gd name="connsiteX4" fmla="*/ 986367 w 1519767"/>
                <a:gd name="connsiteY4" fmla="*/ 321733 h 491066"/>
                <a:gd name="connsiteX5" fmla="*/ 893234 w 1519767"/>
                <a:gd name="connsiteY5" fmla="*/ 266700 h 491066"/>
                <a:gd name="connsiteX6" fmla="*/ 778934 w 1519767"/>
                <a:gd name="connsiteY6" fmla="*/ 266700 h 491066"/>
                <a:gd name="connsiteX7" fmla="*/ 681567 w 1519767"/>
                <a:gd name="connsiteY7" fmla="*/ 211666 h 491066"/>
                <a:gd name="connsiteX8" fmla="*/ 651934 w 1519767"/>
                <a:gd name="connsiteY8" fmla="*/ 160866 h 491066"/>
                <a:gd name="connsiteX9" fmla="*/ 613834 w 1519767"/>
                <a:gd name="connsiteY9" fmla="*/ 152400 h 491066"/>
                <a:gd name="connsiteX10" fmla="*/ 508000 w 1519767"/>
                <a:gd name="connsiteY10" fmla="*/ 160866 h 491066"/>
                <a:gd name="connsiteX11" fmla="*/ 469900 w 1519767"/>
                <a:gd name="connsiteY11" fmla="*/ 186266 h 491066"/>
                <a:gd name="connsiteX12" fmla="*/ 427567 w 1519767"/>
                <a:gd name="connsiteY12" fmla="*/ 156633 h 491066"/>
                <a:gd name="connsiteX13" fmla="*/ 355600 w 1519767"/>
                <a:gd name="connsiteY13" fmla="*/ 173566 h 491066"/>
                <a:gd name="connsiteX14" fmla="*/ 325967 w 1519767"/>
                <a:gd name="connsiteY14" fmla="*/ 211666 h 491066"/>
                <a:gd name="connsiteX15" fmla="*/ 270934 w 1519767"/>
                <a:gd name="connsiteY15" fmla="*/ 207433 h 491066"/>
                <a:gd name="connsiteX16" fmla="*/ 241300 w 1519767"/>
                <a:gd name="connsiteY16" fmla="*/ 139700 h 491066"/>
                <a:gd name="connsiteX17" fmla="*/ 194734 w 1519767"/>
                <a:gd name="connsiteY17" fmla="*/ 114300 h 491066"/>
                <a:gd name="connsiteX18" fmla="*/ 152400 w 1519767"/>
                <a:gd name="connsiteY18" fmla="*/ 152400 h 491066"/>
                <a:gd name="connsiteX19" fmla="*/ 97367 w 1519767"/>
                <a:gd name="connsiteY19" fmla="*/ 139700 h 491066"/>
                <a:gd name="connsiteX20" fmla="*/ 67734 w 1519767"/>
                <a:gd name="connsiteY20" fmla="*/ 59266 h 491066"/>
                <a:gd name="connsiteX21" fmla="*/ 55034 w 1519767"/>
                <a:gd name="connsiteY21" fmla="*/ 29633 h 491066"/>
                <a:gd name="connsiteX22" fmla="*/ 0 w 1519767"/>
                <a:gd name="connsiteY22" fmla="*/ 0 h 49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19767" h="491066">
                  <a:moveTo>
                    <a:pt x="1519767" y="491066"/>
                  </a:moveTo>
                  <a:cubicBezTo>
                    <a:pt x="1427500" y="420767"/>
                    <a:pt x="1468121" y="423333"/>
                    <a:pt x="1418167" y="423333"/>
                  </a:cubicBezTo>
                  <a:lnTo>
                    <a:pt x="1308100" y="423333"/>
                  </a:lnTo>
                  <a:lnTo>
                    <a:pt x="1159934" y="338666"/>
                  </a:lnTo>
                  <a:lnTo>
                    <a:pt x="986367" y="321733"/>
                  </a:lnTo>
                  <a:lnTo>
                    <a:pt x="893234" y="266700"/>
                  </a:lnTo>
                  <a:lnTo>
                    <a:pt x="778934" y="266700"/>
                  </a:lnTo>
                  <a:lnTo>
                    <a:pt x="681567" y="211666"/>
                  </a:lnTo>
                  <a:lnTo>
                    <a:pt x="651934" y="160866"/>
                  </a:lnTo>
                  <a:lnTo>
                    <a:pt x="613834" y="152400"/>
                  </a:lnTo>
                  <a:lnTo>
                    <a:pt x="508000" y="160866"/>
                  </a:lnTo>
                  <a:lnTo>
                    <a:pt x="469900" y="186266"/>
                  </a:lnTo>
                  <a:lnTo>
                    <a:pt x="427567" y="156633"/>
                  </a:lnTo>
                  <a:lnTo>
                    <a:pt x="355600" y="173566"/>
                  </a:lnTo>
                  <a:lnTo>
                    <a:pt x="325967" y="211666"/>
                  </a:lnTo>
                  <a:lnTo>
                    <a:pt x="270934" y="207433"/>
                  </a:lnTo>
                  <a:lnTo>
                    <a:pt x="241300" y="139700"/>
                  </a:lnTo>
                  <a:lnTo>
                    <a:pt x="194734" y="114300"/>
                  </a:lnTo>
                  <a:lnTo>
                    <a:pt x="152400" y="152400"/>
                  </a:lnTo>
                  <a:lnTo>
                    <a:pt x="97367" y="139700"/>
                  </a:lnTo>
                  <a:lnTo>
                    <a:pt x="67734" y="59266"/>
                  </a:lnTo>
                  <a:lnTo>
                    <a:pt x="55034" y="29633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6" name="Freihandform 315"/>
            <p:cNvSpPr/>
            <p:nvPr/>
          </p:nvSpPr>
          <p:spPr>
            <a:xfrm>
              <a:off x="5676900" y="4199467"/>
              <a:ext cx="1739900" cy="232833"/>
            </a:xfrm>
            <a:custGeom>
              <a:avLst/>
              <a:gdLst>
                <a:gd name="connsiteX0" fmla="*/ 0 w 1739900"/>
                <a:gd name="connsiteY0" fmla="*/ 152400 h 232833"/>
                <a:gd name="connsiteX1" fmla="*/ 59267 w 1739900"/>
                <a:gd name="connsiteY1" fmla="*/ 169333 h 232833"/>
                <a:gd name="connsiteX2" fmla="*/ 114300 w 1739900"/>
                <a:gd name="connsiteY2" fmla="*/ 228600 h 232833"/>
                <a:gd name="connsiteX3" fmla="*/ 203200 w 1739900"/>
                <a:gd name="connsiteY3" fmla="*/ 228600 h 232833"/>
                <a:gd name="connsiteX4" fmla="*/ 304800 w 1739900"/>
                <a:gd name="connsiteY4" fmla="*/ 215900 h 232833"/>
                <a:gd name="connsiteX5" fmla="*/ 317500 w 1739900"/>
                <a:gd name="connsiteY5" fmla="*/ 143933 h 232833"/>
                <a:gd name="connsiteX6" fmla="*/ 436033 w 1739900"/>
                <a:gd name="connsiteY6" fmla="*/ 127000 h 232833"/>
                <a:gd name="connsiteX7" fmla="*/ 452967 w 1739900"/>
                <a:gd name="connsiteY7" fmla="*/ 93133 h 232833"/>
                <a:gd name="connsiteX8" fmla="*/ 516467 w 1739900"/>
                <a:gd name="connsiteY8" fmla="*/ 122766 h 232833"/>
                <a:gd name="connsiteX9" fmla="*/ 558800 w 1739900"/>
                <a:gd name="connsiteY9" fmla="*/ 88900 h 232833"/>
                <a:gd name="connsiteX10" fmla="*/ 592667 w 1739900"/>
                <a:gd name="connsiteY10" fmla="*/ 84666 h 232833"/>
                <a:gd name="connsiteX11" fmla="*/ 630767 w 1739900"/>
                <a:gd name="connsiteY11" fmla="*/ 4233 h 232833"/>
                <a:gd name="connsiteX12" fmla="*/ 685800 w 1739900"/>
                <a:gd name="connsiteY12" fmla="*/ 4233 h 232833"/>
                <a:gd name="connsiteX13" fmla="*/ 740833 w 1739900"/>
                <a:gd name="connsiteY13" fmla="*/ 25400 h 232833"/>
                <a:gd name="connsiteX14" fmla="*/ 795867 w 1739900"/>
                <a:gd name="connsiteY14" fmla="*/ 0 h 232833"/>
                <a:gd name="connsiteX15" fmla="*/ 859367 w 1739900"/>
                <a:gd name="connsiteY15" fmla="*/ 63500 h 232833"/>
                <a:gd name="connsiteX16" fmla="*/ 939800 w 1739900"/>
                <a:gd name="connsiteY16" fmla="*/ 55033 h 232833"/>
                <a:gd name="connsiteX17" fmla="*/ 973667 w 1739900"/>
                <a:gd name="connsiteY17" fmla="*/ 105833 h 232833"/>
                <a:gd name="connsiteX18" fmla="*/ 999067 w 1739900"/>
                <a:gd name="connsiteY18" fmla="*/ 131233 h 232833"/>
                <a:gd name="connsiteX19" fmla="*/ 1058333 w 1739900"/>
                <a:gd name="connsiteY19" fmla="*/ 131233 h 232833"/>
                <a:gd name="connsiteX20" fmla="*/ 1066800 w 1739900"/>
                <a:gd name="connsiteY20" fmla="*/ 160866 h 232833"/>
                <a:gd name="connsiteX21" fmla="*/ 1104900 w 1739900"/>
                <a:gd name="connsiteY21" fmla="*/ 143933 h 232833"/>
                <a:gd name="connsiteX22" fmla="*/ 1104900 w 1739900"/>
                <a:gd name="connsiteY22" fmla="*/ 143933 h 232833"/>
                <a:gd name="connsiteX23" fmla="*/ 1168400 w 1739900"/>
                <a:gd name="connsiteY23" fmla="*/ 177800 h 232833"/>
                <a:gd name="connsiteX24" fmla="*/ 1231900 w 1739900"/>
                <a:gd name="connsiteY24" fmla="*/ 165100 h 232833"/>
                <a:gd name="connsiteX25" fmla="*/ 1312333 w 1739900"/>
                <a:gd name="connsiteY25" fmla="*/ 182033 h 232833"/>
                <a:gd name="connsiteX26" fmla="*/ 1375833 w 1739900"/>
                <a:gd name="connsiteY26" fmla="*/ 173566 h 232833"/>
                <a:gd name="connsiteX27" fmla="*/ 1426633 w 1739900"/>
                <a:gd name="connsiteY27" fmla="*/ 232833 h 232833"/>
                <a:gd name="connsiteX28" fmla="*/ 1456267 w 1739900"/>
                <a:gd name="connsiteY28" fmla="*/ 232833 h 232833"/>
                <a:gd name="connsiteX29" fmla="*/ 1494367 w 1739900"/>
                <a:gd name="connsiteY29" fmla="*/ 182033 h 232833"/>
                <a:gd name="connsiteX30" fmla="*/ 1663700 w 1739900"/>
                <a:gd name="connsiteY30" fmla="*/ 152400 h 232833"/>
                <a:gd name="connsiteX31" fmla="*/ 1689100 w 1739900"/>
                <a:gd name="connsiteY31" fmla="*/ 101600 h 232833"/>
                <a:gd name="connsiteX32" fmla="*/ 1739900 w 1739900"/>
                <a:gd name="connsiteY32" fmla="*/ 93133 h 23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39900" h="232833">
                  <a:moveTo>
                    <a:pt x="0" y="152400"/>
                  </a:moveTo>
                  <a:lnTo>
                    <a:pt x="59267" y="169333"/>
                  </a:lnTo>
                  <a:cubicBezTo>
                    <a:pt x="107577" y="230819"/>
                    <a:pt x="80709" y="228600"/>
                    <a:pt x="114300" y="228600"/>
                  </a:cubicBezTo>
                  <a:lnTo>
                    <a:pt x="203200" y="228600"/>
                  </a:lnTo>
                  <a:lnTo>
                    <a:pt x="304800" y="215900"/>
                  </a:lnTo>
                  <a:lnTo>
                    <a:pt x="317500" y="143933"/>
                  </a:lnTo>
                  <a:lnTo>
                    <a:pt x="436033" y="127000"/>
                  </a:lnTo>
                  <a:lnTo>
                    <a:pt x="452967" y="93133"/>
                  </a:lnTo>
                  <a:lnTo>
                    <a:pt x="516467" y="122766"/>
                  </a:lnTo>
                  <a:lnTo>
                    <a:pt x="558800" y="88900"/>
                  </a:lnTo>
                  <a:lnTo>
                    <a:pt x="592667" y="84666"/>
                  </a:lnTo>
                  <a:lnTo>
                    <a:pt x="630767" y="4233"/>
                  </a:lnTo>
                  <a:lnTo>
                    <a:pt x="685800" y="4233"/>
                  </a:lnTo>
                  <a:cubicBezTo>
                    <a:pt x="737902" y="25943"/>
                    <a:pt x="718256" y="25400"/>
                    <a:pt x="740833" y="25400"/>
                  </a:cubicBezTo>
                  <a:lnTo>
                    <a:pt x="795867" y="0"/>
                  </a:lnTo>
                  <a:lnTo>
                    <a:pt x="859367" y="63500"/>
                  </a:lnTo>
                  <a:lnTo>
                    <a:pt x="939800" y="55033"/>
                  </a:lnTo>
                  <a:lnTo>
                    <a:pt x="973667" y="105833"/>
                  </a:lnTo>
                  <a:lnTo>
                    <a:pt x="999067" y="131233"/>
                  </a:lnTo>
                  <a:lnTo>
                    <a:pt x="1058333" y="131233"/>
                  </a:lnTo>
                  <a:lnTo>
                    <a:pt x="1066800" y="160866"/>
                  </a:lnTo>
                  <a:lnTo>
                    <a:pt x="1104900" y="143933"/>
                  </a:lnTo>
                  <a:lnTo>
                    <a:pt x="1104900" y="143933"/>
                  </a:lnTo>
                  <a:lnTo>
                    <a:pt x="1168400" y="177800"/>
                  </a:lnTo>
                  <a:lnTo>
                    <a:pt x="1231900" y="165100"/>
                  </a:lnTo>
                  <a:cubicBezTo>
                    <a:pt x="1309477" y="182339"/>
                    <a:pt x="1282080" y="182033"/>
                    <a:pt x="1312333" y="182033"/>
                  </a:cubicBezTo>
                  <a:lnTo>
                    <a:pt x="1375833" y="173566"/>
                  </a:lnTo>
                  <a:lnTo>
                    <a:pt x="1426633" y="232833"/>
                  </a:lnTo>
                  <a:lnTo>
                    <a:pt x="1456267" y="232833"/>
                  </a:lnTo>
                  <a:lnTo>
                    <a:pt x="1494367" y="182033"/>
                  </a:lnTo>
                  <a:lnTo>
                    <a:pt x="1663700" y="152400"/>
                  </a:lnTo>
                  <a:lnTo>
                    <a:pt x="1689100" y="101600"/>
                  </a:lnTo>
                  <a:lnTo>
                    <a:pt x="1739900" y="93133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7" name="Freihandform 316"/>
            <p:cNvSpPr/>
            <p:nvPr/>
          </p:nvSpPr>
          <p:spPr>
            <a:xfrm>
              <a:off x="5008033" y="4749800"/>
              <a:ext cx="88900" cy="254000"/>
            </a:xfrm>
            <a:custGeom>
              <a:avLst/>
              <a:gdLst>
                <a:gd name="connsiteX0" fmla="*/ 42334 w 88900"/>
                <a:gd name="connsiteY0" fmla="*/ 254000 h 254000"/>
                <a:gd name="connsiteX1" fmla="*/ 88900 w 88900"/>
                <a:gd name="connsiteY1" fmla="*/ 232833 h 254000"/>
                <a:gd name="connsiteX2" fmla="*/ 29634 w 88900"/>
                <a:gd name="connsiteY2" fmla="*/ 182033 h 254000"/>
                <a:gd name="connsiteX3" fmla="*/ 16934 w 88900"/>
                <a:gd name="connsiteY3" fmla="*/ 152400 h 254000"/>
                <a:gd name="connsiteX4" fmla="*/ 21167 w 88900"/>
                <a:gd name="connsiteY4" fmla="*/ 101600 h 254000"/>
                <a:gd name="connsiteX5" fmla="*/ 0 w 88900"/>
                <a:gd name="connsiteY5" fmla="*/ 80433 h 254000"/>
                <a:gd name="connsiteX6" fmla="*/ 0 w 88900"/>
                <a:gd name="connsiteY6" fmla="*/ 55033 h 254000"/>
                <a:gd name="connsiteX7" fmla="*/ 55034 w 88900"/>
                <a:gd name="connsiteY7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900" h="254000">
                  <a:moveTo>
                    <a:pt x="42334" y="254000"/>
                  </a:moveTo>
                  <a:lnTo>
                    <a:pt x="88900" y="232833"/>
                  </a:lnTo>
                  <a:cubicBezTo>
                    <a:pt x="27337" y="188860"/>
                    <a:pt x="29634" y="214777"/>
                    <a:pt x="29634" y="182033"/>
                  </a:cubicBezTo>
                  <a:lnTo>
                    <a:pt x="16934" y="152400"/>
                  </a:lnTo>
                  <a:lnTo>
                    <a:pt x="21167" y="101600"/>
                  </a:lnTo>
                  <a:lnTo>
                    <a:pt x="0" y="80433"/>
                  </a:lnTo>
                  <a:lnTo>
                    <a:pt x="0" y="55033"/>
                  </a:lnTo>
                  <a:lnTo>
                    <a:pt x="55034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8" name="Freihandform 317"/>
            <p:cNvSpPr/>
            <p:nvPr/>
          </p:nvSpPr>
          <p:spPr>
            <a:xfrm>
              <a:off x="5499100" y="4356100"/>
              <a:ext cx="1240367" cy="601133"/>
            </a:xfrm>
            <a:custGeom>
              <a:avLst/>
              <a:gdLst>
                <a:gd name="connsiteX0" fmla="*/ 0 w 1240367"/>
                <a:gd name="connsiteY0" fmla="*/ 304800 h 601133"/>
                <a:gd name="connsiteX1" fmla="*/ 50800 w 1240367"/>
                <a:gd name="connsiteY1" fmla="*/ 313267 h 601133"/>
                <a:gd name="connsiteX2" fmla="*/ 50800 w 1240367"/>
                <a:gd name="connsiteY2" fmla="*/ 347133 h 601133"/>
                <a:gd name="connsiteX3" fmla="*/ 76200 w 1240367"/>
                <a:gd name="connsiteY3" fmla="*/ 406400 h 601133"/>
                <a:gd name="connsiteX4" fmla="*/ 127000 w 1240367"/>
                <a:gd name="connsiteY4" fmla="*/ 440267 h 601133"/>
                <a:gd name="connsiteX5" fmla="*/ 156633 w 1240367"/>
                <a:gd name="connsiteY5" fmla="*/ 478367 h 601133"/>
                <a:gd name="connsiteX6" fmla="*/ 198967 w 1240367"/>
                <a:gd name="connsiteY6" fmla="*/ 491067 h 601133"/>
                <a:gd name="connsiteX7" fmla="*/ 232833 w 1240367"/>
                <a:gd name="connsiteY7" fmla="*/ 558800 h 601133"/>
                <a:gd name="connsiteX8" fmla="*/ 279400 w 1240367"/>
                <a:gd name="connsiteY8" fmla="*/ 567267 h 601133"/>
                <a:gd name="connsiteX9" fmla="*/ 309033 w 1240367"/>
                <a:gd name="connsiteY9" fmla="*/ 596900 h 601133"/>
                <a:gd name="connsiteX10" fmla="*/ 376767 w 1240367"/>
                <a:gd name="connsiteY10" fmla="*/ 584200 h 601133"/>
                <a:gd name="connsiteX11" fmla="*/ 414867 w 1240367"/>
                <a:gd name="connsiteY11" fmla="*/ 601133 h 601133"/>
                <a:gd name="connsiteX12" fmla="*/ 469900 w 1240367"/>
                <a:gd name="connsiteY12" fmla="*/ 558800 h 601133"/>
                <a:gd name="connsiteX13" fmla="*/ 495300 w 1240367"/>
                <a:gd name="connsiteY13" fmla="*/ 558800 h 601133"/>
                <a:gd name="connsiteX14" fmla="*/ 524933 w 1240367"/>
                <a:gd name="connsiteY14" fmla="*/ 550333 h 601133"/>
                <a:gd name="connsiteX15" fmla="*/ 550333 w 1240367"/>
                <a:gd name="connsiteY15" fmla="*/ 529167 h 601133"/>
                <a:gd name="connsiteX16" fmla="*/ 584200 w 1240367"/>
                <a:gd name="connsiteY16" fmla="*/ 533400 h 601133"/>
                <a:gd name="connsiteX17" fmla="*/ 622300 w 1240367"/>
                <a:gd name="connsiteY17" fmla="*/ 486833 h 601133"/>
                <a:gd name="connsiteX18" fmla="*/ 656167 w 1240367"/>
                <a:gd name="connsiteY18" fmla="*/ 482600 h 601133"/>
                <a:gd name="connsiteX19" fmla="*/ 681567 w 1240367"/>
                <a:gd name="connsiteY19" fmla="*/ 495300 h 601133"/>
                <a:gd name="connsiteX20" fmla="*/ 723900 w 1240367"/>
                <a:gd name="connsiteY20" fmla="*/ 491067 h 601133"/>
                <a:gd name="connsiteX21" fmla="*/ 770467 w 1240367"/>
                <a:gd name="connsiteY21" fmla="*/ 503767 h 601133"/>
                <a:gd name="connsiteX22" fmla="*/ 804333 w 1240367"/>
                <a:gd name="connsiteY22" fmla="*/ 491067 h 601133"/>
                <a:gd name="connsiteX23" fmla="*/ 833967 w 1240367"/>
                <a:gd name="connsiteY23" fmla="*/ 503767 h 601133"/>
                <a:gd name="connsiteX24" fmla="*/ 850900 w 1240367"/>
                <a:gd name="connsiteY24" fmla="*/ 465667 h 601133"/>
                <a:gd name="connsiteX25" fmla="*/ 897467 w 1240367"/>
                <a:gd name="connsiteY25" fmla="*/ 465667 h 601133"/>
                <a:gd name="connsiteX26" fmla="*/ 952500 w 1240367"/>
                <a:gd name="connsiteY26" fmla="*/ 423333 h 601133"/>
                <a:gd name="connsiteX27" fmla="*/ 952500 w 1240367"/>
                <a:gd name="connsiteY27" fmla="*/ 355600 h 601133"/>
                <a:gd name="connsiteX28" fmla="*/ 990600 w 1240367"/>
                <a:gd name="connsiteY28" fmla="*/ 330200 h 601133"/>
                <a:gd name="connsiteX29" fmla="*/ 1011767 w 1240367"/>
                <a:gd name="connsiteY29" fmla="*/ 283633 h 601133"/>
                <a:gd name="connsiteX30" fmla="*/ 1011767 w 1240367"/>
                <a:gd name="connsiteY30" fmla="*/ 245533 h 601133"/>
                <a:gd name="connsiteX31" fmla="*/ 1066800 w 1240367"/>
                <a:gd name="connsiteY31" fmla="*/ 194733 h 601133"/>
                <a:gd name="connsiteX32" fmla="*/ 1083733 w 1240367"/>
                <a:gd name="connsiteY32" fmla="*/ 110067 h 601133"/>
                <a:gd name="connsiteX33" fmla="*/ 1134533 w 1240367"/>
                <a:gd name="connsiteY33" fmla="*/ 63500 h 601133"/>
                <a:gd name="connsiteX34" fmla="*/ 1181100 w 1240367"/>
                <a:gd name="connsiteY34" fmla="*/ 59267 h 601133"/>
                <a:gd name="connsiteX35" fmla="*/ 1206500 w 1240367"/>
                <a:gd name="connsiteY35" fmla="*/ 59267 h 601133"/>
                <a:gd name="connsiteX36" fmla="*/ 1240367 w 1240367"/>
                <a:gd name="connsiteY36" fmla="*/ 0 h 601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40367" h="601133">
                  <a:moveTo>
                    <a:pt x="0" y="304800"/>
                  </a:moveTo>
                  <a:lnTo>
                    <a:pt x="50800" y="313267"/>
                  </a:lnTo>
                  <a:lnTo>
                    <a:pt x="50800" y="347133"/>
                  </a:lnTo>
                  <a:lnTo>
                    <a:pt x="76200" y="406400"/>
                  </a:lnTo>
                  <a:lnTo>
                    <a:pt x="127000" y="440267"/>
                  </a:lnTo>
                  <a:cubicBezTo>
                    <a:pt x="153183" y="479541"/>
                    <a:pt x="137136" y="478367"/>
                    <a:pt x="156633" y="478367"/>
                  </a:cubicBezTo>
                  <a:cubicBezTo>
                    <a:pt x="200277" y="495824"/>
                    <a:pt x="198967" y="510498"/>
                    <a:pt x="198967" y="491067"/>
                  </a:cubicBezTo>
                  <a:lnTo>
                    <a:pt x="232833" y="558800"/>
                  </a:lnTo>
                  <a:lnTo>
                    <a:pt x="279400" y="567267"/>
                  </a:lnTo>
                  <a:lnTo>
                    <a:pt x="309033" y="596900"/>
                  </a:lnTo>
                  <a:lnTo>
                    <a:pt x="376767" y="584200"/>
                  </a:lnTo>
                  <a:lnTo>
                    <a:pt x="414867" y="601133"/>
                  </a:lnTo>
                  <a:lnTo>
                    <a:pt x="469900" y="558800"/>
                  </a:lnTo>
                  <a:lnTo>
                    <a:pt x="495300" y="558800"/>
                  </a:lnTo>
                  <a:lnTo>
                    <a:pt x="524933" y="550333"/>
                  </a:lnTo>
                  <a:lnTo>
                    <a:pt x="550333" y="529167"/>
                  </a:lnTo>
                  <a:lnTo>
                    <a:pt x="584200" y="533400"/>
                  </a:lnTo>
                  <a:lnTo>
                    <a:pt x="622300" y="486833"/>
                  </a:lnTo>
                  <a:lnTo>
                    <a:pt x="656167" y="482600"/>
                  </a:lnTo>
                  <a:lnTo>
                    <a:pt x="681567" y="495300"/>
                  </a:lnTo>
                  <a:lnTo>
                    <a:pt x="723900" y="491067"/>
                  </a:lnTo>
                  <a:lnTo>
                    <a:pt x="770467" y="503767"/>
                  </a:lnTo>
                  <a:lnTo>
                    <a:pt x="804333" y="491067"/>
                  </a:lnTo>
                  <a:lnTo>
                    <a:pt x="833967" y="503767"/>
                  </a:lnTo>
                  <a:lnTo>
                    <a:pt x="850900" y="465667"/>
                  </a:lnTo>
                  <a:lnTo>
                    <a:pt x="897467" y="465667"/>
                  </a:lnTo>
                  <a:lnTo>
                    <a:pt x="952500" y="423333"/>
                  </a:lnTo>
                  <a:lnTo>
                    <a:pt x="952500" y="355600"/>
                  </a:lnTo>
                  <a:lnTo>
                    <a:pt x="990600" y="330200"/>
                  </a:lnTo>
                  <a:lnTo>
                    <a:pt x="1011767" y="283633"/>
                  </a:lnTo>
                  <a:lnTo>
                    <a:pt x="1011767" y="245533"/>
                  </a:lnTo>
                  <a:lnTo>
                    <a:pt x="1066800" y="194733"/>
                  </a:lnTo>
                  <a:lnTo>
                    <a:pt x="1083733" y="110067"/>
                  </a:lnTo>
                  <a:lnTo>
                    <a:pt x="1134533" y="63500"/>
                  </a:lnTo>
                  <a:lnTo>
                    <a:pt x="1181100" y="59267"/>
                  </a:lnTo>
                  <a:lnTo>
                    <a:pt x="1206500" y="59267"/>
                  </a:lnTo>
                  <a:lnTo>
                    <a:pt x="1240367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9" name="Freihandform 318"/>
            <p:cNvSpPr/>
            <p:nvPr/>
          </p:nvSpPr>
          <p:spPr>
            <a:xfrm>
              <a:off x="6248400" y="4851400"/>
              <a:ext cx="1515533" cy="647700"/>
            </a:xfrm>
            <a:custGeom>
              <a:avLst/>
              <a:gdLst>
                <a:gd name="connsiteX0" fmla="*/ 1515533 w 1515533"/>
                <a:gd name="connsiteY0" fmla="*/ 630767 h 647700"/>
                <a:gd name="connsiteX1" fmla="*/ 1422400 w 1515533"/>
                <a:gd name="connsiteY1" fmla="*/ 605367 h 647700"/>
                <a:gd name="connsiteX2" fmla="*/ 1392767 w 1515533"/>
                <a:gd name="connsiteY2" fmla="*/ 558800 h 647700"/>
                <a:gd name="connsiteX3" fmla="*/ 1358900 w 1515533"/>
                <a:gd name="connsiteY3" fmla="*/ 554567 h 647700"/>
                <a:gd name="connsiteX4" fmla="*/ 1299633 w 1515533"/>
                <a:gd name="connsiteY4" fmla="*/ 546100 h 647700"/>
                <a:gd name="connsiteX5" fmla="*/ 1257300 w 1515533"/>
                <a:gd name="connsiteY5" fmla="*/ 516467 h 647700"/>
                <a:gd name="connsiteX6" fmla="*/ 1058333 w 1515533"/>
                <a:gd name="connsiteY6" fmla="*/ 567267 h 647700"/>
                <a:gd name="connsiteX7" fmla="*/ 1016000 w 1515533"/>
                <a:gd name="connsiteY7" fmla="*/ 622300 h 647700"/>
                <a:gd name="connsiteX8" fmla="*/ 931333 w 1515533"/>
                <a:gd name="connsiteY8" fmla="*/ 647700 h 647700"/>
                <a:gd name="connsiteX9" fmla="*/ 889000 w 1515533"/>
                <a:gd name="connsiteY9" fmla="*/ 630767 h 647700"/>
                <a:gd name="connsiteX10" fmla="*/ 825500 w 1515533"/>
                <a:gd name="connsiteY10" fmla="*/ 635000 h 647700"/>
                <a:gd name="connsiteX11" fmla="*/ 757767 w 1515533"/>
                <a:gd name="connsiteY11" fmla="*/ 618067 h 647700"/>
                <a:gd name="connsiteX12" fmla="*/ 715433 w 1515533"/>
                <a:gd name="connsiteY12" fmla="*/ 639233 h 647700"/>
                <a:gd name="connsiteX13" fmla="*/ 571500 w 1515533"/>
                <a:gd name="connsiteY13" fmla="*/ 592667 h 647700"/>
                <a:gd name="connsiteX14" fmla="*/ 508000 w 1515533"/>
                <a:gd name="connsiteY14" fmla="*/ 605367 h 647700"/>
                <a:gd name="connsiteX15" fmla="*/ 474133 w 1515533"/>
                <a:gd name="connsiteY15" fmla="*/ 588433 h 647700"/>
                <a:gd name="connsiteX16" fmla="*/ 474133 w 1515533"/>
                <a:gd name="connsiteY16" fmla="*/ 563033 h 647700"/>
                <a:gd name="connsiteX17" fmla="*/ 516467 w 1515533"/>
                <a:gd name="connsiteY17" fmla="*/ 533400 h 647700"/>
                <a:gd name="connsiteX18" fmla="*/ 440267 w 1515533"/>
                <a:gd name="connsiteY18" fmla="*/ 495300 h 647700"/>
                <a:gd name="connsiteX19" fmla="*/ 414867 w 1515533"/>
                <a:gd name="connsiteY19" fmla="*/ 452967 h 647700"/>
                <a:gd name="connsiteX20" fmla="*/ 419100 w 1515533"/>
                <a:gd name="connsiteY20" fmla="*/ 419100 h 647700"/>
                <a:gd name="connsiteX21" fmla="*/ 465667 w 1515533"/>
                <a:gd name="connsiteY21" fmla="*/ 414867 h 647700"/>
                <a:gd name="connsiteX22" fmla="*/ 402167 w 1515533"/>
                <a:gd name="connsiteY22" fmla="*/ 372533 h 647700"/>
                <a:gd name="connsiteX23" fmla="*/ 351367 w 1515533"/>
                <a:gd name="connsiteY23" fmla="*/ 436033 h 647700"/>
                <a:gd name="connsiteX24" fmla="*/ 309033 w 1515533"/>
                <a:gd name="connsiteY24" fmla="*/ 393700 h 647700"/>
                <a:gd name="connsiteX25" fmla="*/ 249767 w 1515533"/>
                <a:gd name="connsiteY25" fmla="*/ 389467 h 647700"/>
                <a:gd name="connsiteX26" fmla="*/ 228600 w 1515533"/>
                <a:gd name="connsiteY26" fmla="*/ 359833 h 647700"/>
                <a:gd name="connsiteX27" fmla="*/ 228600 w 1515533"/>
                <a:gd name="connsiteY27" fmla="*/ 359833 h 647700"/>
                <a:gd name="connsiteX28" fmla="*/ 245533 w 1515533"/>
                <a:gd name="connsiteY28" fmla="*/ 330200 h 647700"/>
                <a:gd name="connsiteX29" fmla="*/ 224367 w 1515533"/>
                <a:gd name="connsiteY29" fmla="*/ 283633 h 647700"/>
                <a:gd name="connsiteX30" fmla="*/ 224367 w 1515533"/>
                <a:gd name="connsiteY30" fmla="*/ 232833 h 647700"/>
                <a:gd name="connsiteX31" fmla="*/ 165100 w 1515533"/>
                <a:gd name="connsiteY31" fmla="*/ 224367 h 647700"/>
                <a:gd name="connsiteX32" fmla="*/ 122767 w 1515533"/>
                <a:gd name="connsiteY32" fmla="*/ 203200 h 647700"/>
                <a:gd name="connsiteX33" fmla="*/ 105833 w 1515533"/>
                <a:gd name="connsiteY33" fmla="*/ 165100 h 647700"/>
                <a:gd name="connsiteX34" fmla="*/ 101600 w 1515533"/>
                <a:gd name="connsiteY34" fmla="*/ 88900 h 647700"/>
                <a:gd name="connsiteX35" fmla="*/ 71967 w 1515533"/>
                <a:gd name="connsiteY35" fmla="*/ 80433 h 647700"/>
                <a:gd name="connsiteX36" fmla="*/ 50800 w 1515533"/>
                <a:gd name="connsiteY36" fmla="*/ 67733 h 647700"/>
                <a:gd name="connsiteX37" fmla="*/ 8467 w 1515533"/>
                <a:gd name="connsiteY37" fmla="*/ 50800 h 647700"/>
                <a:gd name="connsiteX38" fmla="*/ 0 w 1515533"/>
                <a:gd name="connsiteY38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515533" h="647700">
                  <a:moveTo>
                    <a:pt x="1515533" y="630767"/>
                  </a:moveTo>
                  <a:lnTo>
                    <a:pt x="1422400" y="605367"/>
                  </a:lnTo>
                  <a:lnTo>
                    <a:pt x="1392767" y="558800"/>
                  </a:lnTo>
                  <a:lnTo>
                    <a:pt x="1358900" y="554567"/>
                  </a:lnTo>
                  <a:lnTo>
                    <a:pt x="1299633" y="546100"/>
                  </a:lnTo>
                  <a:lnTo>
                    <a:pt x="1257300" y="516467"/>
                  </a:lnTo>
                  <a:lnTo>
                    <a:pt x="1058333" y="567267"/>
                  </a:lnTo>
                  <a:lnTo>
                    <a:pt x="1016000" y="622300"/>
                  </a:lnTo>
                  <a:lnTo>
                    <a:pt x="931333" y="647700"/>
                  </a:lnTo>
                  <a:lnTo>
                    <a:pt x="889000" y="630767"/>
                  </a:lnTo>
                  <a:lnTo>
                    <a:pt x="825500" y="635000"/>
                  </a:lnTo>
                  <a:lnTo>
                    <a:pt x="757767" y="618067"/>
                  </a:lnTo>
                  <a:cubicBezTo>
                    <a:pt x="718433" y="639918"/>
                    <a:pt x="734195" y="639233"/>
                    <a:pt x="715433" y="639233"/>
                  </a:cubicBezTo>
                  <a:lnTo>
                    <a:pt x="571500" y="592667"/>
                  </a:lnTo>
                  <a:lnTo>
                    <a:pt x="508000" y="605367"/>
                  </a:lnTo>
                  <a:lnTo>
                    <a:pt x="474133" y="588433"/>
                  </a:lnTo>
                  <a:lnTo>
                    <a:pt x="474133" y="563033"/>
                  </a:lnTo>
                  <a:lnTo>
                    <a:pt x="516467" y="533400"/>
                  </a:lnTo>
                  <a:lnTo>
                    <a:pt x="440267" y="495300"/>
                  </a:lnTo>
                  <a:lnTo>
                    <a:pt x="414867" y="452967"/>
                  </a:lnTo>
                  <a:lnTo>
                    <a:pt x="419100" y="419100"/>
                  </a:lnTo>
                  <a:lnTo>
                    <a:pt x="465667" y="414867"/>
                  </a:lnTo>
                  <a:lnTo>
                    <a:pt x="402167" y="372533"/>
                  </a:lnTo>
                  <a:lnTo>
                    <a:pt x="351367" y="436033"/>
                  </a:lnTo>
                  <a:lnTo>
                    <a:pt x="309033" y="393700"/>
                  </a:lnTo>
                  <a:lnTo>
                    <a:pt x="249767" y="389467"/>
                  </a:lnTo>
                  <a:lnTo>
                    <a:pt x="228600" y="359833"/>
                  </a:lnTo>
                  <a:lnTo>
                    <a:pt x="228600" y="359833"/>
                  </a:lnTo>
                  <a:lnTo>
                    <a:pt x="245533" y="330200"/>
                  </a:lnTo>
                  <a:lnTo>
                    <a:pt x="224367" y="283633"/>
                  </a:lnTo>
                  <a:lnTo>
                    <a:pt x="224367" y="232833"/>
                  </a:lnTo>
                  <a:lnTo>
                    <a:pt x="165100" y="224367"/>
                  </a:lnTo>
                  <a:lnTo>
                    <a:pt x="122767" y="203200"/>
                  </a:lnTo>
                  <a:lnTo>
                    <a:pt x="105833" y="165100"/>
                  </a:lnTo>
                  <a:lnTo>
                    <a:pt x="101600" y="88900"/>
                  </a:lnTo>
                  <a:lnTo>
                    <a:pt x="71967" y="80433"/>
                  </a:lnTo>
                  <a:lnTo>
                    <a:pt x="50800" y="67733"/>
                  </a:lnTo>
                  <a:lnTo>
                    <a:pt x="8467" y="50800"/>
                  </a:lnTo>
                  <a:lnTo>
                    <a:pt x="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0" name="Freihandform 319"/>
            <p:cNvSpPr/>
            <p:nvPr/>
          </p:nvSpPr>
          <p:spPr>
            <a:xfrm>
              <a:off x="6087533" y="5761567"/>
              <a:ext cx="224367" cy="228600"/>
            </a:xfrm>
            <a:custGeom>
              <a:avLst/>
              <a:gdLst>
                <a:gd name="connsiteX0" fmla="*/ 0 w 224367"/>
                <a:gd name="connsiteY0" fmla="*/ 177800 h 228600"/>
                <a:gd name="connsiteX1" fmla="*/ 12700 w 224367"/>
                <a:gd name="connsiteY1" fmla="*/ 114300 h 228600"/>
                <a:gd name="connsiteX2" fmla="*/ 12700 w 224367"/>
                <a:gd name="connsiteY2" fmla="*/ 67733 h 228600"/>
                <a:gd name="connsiteX3" fmla="*/ 55034 w 224367"/>
                <a:gd name="connsiteY3" fmla="*/ 0 h 228600"/>
                <a:gd name="connsiteX4" fmla="*/ 105834 w 224367"/>
                <a:gd name="connsiteY4" fmla="*/ 25400 h 228600"/>
                <a:gd name="connsiteX5" fmla="*/ 148167 w 224367"/>
                <a:gd name="connsiteY5" fmla="*/ 33866 h 228600"/>
                <a:gd name="connsiteX6" fmla="*/ 190500 w 224367"/>
                <a:gd name="connsiteY6" fmla="*/ 76200 h 228600"/>
                <a:gd name="connsiteX7" fmla="*/ 224367 w 224367"/>
                <a:gd name="connsiteY7" fmla="*/ 122766 h 228600"/>
                <a:gd name="connsiteX8" fmla="*/ 224367 w 224367"/>
                <a:gd name="connsiteY8" fmla="*/ 122766 h 228600"/>
                <a:gd name="connsiteX9" fmla="*/ 215900 w 224367"/>
                <a:gd name="connsiteY9" fmla="*/ 190500 h 228600"/>
                <a:gd name="connsiteX10" fmla="*/ 220134 w 224367"/>
                <a:gd name="connsiteY10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4367" h="228600">
                  <a:moveTo>
                    <a:pt x="0" y="177800"/>
                  </a:moveTo>
                  <a:lnTo>
                    <a:pt x="12700" y="114300"/>
                  </a:lnTo>
                  <a:lnTo>
                    <a:pt x="12700" y="67733"/>
                  </a:lnTo>
                  <a:lnTo>
                    <a:pt x="55034" y="0"/>
                  </a:lnTo>
                  <a:lnTo>
                    <a:pt x="105834" y="25400"/>
                  </a:lnTo>
                  <a:lnTo>
                    <a:pt x="148167" y="33866"/>
                  </a:lnTo>
                  <a:lnTo>
                    <a:pt x="190500" y="76200"/>
                  </a:lnTo>
                  <a:lnTo>
                    <a:pt x="224367" y="122766"/>
                  </a:lnTo>
                  <a:lnTo>
                    <a:pt x="224367" y="122766"/>
                  </a:lnTo>
                  <a:lnTo>
                    <a:pt x="215900" y="190500"/>
                  </a:lnTo>
                  <a:lnTo>
                    <a:pt x="220134" y="2286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1" name="Freihandform 320"/>
            <p:cNvSpPr/>
            <p:nvPr/>
          </p:nvSpPr>
          <p:spPr>
            <a:xfrm>
              <a:off x="6629400" y="5350933"/>
              <a:ext cx="122767" cy="639234"/>
            </a:xfrm>
            <a:custGeom>
              <a:avLst/>
              <a:gdLst>
                <a:gd name="connsiteX0" fmla="*/ 110067 w 122767"/>
                <a:gd name="connsiteY0" fmla="*/ 639234 h 639234"/>
                <a:gd name="connsiteX1" fmla="*/ 122767 w 122767"/>
                <a:gd name="connsiteY1" fmla="*/ 605367 h 639234"/>
                <a:gd name="connsiteX2" fmla="*/ 105833 w 122767"/>
                <a:gd name="connsiteY2" fmla="*/ 546100 h 639234"/>
                <a:gd name="connsiteX3" fmla="*/ 42333 w 122767"/>
                <a:gd name="connsiteY3" fmla="*/ 529167 h 639234"/>
                <a:gd name="connsiteX4" fmla="*/ 0 w 122767"/>
                <a:gd name="connsiteY4" fmla="*/ 469900 h 639234"/>
                <a:gd name="connsiteX5" fmla="*/ 38100 w 122767"/>
                <a:gd name="connsiteY5" fmla="*/ 355600 h 639234"/>
                <a:gd name="connsiteX6" fmla="*/ 84667 w 122767"/>
                <a:gd name="connsiteY6" fmla="*/ 338667 h 639234"/>
                <a:gd name="connsiteX7" fmla="*/ 122767 w 122767"/>
                <a:gd name="connsiteY7" fmla="*/ 258234 h 639234"/>
                <a:gd name="connsiteX8" fmla="*/ 29633 w 122767"/>
                <a:gd name="connsiteY8" fmla="*/ 190500 h 639234"/>
                <a:gd name="connsiteX9" fmla="*/ 4233 w 122767"/>
                <a:gd name="connsiteY9" fmla="*/ 80434 h 639234"/>
                <a:gd name="connsiteX10" fmla="*/ 16933 w 122767"/>
                <a:gd name="connsiteY10" fmla="*/ 38100 h 639234"/>
                <a:gd name="connsiteX11" fmla="*/ 55033 w 122767"/>
                <a:gd name="connsiteY11" fmla="*/ 38100 h 639234"/>
                <a:gd name="connsiteX12" fmla="*/ 63500 w 122767"/>
                <a:gd name="connsiteY12" fmla="*/ 0 h 6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2767" h="639234">
                  <a:moveTo>
                    <a:pt x="110067" y="639234"/>
                  </a:moveTo>
                  <a:lnTo>
                    <a:pt x="122767" y="605367"/>
                  </a:lnTo>
                  <a:lnTo>
                    <a:pt x="105833" y="546100"/>
                  </a:lnTo>
                  <a:lnTo>
                    <a:pt x="42333" y="529167"/>
                  </a:lnTo>
                  <a:lnTo>
                    <a:pt x="0" y="469900"/>
                  </a:lnTo>
                  <a:lnTo>
                    <a:pt x="38100" y="355600"/>
                  </a:lnTo>
                  <a:lnTo>
                    <a:pt x="84667" y="338667"/>
                  </a:lnTo>
                  <a:lnTo>
                    <a:pt x="122767" y="258234"/>
                  </a:lnTo>
                  <a:lnTo>
                    <a:pt x="29633" y="190500"/>
                  </a:lnTo>
                  <a:lnTo>
                    <a:pt x="4233" y="80434"/>
                  </a:lnTo>
                  <a:lnTo>
                    <a:pt x="16933" y="38100"/>
                  </a:lnTo>
                  <a:lnTo>
                    <a:pt x="55033" y="38100"/>
                  </a:lnTo>
                  <a:lnTo>
                    <a:pt x="635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2" name="Freihandform 321"/>
            <p:cNvSpPr/>
            <p:nvPr/>
          </p:nvSpPr>
          <p:spPr>
            <a:xfrm>
              <a:off x="7404100" y="4102100"/>
              <a:ext cx="635000" cy="241300"/>
            </a:xfrm>
            <a:custGeom>
              <a:avLst/>
              <a:gdLst>
                <a:gd name="connsiteX0" fmla="*/ 0 w 635000"/>
                <a:gd name="connsiteY0" fmla="*/ 177800 h 241300"/>
                <a:gd name="connsiteX1" fmla="*/ 31750 w 635000"/>
                <a:gd name="connsiteY1" fmla="*/ 139700 h 241300"/>
                <a:gd name="connsiteX2" fmla="*/ 82550 w 635000"/>
                <a:gd name="connsiteY2" fmla="*/ 139700 h 241300"/>
                <a:gd name="connsiteX3" fmla="*/ 158750 w 635000"/>
                <a:gd name="connsiteY3" fmla="*/ 146050 h 241300"/>
                <a:gd name="connsiteX4" fmla="*/ 203200 w 635000"/>
                <a:gd name="connsiteY4" fmla="*/ 88900 h 241300"/>
                <a:gd name="connsiteX5" fmla="*/ 234950 w 635000"/>
                <a:gd name="connsiteY5" fmla="*/ 0 h 241300"/>
                <a:gd name="connsiteX6" fmla="*/ 285750 w 635000"/>
                <a:gd name="connsiteY6" fmla="*/ 31750 h 241300"/>
                <a:gd name="connsiteX7" fmla="*/ 393700 w 635000"/>
                <a:gd name="connsiteY7" fmla="*/ 44450 h 241300"/>
                <a:gd name="connsiteX8" fmla="*/ 482600 w 635000"/>
                <a:gd name="connsiteY8" fmla="*/ 82550 h 241300"/>
                <a:gd name="connsiteX9" fmla="*/ 552450 w 635000"/>
                <a:gd name="connsiteY9" fmla="*/ 133350 h 241300"/>
                <a:gd name="connsiteX10" fmla="*/ 635000 w 635000"/>
                <a:gd name="connsiteY10" fmla="*/ 241300 h 24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5000" h="241300">
                  <a:moveTo>
                    <a:pt x="0" y="177800"/>
                  </a:moveTo>
                  <a:lnTo>
                    <a:pt x="31750" y="139700"/>
                  </a:lnTo>
                  <a:lnTo>
                    <a:pt x="82550" y="139700"/>
                  </a:lnTo>
                  <a:lnTo>
                    <a:pt x="158750" y="146050"/>
                  </a:lnTo>
                  <a:lnTo>
                    <a:pt x="203200" y="88900"/>
                  </a:lnTo>
                  <a:lnTo>
                    <a:pt x="234950" y="0"/>
                  </a:lnTo>
                  <a:lnTo>
                    <a:pt x="285750" y="31750"/>
                  </a:lnTo>
                  <a:lnTo>
                    <a:pt x="393700" y="44450"/>
                  </a:lnTo>
                  <a:lnTo>
                    <a:pt x="482600" y="82550"/>
                  </a:lnTo>
                  <a:lnTo>
                    <a:pt x="552450" y="133350"/>
                  </a:lnTo>
                  <a:lnTo>
                    <a:pt x="635000" y="2413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3" name="Freihandform 322"/>
            <p:cNvSpPr/>
            <p:nvPr/>
          </p:nvSpPr>
          <p:spPr>
            <a:xfrm>
              <a:off x="6394450" y="1282700"/>
              <a:ext cx="1314450" cy="806450"/>
            </a:xfrm>
            <a:custGeom>
              <a:avLst/>
              <a:gdLst>
                <a:gd name="connsiteX0" fmla="*/ 596900 w 1314450"/>
                <a:gd name="connsiteY0" fmla="*/ 69850 h 806450"/>
                <a:gd name="connsiteX1" fmla="*/ 679450 w 1314450"/>
                <a:gd name="connsiteY1" fmla="*/ 38100 h 806450"/>
                <a:gd name="connsiteX2" fmla="*/ 755650 w 1314450"/>
                <a:gd name="connsiteY2" fmla="*/ 0 h 806450"/>
                <a:gd name="connsiteX3" fmla="*/ 850900 w 1314450"/>
                <a:gd name="connsiteY3" fmla="*/ 63500 h 806450"/>
                <a:gd name="connsiteX4" fmla="*/ 927100 w 1314450"/>
                <a:gd name="connsiteY4" fmla="*/ 82550 h 806450"/>
                <a:gd name="connsiteX5" fmla="*/ 927100 w 1314450"/>
                <a:gd name="connsiteY5" fmla="*/ 82550 h 806450"/>
                <a:gd name="connsiteX6" fmla="*/ 958850 w 1314450"/>
                <a:gd name="connsiteY6" fmla="*/ 165100 h 806450"/>
                <a:gd name="connsiteX7" fmla="*/ 1016000 w 1314450"/>
                <a:gd name="connsiteY7" fmla="*/ 190500 h 806450"/>
                <a:gd name="connsiteX8" fmla="*/ 1060450 w 1314450"/>
                <a:gd name="connsiteY8" fmla="*/ 152400 h 806450"/>
                <a:gd name="connsiteX9" fmla="*/ 1149350 w 1314450"/>
                <a:gd name="connsiteY9" fmla="*/ 196850 h 806450"/>
                <a:gd name="connsiteX10" fmla="*/ 1149350 w 1314450"/>
                <a:gd name="connsiteY10" fmla="*/ 196850 h 806450"/>
                <a:gd name="connsiteX11" fmla="*/ 1149350 w 1314450"/>
                <a:gd name="connsiteY11" fmla="*/ 196850 h 806450"/>
                <a:gd name="connsiteX12" fmla="*/ 1200150 w 1314450"/>
                <a:gd name="connsiteY12" fmla="*/ 190500 h 806450"/>
                <a:gd name="connsiteX13" fmla="*/ 1200150 w 1314450"/>
                <a:gd name="connsiteY13" fmla="*/ 190500 h 806450"/>
                <a:gd name="connsiteX14" fmla="*/ 1200150 w 1314450"/>
                <a:gd name="connsiteY14" fmla="*/ 190500 h 806450"/>
                <a:gd name="connsiteX15" fmla="*/ 1174750 w 1314450"/>
                <a:gd name="connsiteY15" fmla="*/ 222250 h 806450"/>
                <a:gd name="connsiteX16" fmla="*/ 1244600 w 1314450"/>
                <a:gd name="connsiteY16" fmla="*/ 273050 h 806450"/>
                <a:gd name="connsiteX17" fmla="*/ 1231900 w 1314450"/>
                <a:gd name="connsiteY17" fmla="*/ 330200 h 806450"/>
                <a:gd name="connsiteX18" fmla="*/ 1219200 w 1314450"/>
                <a:gd name="connsiteY18" fmla="*/ 412750 h 806450"/>
                <a:gd name="connsiteX19" fmla="*/ 1257300 w 1314450"/>
                <a:gd name="connsiteY19" fmla="*/ 412750 h 806450"/>
                <a:gd name="connsiteX20" fmla="*/ 1263650 w 1314450"/>
                <a:gd name="connsiteY20" fmla="*/ 463550 h 806450"/>
                <a:gd name="connsiteX21" fmla="*/ 1289050 w 1314450"/>
                <a:gd name="connsiteY21" fmla="*/ 514350 h 806450"/>
                <a:gd name="connsiteX22" fmla="*/ 1314450 w 1314450"/>
                <a:gd name="connsiteY22" fmla="*/ 603250 h 806450"/>
                <a:gd name="connsiteX23" fmla="*/ 1282700 w 1314450"/>
                <a:gd name="connsiteY23" fmla="*/ 654050 h 806450"/>
                <a:gd name="connsiteX24" fmla="*/ 1212850 w 1314450"/>
                <a:gd name="connsiteY24" fmla="*/ 711200 h 806450"/>
                <a:gd name="connsiteX25" fmla="*/ 1200150 w 1314450"/>
                <a:gd name="connsiteY25" fmla="*/ 762000 h 806450"/>
                <a:gd name="connsiteX26" fmla="*/ 1130300 w 1314450"/>
                <a:gd name="connsiteY26" fmla="*/ 762000 h 806450"/>
                <a:gd name="connsiteX27" fmla="*/ 1098550 w 1314450"/>
                <a:gd name="connsiteY27" fmla="*/ 742950 h 806450"/>
                <a:gd name="connsiteX28" fmla="*/ 1041400 w 1314450"/>
                <a:gd name="connsiteY28" fmla="*/ 806450 h 806450"/>
                <a:gd name="connsiteX29" fmla="*/ 977900 w 1314450"/>
                <a:gd name="connsiteY29" fmla="*/ 793750 h 806450"/>
                <a:gd name="connsiteX30" fmla="*/ 908050 w 1314450"/>
                <a:gd name="connsiteY30" fmla="*/ 704850 h 806450"/>
                <a:gd name="connsiteX31" fmla="*/ 825500 w 1314450"/>
                <a:gd name="connsiteY31" fmla="*/ 647700 h 806450"/>
                <a:gd name="connsiteX32" fmla="*/ 723900 w 1314450"/>
                <a:gd name="connsiteY32" fmla="*/ 635000 h 806450"/>
                <a:gd name="connsiteX33" fmla="*/ 685800 w 1314450"/>
                <a:gd name="connsiteY33" fmla="*/ 552450 h 806450"/>
                <a:gd name="connsiteX34" fmla="*/ 641350 w 1314450"/>
                <a:gd name="connsiteY34" fmla="*/ 584200 h 806450"/>
                <a:gd name="connsiteX35" fmla="*/ 615950 w 1314450"/>
                <a:gd name="connsiteY35" fmla="*/ 615950 h 806450"/>
                <a:gd name="connsiteX36" fmla="*/ 546100 w 1314450"/>
                <a:gd name="connsiteY36" fmla="*/ 615950 h 806450"/>
                <a:gd name="connsiteX37" fmla="*/ 482600 w 1314450"/>
                <a:gd name="connsiteY37" fmla="*/ 577850 h 806450"/>
                <a:gd name="connsiteX38" fmla="*/ 393700 w 1314450"/>
                <a:gd name="connsiteY38" fmla="*/ 571500 h 806450"/>
                <a:gd name="connsiteX39" fmla="*/ 393700 w 1314450"/>
                <a:gd name="connsiteY39" fmla="*/ 571500 h 806450"/>
                <a:gd name="connsiteX40" fmla="*/ 311150 w 1314450"/>
                <a:gd name="connsiteY40" fmla="*/ 571500 h 806450"/>
                <a:gd name="connsiteX41" fmla="*/ 215900 w 1314450"/>
                <a:gd name="connsiteY41" fmla="*/ 558800 h 806450"/>
                <a:gd name="connsiteX42" fmla="*/ 127000 w 1314450"/>
                <a:gd name="connsiteY42" fmla="*/ 590550 h 806450"/>
                <a:gd name="connsiteX43" fmla="*/ 31750 w 1314450"/>
                <a:gd name="connsiteY43" fmla="*/ 641350 h 806450"/>
                <a:gd name="connsiteX44" fmla="*/ 0 w 1314450"/>
                <a:gd name="connsiteY44" fmla="*/ 679450 h 80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14450" h="806450">
                  <a:moveTo>
                    <a:pt x="596900" y="69850"/>
                  </a:moveTo>
                  <a:lnTo>
                    <a:pt x="679450" y="38100"/>
                  </a:lnTo>
                  <a:lnTo>
                    <a:pt x="755650" y="0"/>
                  </a:lnTo>
                  <a:lnTo>
                    <a:pt x="850900" y="63500"/>
                  </a:lnTo>
                  <a:lnTo>
                    <a:pt x="927100" y="82550"/>
                  </a:lnTo>
                  <a:lnTo>
                    <a:pt x="927100" y="82550"/>
                  </a:lnTo>
                  <a:lnTo>
                    <a:pt x="958850" y="165100"/>
                  </a:lnTo>
                  <a:lnTo>
                    <a:pt x="1016000" y="190500"/>
                  </a:lnTo>
                  <a:lnTo>
                    <a:pt x="1060450" y="152400"/>
                  </a:lnTo>
                  <a:lnTo>
                    <a:pt x="1149350" y="196850"/>
                  </a:lnTo>
                  <a:lnTo>
                    <a:pt x="1149350" y="196850"/>
                  </a:lnTo>
                  <a:lnTo>
                    <a:pt x="1149350" y="196850"/>
                  </a:lnTo>
                  <a:lnTo>
                    <a:pt x="1200150" y="190500"/>
                  </a:lnTo>
                  <a:lnTo>
                    <a:pt x="1200150" y="190500"/>
                  </a:lnTo>
                  <a:lnTo>
                    <a:pt x="1200150" y="190500"/>
                  </a:lnTo>
                  <a:lnTo>
                    <a:pt x="1174750" y="222250"/>
                  </a:lnTo>
                  <a:lnTo>
                    <a:pt x="1244600" y="273050"/>
                  </a:lnTo>
                  <a:lnTo>
                    <a:pt x="1231900" y="330200"/>
                  </a:lnTo>
                  <a:lnTo>
                    <a:pt x="1219200" y="412750"/>
                  </a:lnTo>
                  <a:lnTo>
                    <a:pt x="1257300" y="412750"/>
                  </a:lnTo>
                  <a:lnTo>
                    <a:pt x="1263650" y="463550"/>
                  </a:lnTo>
                  <a:lnTo>
                    <a:pt x="1289050" y="514350"/>
                  </a:lnTo>
                  <a:lnTo>
                    <a:pt x="1314450" y="603250"/>
                  </a:lnTo>
                  <a:lnTo>
                    <a:pt x="1282700" y="654050"/>
                  </a:lnTo>
                  <a:lnTo>
                    <a:pt x="1212850" y="711200"/>
                  </a:lnTo>
                  <a:lnTo>
                    <a:pt x="1200150" y="762000"/>
                  </a:lnTo>
                  <a:lnTo>
                    <a:pt x="1130300" y="762000"/>
                  </a:lnTo>
                  <a:lnTo>
                    <a:pt x="1098550" y="742950"/>
                  </a:lnTo>
                  <a:lnTo>
                    <a:pt x="1041400" y="806450"/>
                  </a:lnTo>
                  <a:lnTo>
                    <a:pt x="977900" y="793750"/>
                  </a:lnTo>
                  <a:lnTo>
                    <a:pt x="908050" y="704850"/>
                  </a:lnTo>
                  <a:lnTo>
                    <a:pt x="825500" y="647700"/>
                  </a:lnTo>
                  <a:lnTo>
                    <a:pt x="723900" y="635000"/>
                  </a:lnTo>
                  <a:lnTo>
                    <a:pt x="685800" y="552450"/>
                  </a:lnTo>
                  <a:lnTo>
                    <a:pt x="641350" y="584200"/>
                  </a:lnTo>
                  <a:lnTo>
                    <a:pt x="615950" y="615950"/>
                  </a:lnTo>
                  <a:lnTo>
                    <a:pt x="546100" y="615950"/>
                  </a:lnTo>
                  <a:lnTo>
                    <a:pt x="482600" y="577850"/>
                  </a:lnTo>
                  <a:lnTo>
                    <a:pt x="393700" y="571500"/>
                  </a:lnTo>
                  <a:lnTo>
                    <a:pt x="393700" y="571500"/>
                  </a:lnTo>
                  <a:lnTo>
                    <a:pt x="311150" y="571500"/>
                  </a:lnTo>
                  <a:lnTo>
                    <a:pt x="215900" y="558800"/>
                  </a:lnTo>
                  <a:lnTo>
                    <a:pt x="127000" y="590550"/>
                  </a:lnTo>
                  <a:lnTo>
                    <a:pt x="31750" y="641350"/>
                  </a:lnTo>
                  <a:lnTo>
                    <a:pt x="0" y="67945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4" name="Freihandform 323"/>
            <p:cNvSpPr>
              <a:spLocks noChangeAspect="1"/>
            </p:cNvSpPr>
            <p:nvPr/>
          </p:nvSpPr>
          <p:spPr>
            <a:xfrm>
              <a:off x="5997576" y="2200275"/>
              <a:ext cx="730325" cy="653950"/>
            </a:xfrm>
            <a:custGeom>
              <a:avLst/>
              <a:gdLst>
                <a:gd name="connsiteX0" fmla="*/ 546100 w 971550"/>
                <a:gd name="connsiteY0" fmla="*/ 0 h 869950"/>
                <a:gd name="connsiteX1" fmla="*/ 723900 w 971550"/>
                <a:gd name="connsiteY1" fmla="*/ 69850 h 869950"/>
                <a:gd name="connsiteX2" fmla="*/ 857250 w 971550"/>
                <a:gd name="connsiteY2" fmla="*/ 50800 h 869950"/>
                <a:gd name="connsiteX3" fmla="*/ 895350 w 971550"/>
                <a:gd name="connsiteY3" fmla="*/ 95250 h 869950"/>
                <a:gd name="connsiteX4" fmla="*/ 946150 w 971550"/>
                <a:gd name="connsiteY4" fmla="*/ 139700 h 869950"/>
                <a:gd name="connsiteX5" fmla="*/ 914400 w 971550"/>
                <a:gd name="connsiteY5" fmla="*/ 203200 h 869950"/>
                <a:gd name="connsiteX6" fmla="*/ 927100 w 971550"/>
                <a:gd name="connsiteY6" fmla="*/ 323850 h 869950"/>
                <a:gd name="connsiteX7" fmla="*/ 946150 w 971550"/>
                <a:gd name="connsiteY7" fmla="*/ 355600 h 869950"/>
                <a:gd name="connsiteX8" fmla="*/ 889000 w 971550"/>
                <a:gd name="connsiteY8" fmla="*/ 406400 h 869950"/>
                <a:gd name="connsiteX9" fmla="*/ 971550 w 971550"/>
                <a:gd name="connsiteY9" fmla="*/ 527050 h 869950"/>
                <a:gd name="connsiteX10" fmla="*/ 933450 w 971550"/>
                <a:gd name="connsiteY10" fmla="*/ 603250 h 869950"/>
                <a:gd name="connsiteX11" fmla="*/ 857250 w 971550"/>
                <a:gd name="connsiteY11" fmla="*/ 647700 h 869950"/>
                <a:gd name="connsiteX12" fmla="*/ 793750 w 971550"/>
                <a:gd name="connsiteY12" fmla="*/ 711200 h 869950"/>
                <a:gd name="connsiteX13" fmla="*/ 666750 w 971550"/>
                <a:gd name="connsiteY13" fmla="*/ 736600 h 869950"/>
                <a:gd name="connsiteX14" fmla="*/ 590550 w 971550"/>
                <a:gd name="connsiteY14" fmla="*/ 787400 h 869950"/>
                <a:gd name="connsiteX15" fmla="*/ 520700 w 971550"/>
                <a:gd name="connsiteY15" fmla="*/ 812800 h 869950"/>
                <a:gd name="connsiteX16" fmla="*/ 450850 w 971550"/>
                <a:gd name="connsiteY16" fmla="*/ 812800 h 869950"/>
                <a:gd name="connsiteX17" fmla="*/ 438150 w 971550"/>
                <a:gd name="connsiteY17" fmla="*/ 869950 h 869950"/>
                <a:gd name="connsiteX18" fmla="*/ 298450 w 971550"/>
                <a:gd name="connsiteY18" fmla="*/ 806450 h 869950"/>
                <a:gd name="connsiteX19" fmla="*/ 260350 w 971550"/>
                <a:gd name="connsiteY19" fmla="*/ 711200 h 869950"/>
                <a:gd name="connsiteX20" fmla="*/ 209550 w 971550"/>
                <a:gd name="connsiteY20" fmla="*/ 749300 h 869950"/>
                <a:gd name="connsiteX21" fmla="*/ 127000 w 971550"/>
                <a:gd name="connsiteY21" fmla="*/ 742950 h 869950"/>
                <a:gd name="connsiteX22" fmla="*/ 127000 w 971550"/>
                <a:gd name="connsiteY22" fmla="*/ 742950 h 869950"/>
                <a:gd name="connsiteX23" fmla="*/ 76200 w 971550"/>
                <a:gd name="connsiteY23" fmla="*/ 749300 h 869950"/>
                <a:gd name="connsiteX24" fmla="*/ 0 w 971550"/>
                <a:gd name="connsiteY24" fmla="*/ 736600 h 869950"/>
                <a:gd name="connsiteX25" fmla="*/ 31750 w 971550"/>
                <a:gd name="connsiteY25" fmla="*/ 584200 h 869950"/>
                <a:gd name="connsiteX26" fmla="*/ 101600 w 971550"/>
                <a:gd name="connsiteY26" fmla="*/ 514350 h 869950"/>
                <a:gd name="connsiteX27" fmla="*/ 114300 w 971550"/>
                <a:gd name="connsiteY27" fmla="*/ 469900 h 869950"/>
                <a:gd name="connsiteX28" fmla="*/ 76200 w 971550"/>
                <a:gd name="connsiteY28" fmla="*/ 419100 h 8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71550" h="869950">
                  <a:moveTo>
                    <a:pt x="546100" y="0"/>
                  </a:moveTo>
                  <a:lnTo>
                    <a:pt x="723900" y="69850"/>
                  </a:lnTo>
                  <a:lnTo>
                    <a:pt x="857250" y="50800"/>
                  </a:lnTo>
                  <a:lnTo>
                    <a:pt x="895350" y="95250"/>
                  </a:lnTo>
                  <a:lnTo>
                    <a:pt x="946150" y="139700"/>
                  </a:lnTo>
                  <a:lnTo>
                    <a:pt x="914400" y="203200"/>
                  </a:lnTo>
                  <a:lnTo>
                    <a:pt x="927100" y="323850"/>
                  </a:lnTo>
                  <a:lnTo>
                    <a:pt x="946150" y="355600"/>
                  </a:lnTo>
                  <a:lnTo>
                    <a:pt x="889000" y="406400"/>
                  </a:lnTo>
                  <a:lnTo>
                    <a:pt x="971550" y="527050"/>
                  </a:lnTo>
                  <a:lnTo>
                    <a:pt x="933450" y="603250"/>
                  </a:lnTo>
                  <a:lnTo>
                    <a:pt x="857250" y="647700"/>
                  </a:lnTo>
                  <a:lnTo>
                    <a:pt x="793750" y="711200"/>
                  </a:lnTo>
                  <a:lnTo>
                    <a:pt x="666750" y="736600"/>
                  </a:lnTo>
                  <a:lnTo>
                    <a:pt x="590550" y="787400"/>
                  </a:lnTo>
                  <a:lnTo>
                    <a:pt x="520700" y="812800"/>
                  </a:lnTo>
                  <a:lnTo>
                    <a:pt x="450850" y="812800"/>
                  </a:lnTo>
                  <a:lnTo>
                    <a:pt x="438150" y="869950"/>
                  </a:lnTo>
                  <a:lnTo>
                    <a:pt x="298450" y="806450"/>
                  </a:lnTo>
                  <a:lnTo>
                    <a:pt x="260350" y="711200"/>
                  </a:lnTo>
                  <a:lnTo>
                    <a:pt x="209550" y="749300"/>
                  </a:lnTo>
                  <a:lnTo>
                    <a:pt x="127000" y="742950"/>
                  </a:lnTo>
                  <a:lnTo>
                    <a:pt x="127000" y="742950"/>
                  </a:lnTo>
                  <a:lnTo>
                    <a:pt x="76200" y="749300"/>
                  </a:lnTo>
                  <a:lnTo>
                    <a:pt x="0" y="736600"/>
                  </a:lnTo>
                  <a:lnTo>
                    <a:pt x="31750" y="584200"/>
                  </a:lnTo>
                  <a:lnTo>
                    <a:pt x="101600" y="514350"/>
                  </a:lnTo>
                  <a:lnTo>
                    <a:pt x="114300" y="469900"/>
                  </a:lnTo>
                  <a:lnTo>
                    <a:pt x="76200" y="4191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5" name="Freihandform 324"/>
            <p:cNvSpPr/>
            <p:nvPr/>
          </p:nvSpPr>
          <p:spPr>
            <a:xfrm>
              <a:off x="6705600" y="2076450"/>
              <a:ext cx="736600" cy="577850"/>
            </a:xfrm>
            <a:custGeom>
              <a:avLst/>
              <a:gdLst>
                <a:gd name="connsiteX0" fmla="*/ 0 w 736600"/>
                <a:gd name="connsiteY0" fmla="*/ 406400 h 577850"/>
                <a:gd name="connsiteX1" fmla="*/ 69850 w 736600"/>
                <a:gd name="connsiteY1" fmla="*/ 438150 h 577850"/>
                <a:gd name="connsiteX2" fmla="*/ 139700 w 736600"/>
                <a:gd name="connsiteY2" fmla="*/ 488950 h 577850"/>
                <a:gd name="connsiteX3" fmla="*/ 158750 w 736600"/>
                <a:gd name="connsiteY3" fmla="*/ 577850 h 577850"/>
                <a:gd name="connsiteX4" fmla="*/ 234950 w 736600"/>
                <a:gd name="connsiteY4" fmla="*/ 552450 h 577850"/>
                <a:gd name="connsiteX5" fmla="*/ 311150 w 736600"/>
                <a:gd name="connsiteY5" fmla="*/ 571500 h 577850"/>
                <a:gd name="connsiteX6" fmla="*/ 361950 w 736600"/>
                <a:gd name="connsiteY6" fmla="*/ 539750 h 577850"/>
                <a:gd name="connsiteX7" fmla="*/ 361950 w 736600"/>
                <a:gd name="connsiteY7" fmla="*/ 539750 h 577850"/>
                <a:gd name="connsiteX8" fmla="*/ 387350 w 736600"/>
                <a:gd name="connsiteY8" fmla="*/ 501650 h 577850"/>
                <a:gd name="connsiteX9" fmla="*/ 438150 w 736600"/>
                <a:gd name="connsiteY9" fmla="*/ 495300 h 577850"/>
                <a:gd name="connsiteX10" fmla="*/ 508000 w 736600"/>
                <a:gd name="connsiteY10" fmla="*/ 444500 h 577850"/>
                <a:gd name="connsiteX11" fmla="*/ 539750 w 736600"/>
                <a:gd name="connsiteY11" fmla="*/ 501650 h 577850"/>
                <a:gd name="connsiteX12" fmla="*/ 565150 w 736600"/>
                <a:gd name="connsiteY12" fmla="*/ 469900 h 577850"/>
                <a:gd name="connsiteX13" fmla="*/ 533400 w 736600"/>
                <a:gd name="connsiteY13" fmla="*/ 412750 h 577850"/>
                <a:gd name="connsiteX14" fmla="*/ 558800 w 736600"/>
                <a:gd name="connsiteY14" fmla="*/ 279400 h 577850"/>
                <a:gd name="connsiteX15" fmla="*/ 628650 w 736600"/>
                <a:gd name="connsiteY15" fmla="*/ 196850 h 577850"/>
                <a:gd name="connsiteX16" fmla="*/ 736600 w 736600"/>
                <a:gd name="connsiteY16" fmla="*/ 158750 h 577850"/>
                <a:gd name="connsiteX17" fmla="*/ 736600 w 736600"/>
                <a:gd name="connsiteY17" fmla="*/ 114300 h 577850"/>
                <a:gd name="connsiteX18" fmla="*/ 685800 w 736600"/>
                <a:gd name="connsiteY18" fmla="*/ 95250 h 577850"/>
                <a:gd name="connsiteX19" fmla="*/ 717550 w 736600"/>
                <a:gd name="connsiteY19" fmla="*/ 0 h 57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36600" h="577850">
                  <a:moveTo>
                    <a:pt x="0" y="406400"/>
                  </a:moveTo>
                  <a:lnTo>
                    <a:pt x="69850" y="438150"/>
                  </a:lnTo>
                  <a:cubicBezTo>
                    <a:pt x="142832" y="504498"/>
                    <a:pt x="139700" y="533117"/>
                    <a:pt x="139700" y="488950"/>
                  </a:cubicBezTo>
                  <a:lnTo>
                    <a:pt x="158750" y="577850"/>
                  </a:lnTo>
                  <a:lnTo>
                    <a:pt x="234950" y="552450"/>
                  </a:lnTo>
                  <a:lnTo>
                    <a:pt x="311150" y="571500"/>
                  </a:lnTo>
                  <a:lnTo>
                    <a:pt x="361950" y="539750"/>
                  </a:lnTo>
                  <a:lnTo>
                    <a:pt x="361950" y="539750"/>
                  </a:lnTo>
                  <a:lnTo>
                    <a:pt x="387350" y="501650"/>
                  </a:lnTo>
                  <a:lnTo>
                    <a:pt x="438150" y="495300"/>
                  </a:lnTo>
                  <a:lnTo>
                    <a:pt x="508000" y="444500"/>
                  </a:lnTo>
                  <a:lnTo>
                    <a:pt x="539750" y="501650"/>
                  </a:lnTo>
                  <a:cubicBezTo>
                    <a:pt x="570830" y="486110"/>
                    <a:pt x="565150" y="498416"/>
                    <a:pt x="565150" y="469900"/>
                  </a:cubicBezTo>
                  <a:lnTo>
                    <a:pt x="533400" y="412750"/>
                  </a:lnTo>
                  <a:lnTo>
                    <a:pt x="558800" y="279400"/>
                  </a:lnTo>
                  <a:lnTo>
                    <a:pt x="628650" y="196850"/>
                  </a:lnTo>
                  <a:lnTo>
                    <a:pt x="736600" y="158750"/>
                  </a:lnTo>
                  <a:lnTo>
                    <a:pt x="736600" y="114300"/>
                  </a:lnTo>
                  <a:lnTo>
                    <a:pt x="685800" y="95250"/>
                  </a:lnTo>
                  <a:lnTo>
                    <a:pt x="71755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6" name="Freihandform 325"/>
            <p:cNvSpPr/>
            <p:nvPr/>
          </p:nvSpPr>
          <p:spPr>
            <a:xfrm>
              <a:off x="7442200" y="1930400"/>
              <a:ext cx="368300" cy="2209800"/>
            </a:xfrm>
            <a:custGeom>
              <a:avLst/>
              <a:gdLst>
                <a:gd name="connsiteX0" fmla="*/ 254000 w 368300"/>
                <a:gd name="connsiteY0" fmla="*/ 0 h 2209800"/>
                <a:gd name="connsiteX1" fmla="*/ 298450 w 368300"/>
                <a:gd name="connsiteY1" fmla="*/ 31750 h 2209800"/>
                <a:gd name="connsiteX2" fmla="*/ 349250 w 368300"/>
                <a:gd name="connsiteY2" fmla="*/ 19050 h 2209800"/>
                <a:gd name="connsiteX3" fmla="*/ 368300 w 368300"/>
                <a:gd name="connsiteY3" fmla="*/ 63500 h 2209800"/>
                <a:gd name="connsiteX4" fmla="*/ 368300 w 368300"/>
                <a:gd name="connsiteY4" fmla="*/ 63500 h 2209800"/>
                <a:gd name="connsiteX5" fmla="*/ 355600 w 368300"/>
                <a:gd name="connsiteY5" fmla="*/ 177800 h 2209800"/>
                <a:gd name="connsiteX6" fmla="*/ 260350 w 368300"/>
                <a:gd name="connsiteY6" fmla="*/ 260350 h 2209800"/>
                <a:gd name="connsiteX7" fmla="*/ 222250 w 368300"/>
                <a:gd name="connsiteY7" fmla="*/ 330200 h 2209800"/>
                <a:gd name="connsiteX8" fmla="*/ 158750 w 368300"/>
                <a:gd name="connsiteY8" fmla="*/ 412750 h 2209800"/>
                <a:gd name="connsiteX9" fmla="*/ 127000 w 368300"/>
                <a:gd name="connsiteY9" fmla="*/ 501650 h 2209800"/>
                <a:gd name="connsiteX10" fmla="*/ 88900 w 368300"/>
                <a:gd name="connsiteY10" fmla="*/ 558800 h 2209800"/>
                <a:gd name="connsiteX11" fmla="*/ 57150 w 368300"/>
                <a:gd name="connsiteY11" fmla="*/ 609600 h 2209800"/>
                <a:gd name="connsiteX12" fmla="*/ 0 w 368300"/>
                <a:gd name="connsiteY12" fmla="*/ 679450 h 2209800"/>
                <a:gd name="connsiteX13" fmla="*/ 12700 w 368300"/>
                <a:gd name="connsiteY13" fmla="*/ 749300 h 2209800"/>
                <a:gd name="connsiteX14" fmla="*/ 50800 w 368300"/>
                <a:gd name="connsiteY14" fmla="*/ 895350 h 2209800"/>
                <a:gd name="connsiteX15" fmla="*/ 107950 w 368300"/>
                <a:gd name="connsiteY15" fmla="*/ 920750 h 2209800"/>
                <a:gd name="connsiteX16" fmla="*/ 120650 w 368300"/>
                <a:gd name="connsiteY16" fmla="*/ 996950 h 2209800"/>
                <a:gd name="connsiteX17" fmla="*/ 107950 w 368300"/>
                <a:gd name="connsiteY17" fmla="*/ 1111250 h 2209800"/>
                <a:gd name="connsiteX18" fmla="*/ 127000 w 368300"/>
                <a:gd name="connsiteY18" fmla="*/ 1181100 h 2209800"/>
                <a:gd name="connsiteX19" fmla="*/ 88900 w 368300"/>
                <a:gd name="connsiteY19" fmla="*/ 1301750 h 2209800"/>
                <a:gd name="connsiteX20" fmla="*/ 88900 w 368300"/>
                <a:gd name="connsiteY20" fmla="*/ 1441450 h 2209800"/>
                <a:gd name="connsiteX21" fmla="*/ 120650 w 368300"/>
                <a:gd name="connsiteY21" fmla="*/ 1479550 h 2209800"/>
                <a:gd name="connsiteX22" fmla="*/ 107950 w 368300"/>
                <a:gd name="connsiteY22" fmla="*/ 1555750 h 2209800"/>
                <a:gd name="connsiteX23" fmla="*/ 76200 w 368300"/>
                <a:gd name="connsiteY23" fmla="*/ 1600200 h 2209800"/>
                <a:gd name="connsiteX24" fmla="*/ 63500 w 368300"/>
                <a:gd name="connsiteY24" fmla="*/ 1682750 h 2209800"/>
                <a:gd name="connsiteX25" fmla="*/ 82550 w 368300"/>
                <a:gd name="connsiteY25" fmla="*/ 1803400 h 2209800"/>
                <a:gd name="connsiteX26" fmla="*/ 133350 w 368300"/>
                <a:gd name="connsiteY26" fmla="*/ 1873250 h 2209800"/>
                <a:gd name="connsiteX27" fmla="*/ 203200 w 368300"/>
                <a:gd name="connsiteY27" fmla="*/ 1962150 h 2209800"/>
                <a:gd name="connsiteX28" fmla="*/ 241300 w 368300"/>
                <a:gd name="connsiteY28" fmla="*/ 2082800 h 2209800"/>
                <a:gd name="connsiteX29" fmla="*/ 279400 w 368300"/>
                <a:gd name="connsiteY29" fmla="*/ 2209800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8300" h="2209800">
                  <a:moveTo>
                    <a:pt x="254000" y="0"/>
                  </a:moveTo>
                  <a:lnTo>
                    <a:pt x="298450" y="31750"/>
                  </a:lnTo>
                  <a:lnTo>
                    <a:pt x="349250" y="19050"/>
                  </a:lnTo>
                  <a:lnTo>
                    <a:pt x="368300" y="63500"/>
                  </a:lnTo>
                  <a:lnTo>
                    <a:pt x="368300" y="63500"/>
                  </a:lnTo>
                  <a:lnTo>
                    <a:pt x="355600" y="177800"/>
                  </a:lnTo>
                  <a:lnTo>
                    <a:pt x="260350" y="260350"/>
                  </a:lnTo>
                  <a:lnTo>
                    <a:pt x="222250" y="330200"/>
                  </a:lnTo>
                  <a:lnTo>
                    <a:pt x="158750" y="412750"/>
                  </a:lnTo>
                  <a:lnTo>
                    <a:pt x="127000" y="501650"/>
                  </a:lnTo>
                  <a:lnTo>
                    <a:pt x="88900" y="558800"/>
                  </a:lnTo>
                  <a:lnTo>
                    <a:pt x="57150" y="609600"/>
                  </a:lnTo>
                  <a:lnTo>
                    <a:pt x="0" y="679450"/>
                  </a:lnTo>
                  <a:lnTo>
                    <a:pt x="12700" y="749300"/>
                  </a:lnTo>
                  <a:lnTo>
                    <a:pt x="50800" y="895350"/>
                  </a:lnTo>
                  <a:lnTo>
                    <a:pt x="107950" y="920750"/>
                  </a:lnTo>
                  <a:lnTo>
                    <a:pt x="120650" y="996950"/>
                  </a:lnTo>
                  <a:lnTo>
                    <a:pt x="107950" y="1111250"/>
                  </a:lnTo>
                  <a:lnTo>
                    <a:pt x="127000" y="1181100"/>
                  </a:lnTo>
                  <a:lnTo>
                    <a:pt x="88900" y="1301750"/>
                  </a:lnTo>
                  <a:lnTo>
                    <a:pt x="88900" y="1441450"/>
                  </a:lnTo>
                  <a:lnTo>
                    <a:pt x="120650" y="1479550"/>
                  </a:lnTo>
                  <a:lnTo>
                    <a:pt x="107950" y="1555750"/>
                  </a:lnTo>
                  <a:lnTo>
                    <a:pt x="76200" y="1600200"/>
                  </a:lnTo>
                  <a:cubicBezTo>
                    <a:pt x="62712" y="1708101"/>
                    <a:pt x="63500" y="1735930"/>
                    <a:pt x="63500" y="1682750"/>
                  </a:cubicBezTo>
                  <a:lnTo>
                    <a:pt x="82550" y="1803400"/>
                  </a:lnTo>
                  <a:lnTo>
                    <a:pt x="133350" y="1873250"/>
                  </a:lnTo>
                  <a:lnTo>
                    <a:pt x="203200" y="1962150"/>
                  </a:lnTo>
                  <a:lnTo>
                    <a:pt x="241300" y="2082800"/>
                  </a:lnTo>
                  <a:lnTo>
                    <a:pt x="279400" y="220980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7" name="Freihandform 326"/>
            <p:cNvSpPr/>
            <p:nvPr/>
          </p:nvSpPr>
          <p:spPr>
            <a:xfrm>
              <a:off x="7550150" y="1098550"/>
              <a:ext cx="82550" cy="361950"/>
            </a:xfrm>
            <a:custGeom>
              <a:avLst/>
              <a:gdLst>
                <a:gd name="connsiteX0" fmla="*/ 0 w 82550"/>
                <a:gd name="connsiteY0" fmla="*/ 361950 h 361950"/>
                <a:gd name="connsiteX1" fmla="*/ 25400 w 82550"/>
                <a:gd name="connsiteY1" fmla="*/ 266700 h 361950"/>
                <a:gd name="connsiteX2" fmla="*/ 82550 w 82550"/>
                <a:gd name="connsiteY2" fmla="*/ 247650 h 361950"/>
                <a:gd name="connsiteX3" fmla="*/ 50800 w 82550"/>
                <a:gd name="connsiteY3" fmla="*/ 203200 h 361950"/>
                <a:gd name="connsiteX4" fmla="*/ 19050 w 82550"/>
                <a:gd name="connsiteY4" fmla="*/ 101600 h 361950"/>
                <a:gd name="connsiteX5" fmla="*/ 31750 w 82550"/>
                <a:gd name="connsiteY5" fmla="*/ 63500 h 361950"/>
                <a:gd name="connsiteX6" fmla="*/ 12700 w 82550"/>
                <a:gd name="connsiteY6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550" h="361950">
                  <a:moveTo>
                    <a:pt x="0" y="361950"/>
                  </a:moveTo>
                  <a:lnTo>
                    <a:pt x="25400" y="266700"/>
                  </a:lnTo>
                  <a:lnTo>
                    <a:pt x="82550" y="247650"/>
                  </a:lnTo>
                  <a:lnTo>
                    <a:pt x="50800" y="203200"/>
                  </a:lnTo>
                  <a:lnTo>
                    <a:pt x="19050" y="101600"/>
                  </a:lnTo>
                  <a:lnTo>
                    <a:pt x="31750" y="63500"/>
                  </a:lnTo>
                  <a:lnTo>
                    <a:pt x="12700" y="0"/>
                  </a:lnTo>
                </a:path>
              </a:pathLst>
            </a:custGeom>
            <a:ln w="12700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328" name="Gruppierung 30"/>
            <p:cNvGrpSpPr/>
            <p:nvPr/>
          </p:nvGrpSpPr>
          <p:grpSpPr>
            <a:xfrm>
              <a:off x="4473771" y="3044051"/>
              <a:ext cx="1043124" cy="276999"/>
              <a:chOff x="3627107" y="4678119"/>
              <a:chExt cx="1043124" cy="276999"/>
            </a:xfrm>
          </p:grpSpPr>
          <p:sp>
            <p:nvSpPr>
              <p:cNvPr id="383" name="Oval 38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84" name="Textfeld 38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Berlin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29" name="Gruppierung 30"/>
            <p:cNvGrpSpPr/>
            <p:nvPr/>
          </p:nvGrpSpPr>
          <p:grpSpPr>
            <a:xfrm>
              <a:off x="2026043" y="3347650"/>
              <a:ext cx="1043124" cy="276999"/>
              <a:chOff x="3627107" y="4678119"/>
              <a:chExt cx="1043124" cy="276999"/>
            </a:xfrm>
          </p:grpSpPr>
          <p:sp>
            <p:nvSpPr>
              <p:cNvPr id="381" name="Oval 38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82" name="Textfeld 38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London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0" name="Gruppierung 30"/>
            <p:cNvGrpSpPr/>
            <p:nvPr/>
          </p:nvGrpSpPr>
          <p:grpSpPr>
            <a:xfrm>
              <a:off x="2458705" y="4094833"/>
              <a:ext cx="1043124" cy="276999"/>
              <a:chOff x="3627107" y="4678119"/>
              <a:chExt cx="1043124" cy="276999"/>
            </a:xfrm>
          </p:grpSpPr>
          <p:sp>
            <p:nvSpPr>
              <p:cNvPr id="379" name="Oval 37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80" name="Textfeld 379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Paris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1" name="Gruppierung 30"/>
            <p:cNvGrpSpPr/>
            <p:nvPr/>
          </p:nvGrpSpPr>
          <p:grpSpPr>
            <a:xfrm>
              <a:off x="4159250" y="4041632"/>
              <a:ext cx="1043124" cy="315400"/>
              <a:chOff x="3627107" y="4436819"/>
              <a:chExt cx="1043124" cy="315400"/>
            </a:xfrm>
          </p:grpSpPr>
          <p:sp>
            <p:nvSpPr>
              <p:cNvPr id="377" name="Oval 37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78" name="Textfeld 377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München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2" name="Gruppierung 331"/>
            <p:cNvGrpSpPr/>
            <p:nvPr/>
          </p:nvGrpSpPr>
          <p:grpSpPr>
            <a:xfrm>
              <a:off x="5883276" y="3119050"/>
              <a:ext cx="1043124" cy="276999"/>
              <a:chOff x="3627107" y="4678119"/>
              <a:chExt cx="1043124" cy="276999"/>
            </a:xfrm>
          </p:grpSpPr>
          <p:sp>
            <p:nvSpPr>
              <p:cNvPr id="375" name="Oval 37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76" name="Textfeld 37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Warschau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3" name="Gruppierung 30"/>
            <p:cNvGrpSpPr/>
            <p:nvPr/>
          </p:nvGrpSpPr>
          <p:grpSpPr>
            <a:xfrm>
              <a:off x="4324350" y="2045900"/>
              <a:ext cx="1043124" cy="276999"/>
              <a:chOff x="3627107" y="4678119"/>
              <a:chExt cx="1043124" cy="276999"/>
            </a:xfrm>
          </p:grpSpPr>
          <p:sp>
            <p:nvSpPr>
              <p:cNvPr id="373" name="Oval 37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74" name="Textfeld 373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Kopenhagen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4" name="Gruppierung 30"/>
            <p:cNvGrpSpPr/>
            <p:nvPr/>
          </p:nvGrpSpPr>
          <p:grpSpPr>
            <a:xfrm>
              <a:off x="5015638" y="4258733"/>
              <a:ext cx="1043124" cy="276999"/>
              <a:chOff x="3627107" y="4678119"/>
              <a:chExt cx="1043124" cy="276999"/>
            </a:xfrm>
          </p:grpSpPr>
          <p:sp>
            <p:nvSpPr>
              <p:cNvPr id="371" name="Oval 37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72" name="Textfeld 37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Wien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5" name="Gruppierung 30"/>
            <p:cNvGrpSpPr/>
            <p:nvPr/>
          </p:nvGrpSpPr>
          <p:grpSpPr>
            <a:xfrm>
              <a:off x="6793638" y="5016500"/>
              <a:ext cx="1043124" cy="315400"/>
              <a:chOff x="3627107" y="4436819"/>
              <a:chExt cx="1043124" cy="315400"/>
            </a:xfrm>
          </p:grpSpPr>
          <p:sp>
            <p:nvSpPr>
              <p:cNvPr id="369" name="Oval 36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70" name="Textfeld 369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Bukarest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6" name="Gruppierung 30"/>
            <p:cNvGrpSpPr/>
            <p:nvPr/>
          </p:nvGrpSpPr>
          <p:grpSpPr>
            <a:xfrm>
              <a:off x="3628829" y="3739233"/>
              <a:ext cx="1043124" cy="276999"/>
              <a:chOff x="3627107" y="4678119"/>
              <a:chExt cx="1043124" cy="276999"/>
            </a:xfrm>
          </p:grpSpPr>
          <p:sp>
            <p:nvSpPr>
              <p:cNvPr id="367" name="Oval 366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68" name="Textfeld 367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Frankfurt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7" name="Gruppierung 30"/>
            <p:cNvGrpSpPr/>
            <p:nvPr/>
          </p:nvGrpSpPr>
          <p:grpSpPr>
            <a:xfrm>
              <a:off x="3859938" y="2726551"/>
              <a:ext cx="1043124" cy="276999"/>
              <a:chOff x="3627107" y="4678119"/>
              <a:chExt cx="1043124" cy="276999"/>
            </a:xfrm>
          </p:grpSpPr>
          <p:sp>
            <p:nvSpPr>
              <p:cNvPr id="365" name="Oval 364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66" name="Textfeld 365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Hamburg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8" name="Gruppierung 30"/>
            <p:cNvGrpSpPr/>
            <p:nvPr/>
          </p:nvGrpSpPr>
          <p:grpSpPr>
            <a:xfrm>
              <a:off x="6430238" y="1404400"/>
              <a:ext cx="1043124" cy="315400"/>
              <a:chOff x="3627107" y="4436819"/>
              <a:chExt cx="1043124" cy="315400"/>
            </a:xfrm>
          </p:grpSpPr>
          <p:sp>
            <p:nvSpPr>
              <p:cNvPr id="363" name="Oval 362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64" name="Textfeld 363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Riga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39" name="Gruppierung 30"/>
            <p:cNvGrpSpPr/>
            <p:nvPr/>
          </p:nvGrpSpPr>
          <p:grpSpPr>
            <a:xfrm>
              <a:off x="5510076" y="4460101"/>
              <a:ext cx="1043124" cy="276999"/>
              <a:chOff x="3627107" y="4678119"/>
              <a:chExt cx="1043124" cy="276999"/>
            </a:xfrm>
          </p:grpSpPr>
          <p:sp>
            <p:nvSpPr>
              <p:cNvPr id="361" name="Oval 360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62" name="Textfeld 361"/>
              <p:cNvSpPr txBox="1"/>
              <p:nvPr/>
            </p:nvSpPr>
            <p:spPr>
              <a:xfrm>
                <a:off x="3627107" y="46781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Budapest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grpSp>
          <p:nvGrpSpPr>
            <p:cNvPr id="340" name="Gruppierung 30"/>
            <p:cNvGrpSpPr/>
            <p:nvPr/>
          </p:nvGrpSpPr>
          <p:grpSpPr>
            <a:xfrm>
              <a:off x="4337014" y="5643033"/>
              <a:ext cx="1043124" cy="315400"/>
              <a:chOff x="3627107" y="4436819"/>
              <a:chExt cx="1043124" cy="315400"/>
            </a:xfrm>
          </p:grpSpPr>
          <p:sp>
            <p:nvSpPr>
              <p:cNvPr id="359" name="Oval 358"/>
              <p:cNvSpPr>
                <a:spLocks noChangeAspect="1"/>
              </p:cNvSpPr>
              <p:nvPr/>
            </p:nvSpPr>
            <p:spPr>
              <a:xfrm>
                <a:off x="4110533" y="4680219"/>
                <a:ext cx="72000" cy="72000"/>
              </a:xfrm>
              <a:prstGeom prst="ellipse">
                <a:avLst/>
              </a:prstGeom>
              <a:solidFill>
                <a:srgbClr val="143C78"/>
              </a:solidFill>
              <a:ln w="3175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  <p:sp>
            <p:nvSpPr>
              <p:cNvPr id="360" name="Textfeld 359"/>
              <p:cNvSpPr txBox="1"/>
              <p:nvPr/>
            </p:nvSpPr>
            <p:spPr>
              <a:xfrm>
                <a:off x="3627107" y="4436819"/>
                <a:ext cx="104312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de-DE" sz="1200" dirty="0" smtClean="0">
                    <a:solidFill>
                      <a:srgbClr val="143C78"/>
                    </a:solidFill>
                  </a:rPr>
                  <a:t>Rom</a:t>
                </a:r>
                <a:endParaRPr lang="de-DE" sz="1200" dirty="0">
                  <a:solidFill>
                    <a:srgbClr val="143C78"/>
                  </a:solidFill>
                </a:endParaRPr>
              </a:p>
            </p:txBody>
          </p:sp>
        </p:grpSp>
        <p:pic>
          <p:nvPicPr>
            <p:cNvPr id="341" name="Bild 34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27901" y="3421750"/>
              <a:ext cx="230400" cy="144000"/>
            </a:xfrm>
            <a:prstGeom prst="rect">
              <a:avLst/>
            </a:prstGeom>
          </p:spPr>
        </p:pic>
        <p:pic>
          <p:nvPicPr>
            <p:cNvPr id="342" name="Bild 34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55076" y="3406733"/>
              <a:ext cx="216000" cy="144000"/>
            </a:xfrm>
            <a:prstGeom prst="rect">
              <a:avLst/>
            </a:prstGeom>
          </p:spPr>
        </p:pic>
        <p:pic>
          <p:nvPicPr>
            <p:cNvPr id="343" name="Bild 34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662233" y="2593725"/>
              <a:ext cx="288000" cy="144000"/>
            </a:xfrm>
            <a:prstGeom prst="rect">
              <a:avLst/>
            </a:prstGeom>
          </p:spPr>
        </p:pic>
        <p:pic>
          <p:nvPicPr>
            <p:cNvPr id="344" name="Bild 34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86450" y="2494225"/>
              <a:ext cx="216000" cy="144000"/>
            </a:xfrm>
            <a:prstGeom prst="rect">
              <a:avLst/>
            </a:prstGeom>
          </p:spPr>
        </p:pic>
        <p:pic>
          <p:nvPicPr>
            <p:cNvPr id="345" name="Bild 34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8131" y="4605800"/>
              <a:ext cx="216000" cy="144000"/>
            </a:xfrm>
            <a:prstGeom prst="rect">
              <a:avLst/>
            </a:prstGeom>
          </p:spPr>
        </p:pic>
        <p:pic>
          <p:nvPicPr>
            <p:cNvPr id="346" name="Bild 3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4342" y="5003800"/>
              <a:ext cx="216000" cy="144000"/>
            </a:xfrm>
            <a:prstGeom prst="rect">
              <a:avLst/>
            </a:prstGeom>
          </p:spPr>
        </p:pic>
        <p:pic>
          <p:nvPicPr>
            <p:cNvPr id="347" name="Bild 34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8305" y="2936969"/>
              <a:ext cx="288000" cy="144000"/>
            </a:xfrm>
            <a:prstGeom prst="rect">
              <a:avLst/>
            </a:prstGeom>
          </p:spPr>
        </p:pic>
        <p:pic>
          <p:nvPicPr>
            <p:cNvPr id="348" name="Bild 34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1952" y="1796001"/>
              <a:ext cx="190287" cy="144000"/>
            </a:xfrm>
            <a:prstGeom prst="rect">
              <a:avLst/>
            </a:prstGeom>
          </p:spPr>
        </p:pic>
        <p:pic>
          <p:nvPicPr>
            <p:cNvPr id="349" name="Bild 34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33638" y="1524900"/>
              <a:ext cx="230400" cy="144000"/>
            </a:xfrm>
            <a:prstGeom prst="rect">
              <a:avLst/>
            </a:prstGeom>
          </p:spPr>
        </p:pic>
        <p:pic>
          <p:nvPicPr>
            <p:cNvPr id="350" name="Bild 34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16400" y="5206933"/>
              <a:ext cx="216000" cy="144000"/>
            </a:xfrm>
            <a:prstGeom prst="rect">
              <a:avLst/>
            </a:prstGeom>
          </p:spPr>
        </p:pic>
        <p:pic>
          <p:nvPicPr>
            <p:cNvPr id="351" name="Bild 350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07998" y="4453401"/>
              <a:ext cx="216000" cy="144000"/>
            </a:xfrm>
            <a:prstGeom prst="rect">
              <a:avLst/>
            </a:prstGeom>
          </p:spPr>
        </p:pic>
        <p:pic>
          <p:nvPicPr>
            <p:cNvPr id="352" name="Bild 35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5577" y="3877601"/>
              <a:ext cx="216000" cy="144000"/>
            </a:xfrm>
            <a:prstGeom prst="rect">
              <a:avLst/>
            </a:prstGeom>
          </p:spPr>
        </p:pic>
        <p:pic>
          <p:nvPicPr>
            <p:cNvPr id="353" name="Bild 352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159202" y="4346432"/>
              <a:ext cx="288000" cy="144000"/>
            </a:xfrm>
            <a:prstGeom prst="rect">
              <a:avLst/>
            </a:prstGeom>
          </p:spPr>
        </p:pic>
        <p:pic>
          <p:nvPicPr>
            <p:cNvPr id="354" name="Bild 353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93638" y="4767800"/>
              <a:ext cx="216000" cy="144000"/>
            </a:xfrm>
            <a:prstGeom prst="rect">
              <a:avLst/>
            </a:prstGeom>
          </p:spPr>
        </p:pic>
        <p:pic>
          <p:nvPicPr>
            <p:cNvPr id="355" name="Bild 354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793638" y="2048000"/>
              <a:ext cx="216000" cy="144000"/>
            </a:xfrm>
            <a:prstGeom prst="rect">
              <a:avLst/>
            </a:prstGeom>
          </p:spPr>
        </p:pic>
        <p:pic>
          <p:nvPicPr>
            <p:cNvPr id="356" name="Bild 355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118150" y="1611800"/>
              <a:ext cx="288000" cy="144000"/>
            </a:xfrm>
            <a:prstGeom prst="rect">
              <a:avLst/>
            </a:prstGeom>
          </p:spPr>
        </p:pic>
        <p:pic>
          <p:nvPicPr>
            <p:cNvPr id="357" name="Bild 35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79651" y="3078751"/>
              <a:ext cx="216000" cy="144000"/>
            </a:xfrm>
            <a:prstGeom prst="rect">
              <a:avLst/>
            </a:prstGeom>
          </p:spPr>
        </p:pic>
        <p:pic>
          <p:nvPicPr>
            <p:cNvPr id="358" name="Bild 35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35675" y="3525333"/>
              <a:ext cx="166154" cy="1440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Hintergrund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08" name="Pfeil nach rechts 107"/>
          <p:cNvSpPr/>
          <p:nvPr/>
        </p:nvSpPr>
        <p:spPr>
          <a:xfrm>
            <a:off x="204733" y="849868"/>
            <a:ext cx="3847144" cy="738664"/>
          </a:xfrm>
          <a:prstGeom prst="rightArrow">
            <a:avLst>
              <a:gd name="adj1" fmla="val 100000"/>
              <a:gd name="adj2" fmla="val 28557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Bis 1806: Österreich &amp; das spätere Deutschland sind im Heiligen Römischen Reich Deutscher Nation mit einander verbunden</a:t>
            </a:r>
            <a:endParaRPr lang="de-DE" sz="1400" dirty="0">
              <a:solidFill>
                <a:srgbClr val="660032"/>
              </a:solidFill>
            </a:endParaRPr>
          </a:p>
        </p:txBody>
      </p:sp>
      <p:sp>
        <p:nvSpPr>
          <p:cNvPr id="110" name="Textfeld 109"/>
          <p:cNvSpPr txBox="1"/>
          <p:nvPr/>
        </p:nvSpPr>
        <p:spPr>
          <a:xfrm>
            <a:off x="345907" y="1725593"/>
            <a:ext cx="3370960" cy="738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1918: Das Deutsche Reich &amp; die österreichisch-ungarische Doppelmonarchie verlieren den Ersten Weltkrieg</a:t>
            </a:r>
          </a:p>
        </p:txBody>
      </p:sp>
      <p:grpSp>
        <p:nvGrpSpPr>
          <p:cNvPr id="112" name="Gruppierung 18"/>
          <p:cNvGrpSpPr/>
          <p:nvPr/>
        </p:nvGrpSpPr>
        <p:grpSpPr>
          <a:xfrm>
            <a:off x="141657" y="2464260"/>
            <a:ext cx="3194018" cy="1148262"/>
            <a:chOff x="5474347" y="-13894504"/>
            <a:chExt cx="2428616" cy="1926634"/>
          </a:xfrm>
        </p:grpSpPr>
        <p:sp>
          <p:nvSpPr>
            <p:cNvPr id="113" name="Textfeld 112"/>
            <p:cNvSpPr txBox="1"/>
            <p:nvPr/>
          </p:nvSpPr>
          <p:spPr>
            <a:xfrm>
              <a:off x="5474347" y="-13568737"/>
              <a:ext cx="2428616" cy="160086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Österreich-Ungarn zerbricht; Deutschland &amp; Österreich werden zu politisch instabilen &amp; international isolierten Republiken mit wirtschaftliche Probleme</a:t>
              </a:r>
            </a:p>
          </p:txBody>
        </p:sp>
        <p:cxnSp>
          <p:nvCxnSpPr>
            <p:cNvPr id="116" name="Gerade Verbindung mit Pfeil 115"/>
            <p:cNvCxnSpPr>
              <a:stCxn id="113" idx="0"/>
              <a:endCxn id="110" idx="2"/>
            </p:cNvCxnSpPr>
            <p:nvPr/>
          </p:nvCxnSpPr>
          <p:spPr>
            <a:xfrm rot="5400000" flipH="1" flipV="1">
              <a:off x="6637058" y="-13842907"/>
              <a:ext cx="325768" cy="222574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19" name="Gruppierung 18"/>
          <p:cNvGrpSpPr/>
          <p:nvPr/>
        </p:nvGrpSpPr>
        <p:grpSpPr>
          <a:xfrm>
            <a:off x="5275400" y="2142099"/>
            <a:ext cx="3611369" cy="2190733"/>
            <a:chOff x="7414864" y="-8706623"/>
            <a:chExt cx="3278158" cy="3675757"/>
          </a:xfrm>
        </p:grpSpPr>
        <p:sp>
          <p:nvSpPr>
            <p:cNvPr id="120" name="Textfeld 119"/>
            <p:cNvSpPr txBox="1"/>
            <p:nvPr/>
          </p:nvSpPr>
          <p:spPr>
            <a:xfrm>
              <a:off x="7509938" y="-8706623"/>
              <a:ext cx="3183084" cy="232383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1918/19: In Österreich bestehen übergreifende Tendenzen für ein Zusammengehen mit dem Deutschen Reich, um die kulturell-historische Verbundenheit fortzuführen, das wirtschaftliche Überleben zu sichern &amp; die politische Macht zu sichern</a:t>
              </a:r>
            </a:p>
          </p:txBody>
        </p:sp>
        <p:cxnSp>
          <p:nvCxnSpPr>
            <p:cNvPr id="121" name="Gerade Verbindung mit Pfeil 120"/>
            <p:cNvCxnSpPr>
              <a:stCxn id="120" idx="2"/>
            </p:cNvCxnSpPr>
            <p:nvPr/>
          </p:nvCxnSpPr>
          <p:spPr>
            <a:xfrm rot="5400000">
              <a:off x="7582212" y="-6550135"/>
              <a:ext cx="1351921" cy="1686618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136" name="Pfeil nach rechts 135"/>
          <p:cNvSpPr/>
          <p:nvPr/>
        </p:nvSpPr>
        <p:spPr>
          <a:xfrm>
            <a:off x="4572822" y="5293499"/>
            <a:ext cx="4214755" cy="954107"/>
          </a:xfrm>
          <a:prstGeom prst="rightArrow">
            <a:avLst>
              <a:gd name="adj1" fmla="val 100000"/>
              <a:gd name="adj2" fmla="val 28557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Ab 1918/19: In Deutschland &amp; Österreich wachsen extreme nationale &amp; sozialistische Strömungen; Gründung der NSDAP am 24. Feb. 1920 &amp; der österreichischen NSDAP am 04. Mai 1926</a:t>
            </a:r>
            <a:endParaRPr lang="de-DE" sz="1400" dirty="0">
              <a:solidFill>
                <a:srgbClr val="660032"/>
              </a:solidFill>
            </a:endParaRPr>
          </a:p>
        </p:txBody>
      </p:sp>
      <p:pic>
        <p:nvPicPr>
          <p:cNvPr id="388" name="Bild 38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1657" y="4035728"/>
            <a:ext cx="1847440" cy="2211878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122" name="Gruppierung 18"/>
          <p:cNvGrpSpPr/>
          <p:nvPr/>
        </p:nvGrpSpPr>
        <p:grpSpPr>
          <a:xfrm>
            <a:off x="1750231" y="4384049"/>
            <a:ext cx="2220636" cy="1013998"/>
            <a:chOff x="2712974" y="-10015973"/>
            <a:chExt cx="1688491" cy="1701356"/>
          </a:xfrm>
        </p:grpSpPr>
        <p:sp>
          <p:nvSpPr>
            <p:cNvPr id="123" name="Textfeld 122"/>
            <p:cNvSpPr txBox="1"/>
            <p:nvPr/>
          </p:nvSpPr>
          <p:spPr>
            <a:xfrm>
              <a:off x="2712974" y="-9553999"/>
              <a:ext cx="1688491" cy="123938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1919: der Versailler Vertrag verbietet den Anschluss Österreich an Deutschland</a:t>
              </a:r>
            </a:p>
          </p:txBody>
        </p:sp>
        <p:cxnSp>
          <p:nvCxnSpPr>
            <p:cNvPr id="124" name="Gerade Verbindung mit Pfeil 123"/>
            <p:cNvCxnSpPr>
              <a:stCxn id="123" idx="0"/>
            </p:cNvCxnSpPr>
            <p:nvPr/>
          </p:nvCxnSpPr>
          <p:spPr>
            <a:xfrm rot="5400000" flipH="1" flipV="1">
              <a:off x="3340479" y="-9799233"/>
              <a:ext cx="461976" cy="2849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70" name="Gruppierung 169"/>
          <p:cNvGrpSpPr/>
          <p:nvPr/>
        </p:nvGrpSpPr>
        <p:grpSpPr>
          <a:xfrm>
            <a:off x="4973687" y="1202373"/>
            <a:ext cx="3006442" cy="3112984"/>
            <a:chOff x="4973687" y="1202373"/>
            <a:chExt cx="3006442" cy="3112984"/>
          </a:xfrm>
        </p:grpSpPr>
        <p:sp>
          <p:nvSpPr>
            <p:cNvPr id="6" name="Textfeld 5"/>
            <p:cNvSpPr txBox="1"/>
            <p:nvPr/>
          </p:nvSpPr>
          <p:spPr>
            <a:xfrm>
              <a:off x="5431071" y="1202373"/>
              <a:ext cx="2549058" cy="52322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20. Apr. 1889: Hitler wird in Österreich (Braunau) geboren</a:t>
              </a:r>
            </a:p>
          </p:txBody>
        </p:sp>
        <p:cxnSp>
          <p:nvCxnSpPr>
            <p:cNvPr id="166" name="Gerade Verbindung mit Pfeil 165"/>
            <p:cNvCxnSpPr>
              <a:stCxn id="6" idx="1"/>
            </p:cNvCxnSpPr>
            <p:nvPr/>
          </p:nvCxnSpPr>
          <p:spPr>
            <a:xfrm rot="10800000" flipV="1">
              <a:off x="4973687" y="1463983"/>
              <a:ext cx="457385" cy="2851374"/>
            </a:xfrm>
            <a:prstGeom prst="bentConnector2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10" grpId="0" animBg="1"/>
      <p:bldP spid="1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Bild 10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02916" y="1124191"/>
            <a:ext cx="6645356" cy="4895733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105" name="Freihandform 104"/>
          <p:cNvSpPr/>
          <p:nvPr/>
        </p:nvSpPr>
        <p:spPr>
          <a:xfrm>
            <a:off x="3657600" y="2393425"/>
            <a:ext cx="2387600" cy="2159000"/>
          </a:xfrm>
          <a:custGeom>
            <a:avLst/>
            <a:gdLst>
              <a:gd name="connsiteX0" fmla="*/ 2247900 w 2387600"/>
              <a:gd name="connsiteY0" fmla="*/ 0 h 2159000"/>
              <a:gd name="connsiteX1" fmla="*/ 2197100 w 2387600"/>
              <a:gd name="connsiteY1" fmla="*/ 127000 h 2159000"/>
              <a:gd name="connsiteX2" fmla="*/ 2165350 w 2387600"/>
              <a:gd name="connsiteY2" fmla="*/ 222250 h 2159000"/>
              <a:gd name="connsiteX3" fmla="*/ 2120900 w 2387600"/>
              <a:gd name="connsiteY3" fmla="*/ 273050 h 2159000"/>
              <a:gd name="connsiteX4" fmla="*/ 2159000 w 2387600"/>
              <a:gd name="connsiteY4" fmla="*/ 342900 h 2159000"/>
              <a:gd name="connsiteX5" fmla="*/ 2082800 w 2387600"/>
              <a:gd name="connsiteY5" fmla="*/ 476250 h 2159000"/>
              <a:gd name="connsiteX6" fmla="*/ 1968500 w 2387600"/>
              <a:gd name="connsiteY6" fmla="*/ 635000 h 2159000"/>
              <a:gd name="connsiteX7" fmla="*/ 1847850 w 2387600"/>
              <a:gd name="connsiteY7" fmla="*/ 711200 h 2159000"/>
              <a:gd name="connsiteX8" fmla="*/ 1917700 w 2387600"/>
              <a:gd name="connsiteY8" fmla="*/ 806450 h 2159000"/>
              <a:gd name="connsiteX9" fmla="*/ 1943100 w 2387600"/>
              <a:gd name="connsiteY9" fmla="*/ 882650 h 2159000"/>
              <a:gd name="connsiteX10" fmla="*/ 2051050 w 2387600"/>
              <a:gd name="connsiteY10" fmla="*/ 882650 h 2159000"/>
              <a:gd name="connsiteX11" fmla="*/ 2146300 w 2387600"/>
              <a:gd name="connsiteY11" fmla="*/ 996950 h 2159000"/>
              <a:gd name="connsiteX12" fmla="*/ 2184400 w 2387600"/>
              <a:gd name="connsiteY12" fmla="*/ 1060450 h 2159000"/>
              <a:gd name="connsiteX13" fmla="*/ 2286000 w 2387600"/>
              <a:gd name="connsiteY13" fmla="*/ 1079500 h 2159000"/>
              <a:gd name="connsiteX14" fmla="*/ 2381250 w 2387600"/>
              <a:gd name="connsiteY14" fmla="*/ 1174750 h 2159000"/>
              <a:gd name="connsiteX15" fmla="*/ 2387600 w 2387600"/>
              <a:gd name="connsiteY15" fmla="*/ 1270000 h 2159000"/>
              <a:gd name="connsiteX16" fmla="*/ 2387600 w 2387600"/>
              <a:gd name="connsiteY16" fmla="*/ 1333500 h 2159000"/>
              <a:gd name="connsiteX17" fmla="*/ 2298700 w 2387600"/>
              <a:gd name="connsiteY17" fmla="*/ 1384300 h 2159000"/>
              <a:gd name="connsiteX18" fmla="*/ 2228850 w 2387600"/>
              <a:gd name="connsiteY18" fmla="*/ 1447800 h 2159000"/>
              <a:gd name="connsiteX19" fmla="*/ 2178050 w 2387600"/>
              <a:gd name="connsiteY19" fmla="*/ 1416050 h 2159000"/>
              <a:gd name="connsiteX20" fmla="*/ 2139950 w 2387600"/>
              <a:gd name="connsiteY20" fmla="*/ 1416050 h 2159000"/>
              <a:gd name="connsiteX21" fmla="*/ 2139950 w 2387600"/>
              <a:gd name="connsiteY21" fmla="*/ 1416050 h 2159000"/>
              <a:gd name="connsiteX22" fmla="*/ 2101850 w 2387600"/>
              <a:gd name="connsiteY22" fmla="*/ 1352550 h 2159000"/>
              <a:gd name="connsiteX23" fmla="*/ 1987550 w 2387600"/>
              <a:gd name="connsiteY23" fmla="*/ 1301750 h 2159000"/>
              <a:gd name="connsiteX24" fmla="*/ 1987550 w 2387600"/>
              <a:gd name="connsiteY24" fmla="*/ 1352550 h 2159000"/>
              <a:gd name="connsiteX25" fmla="*/ 1924050 w 2387600"/>
              <a:gd name="connsiteY25" fmla="*/ 1384300 h 2159000"/>
              <a:gd name="connsiteX26" fmla="*/ 1860550 w 2387600"/>
              <a:gd name="connsiteY26" fmla="*/ 1295400 h 2159000"/>
              <a:gd name="connsiteX27" fmla="*/ 1905000 w 2387600"/>
              <a:gd name="connsiteY27" fmla="*/ 1250950 h 2159000"/>
              <a:gd name="connsiteX28" fmla="*/ 1708150 w 2387600"/>
              <a:gd name="connsiteY28" fmla="*/ 1206500 h 2159000"/>
              <a:gd name="connsiteX29" fmla="*/ 1657350 w 2387600"/>
              <a:gd name="connsiteY29" fmla="*/ 1136650 h 2159000"/>
              <a:gd name="connsiteX30" fmla="*/ 1581150 w 2387600"/>
              <a:gd name="connsiteY30" fmla="*/ 1187450 h 2159000"/>
              <a:gd name="connsiteX31" fmla="*/ 1511300 w 2387600"/>
              <a:gd name="connsiteY31" fmla="*/ 1136650 h 2159000"/>
              <a:gd name="connsiteX32" fmla="*/ 1466850 w 2387600"/>
              <a:gd name="connsiteY32" fmla="*/ 1206500 h 2159000"/>
              <a:gd name="connsiteX33" fmla="*/ 1371600 w 2387600"/>
              <a:gd name="connsiteY33" fmla="*/ 1231900 h 2159000"/>
              <a:gd name="connsiteX34" fmla="*/ 1295400 w 2387600"/>
              <a:gd name="connsiteY34" fmla="*/ 1276350 h 2159000"/>
              <a:gd name="connsiteX35" fmla="*/ 1219200 w 2387600"/>
              <a:gd name="connsiteY35" fmla="*/ 1327150 h 2159000"/>
              <a:gd name="connsiteX36" fmla="*/ 1181100 w 2387600"/>
              <a:gd name="connsiteY36" fmla="*/ 1327150 h 2159000"/>
              <a:gd name="connsiteX37" fmla="*/ 1149350 w 2387600"/>
              <a:gd name="connsiteY37" fmla="*/ 1358900 h 2159000"/>
              <a:gd name="connsiteX38" fmla="*/ 1111250 w 2387600"/>
              <a:gd name="connsiteY38" fmla="*/ 1352550 h 2159000"/>
              <a:gd name="connsiteX39" fmla="*/ 1181100 w 2387600"/>
              <a:gd name="connsiteY39" fmla="*/ 1447800 h 2159000"/>
              <a:gd name="connsiteX40" fmla="*/ 1181100 w 2387600"/>
              <a:gd name="connsiteY40" fmla="*/ 1524000 h 2159000"/>
              <a:gd name="connsiteX41" fmla="*/ 1206500 w 2387600"/>
              <a:gd name="connsiteY41" fmla="*/ 1574800 h 2159000"/>
              <a:gd name="connsiteX42" fmla="*/ 1295400 w 2387600"/>
              <a:gd name="connsiteY42" fmla="*/ 1651000 h 2159000"/>
              <a:gd name="connsiteX43" fmla="*/ 1339850 w 2387600"/>
              <a:gd name="connsiteY43" fmla="*/ 1701800 h 2159000"/>
              <a:gd name="connsiteX44" fmla="*/ 1435100 w 2387600"/>
              <a:gd name="connsiteY44" fmla="*/ 1784350 h 2159000"/>
              <a:gd name="connsiteX45" fmla="*/ 1409700 w 2387600"/>
              <a:gd name="connsiteY45" fmla="*/ 1847850 h 2159000"/>
              <a:gd name="connsiteX46" fmla="*/ 1346200 w 2387600"/>
              <a:gd name="connsiteY46" fmla="*/ 1828800 h 2159000"/>
              <a:gd name="connsiteX47" fmla="*/ 1320800 w 2387600"/>
              <a:gd name="connsiteY47" fmla="*/ 1898650 h 2159000"/>
              <a:gd name="connsiteX48" fmla="*/ 1231900 w 2387600"/>
              <a:gd name="connsiteY48" fmla="*/ 1943100 h 2159000"/>
              <a:gd name="connsiteX49" fmla="*/ 1282700 w 2387600"/>
              <a:gd name="connsiteY49" fmla="*/ 2057400 h 2159000"/>
              <a:gd name="connsiteX50" fmla="*/ 1276350 w 2387600"/>
              <a:gd name="connsiteY50" fmla="*/ 2120900 h 2159000"/>
              <a:gd name="connsiteX51" fmla="*/ 1225550 w 2387600"/>
              <a:gd name="connsiteY51" fmla="*/ 2076450 h 2159000"/>
              <a:gd name="connsiteX52" fmla="*/ 1168400 w 2387600"/>
              <a:gd name="connsiteY52" fmla="*/ 2082800 h 2159000"/>
              <a:gd name="connsiteX53" fmla="*/ 1130300 w 2387600"/>
              <a:gd name="connsiteY53" fmla="*/ 2057400 h 2159000"/>
              <a:gd name="connsiteX54" fmla="*/ 1054100 w 2387600"/>
              <a:gd name="connsiteY54" fmla="*/ 2095500 h 2159000"/>
              <a:gd name="connsiteX55" fmla="*/ 965200 w 2387600"/>
              <a:gd name="connsiteY55" fmla="*/ 2139950 h 2159000"/>
              <a:gd name="connsiteX56" fmla="*/ 876300 w 2387600"/>
              <a:gd name="connsiteY56" fmla="*/ 2114550 h 2159000"/>
              <a:gd name="connsiteX57" fmla="*/ 800100 w 2387600"/>
              <a:gd name="connsiteY57" fmla="*/ 2114550 h 2159000"/>
              <a:gd name="connsiteX58" fmla="*/ 736600 w 2387600"/>
              <a:gd name="connsiteY58" fmla="*/ 2159000 h 2159000"/>
              <a:gd name="connsiteX59" fmla="*/ 692150 w 2387600"/>
              <a:gd name="connsiteY59" fmla="*/ 2089150 h 2159000"/>
              <a:gd name="connsiteX60" fmla="*/ 692150 w 2387600"/>
              <a:gd name="connsiteY60" fmla="*/ 2089150 h 2159000"/>
              <a:gd name="connsiteX61" fmla="*/ 615950 w 2387600"/>
              <a:gd name="connsiteY61" fmla="*/ 2095500 h 2159000"/>
              <a:gd name="connsiteX62" fmla="*/ 565150 w 2387600"/>
              <a:gd name="connsiteY62" fmla="*/ 2082800 h 2159000"/>
              <a:gd name="connsiteX63" fmla="*/ 520700 w 2387600"/>
              <a:gd name="connsiteY63" fmla="*/ 2082800 h 2159000"/>
              <a:gd name="connsiteX64" fmla="*/ 469900 w 2387600"/>
              <a:gd name="connsiteY64" fmla="*/ 2051050 h 2159000"/>
              <a:gd name="connsiteX65" fmla="*/ 406400 w 2387600"/>
              <a:gd name="connsiteY65" fmla="*/ 2108200 h 2159000"/>
              <a:gd name="connsiteX66" fmla="*/ 330200 w 2387600"/>
              <a:gd name="connsiteY66" fmla="*/ 2120900 h 2159000"/>
              <a:gd name="connsiteX67" fmla="*/ 292100 w 2387600"/>
              <a:gd name="connsiteY67" fmla="*/ 2095500 h 2159000"/>
              <a:gd name="connsiteX68" fmla="*/ 285750 w 2387600"/>
              <a:gd name="connsiteY68" fmla="*/ 2019300 h 2159000"/>
              <a:gd name="connsiteX69" fmla="*/ 285750 w 2387600"/>
              <a:gd name="connsiteY69" fmla="*/ 1949450 h 2159000"/>
              <a:gd name="connsiteX70" fmla="*/ 323850 w 2387600"/>
              <a:gd name="connsiteY70" fmla="*/ 1854200 h 2159000"/>
              <a:gd name="connsiteX71" fmla="*/ 387350 w 2387600"/>
              <a:gd name="connsiteY71" fmla="*/ 1720850 h 2159000"/>
              <a:gd name="connsiteX72" fmla="*/ 311150 w 2387600"/>
              <a:gd name="connsiteY72" fmla="*/ 1689100 h 2159000"/>
              <a:gd name="connsiteX73" fmla="*/ 241300 w 2387600"/>
              <a:gd name="connsiteY73" fmla="*/ 1663700 h 2159000"/>
              <a:gd name="connsiteX74" fmla="*/ 165100 w 2387600"/>
              <a:gd name="connsiteY74" fmla="*/ 1651000 h 2159000"/>
              <a:gd name="connsiteX75" fmla="*/ 95250 w 2387600"/>
              <a:gd name="connsiteY75" fmla="*/ 1631950 h 2159000"/>
              <a:gd name="connsiteX76" fmla="*/ 69850 w 2387600"/>
              <a:gd name="connsiteY76" fmla="*/ 1555750 h 2159000"/>
              <a:gd name="connsiteX77" fmla="*/ 69850 w 2387600"/>
              <a:gd name="connsiteY77" fmla="*/ 1460500 h 2159000"/>
              <a:gd name="connsiteX78" fmla="*/ 25400 w 2387600"/>
              <a:gd name="connsiteY78" fmla="*/ 1390650 h 2159000"/>
              <a:gd name="connsiteX79" fmla="*/ 76200 w 2387600"/>
              <a:gd name="connsiteY79" fmla="*/ 1327150 h 2159000"/>
              <a:gd name="connsiteX80" fmla="*/ 44450 w 2387600"/>
              <a:gd name="connsiteY80" fmla="*/ 1270000 h 2159000"/>
              <a:gd name="connsiteX81" fmla="*/ 0 w 2387600"/>
              <a:gd name="connsiteY81" fmla="*/ 1200150 h 2159000"/>
              <a:gd name="connsiteX82" fmla="*/ 6350 w 2387600"/>
              <a:gd name="connsiteY82" fmla="*/ 1155700 h 2159000"/>
              <a:gd name="connsiteX83" fmla="*/ 6350 w 2387600"/>
              <a:gd name="connsiteY83" fmla="*/ 1155700 h 2159000"/>
              <a:gd name="connsiteX84" fmla="*/ 6350 w 2387600"/>
              <a:gd name="connsiteY84" fmla="*/ 1079500 h 2159000"/>
              <a:gd name="connsiteX85" fmla="*/ 31750 w 2387600"/>
              <a:gd name="connsiteY85" fmla="*/ 1022350 h 2159000"/>
              <a:gd name="connsiteX86" fmla="*/ 6350 w 2387600"/>
              <a:gd name="connsiteY86" fmla="*/ 933450 h 2159000"/>
              <a:gd name="connsiteX87" fmla="*/ 12700 w 2387600"/>
              <a:gd name="connsiteY87" fmla="*/ 889000 h 2159000"/>
              <a:gd name="connsiteX88" fmla="*/ 101600 w 2387600"/>
              <a:gd name="connsiteY88" fmla="*/ 863600 h 2159000"/>
              <a:gd name="connsiteX89" fmla="*/ 177800 w 2387600"/>
              <a:gd name="connsiteY89" fmla="*/ 844550 h 2159000"/>
              <a:gd name="connsiteX90" fmla="*/ 203200 w 2387600"/>
              <a:gd name="connsiteY90" fmla="*/ 742950 h 2159000"/>
              <a:gd name="connsiteX91" fmla="*/ 152400 w 2387600"/>
              <a:gd name="connsiteY91" fmla="*/ 704850 h 2159000"/>
              <a:gd name="connsiteX92" fmla="*/ 107950 w 2387600"/>
              <a:gd name="connsiteY92" fmla="*/ 685800 h 2159000"/>
              <a:gd name="connsiteX93" fmla="*/ 107950 w 2387600"/>
              <a:gd name="connsiteY93" fmla="*/ 685800 h 2159000"/>
              <a:gd name="connsiteX94" fmla="*/ 190500 w 2387600"/>
              <a:gd name="connsiteY94" fmla="*/ 660400 h 2159000"/>
              <a:gd name="connsiteX95" fmla="*/ 190500 w 2387600"/>
              <a:gd name="connsiteY95" fmla="*/ 577850 h 2159000"/>
              <a:gd name="connsiteX96" fmla="*/ 190500 w 2387600"/>
              <a:gd name="connsiteY96" fmla="*/ 577850 h 2159000"/>
              <a:gd name="connsiteX97" fmla="*/ 222250 w 2387600"/>
              <a:gd name="connsiteY97" fmla="*/ 469900 h 215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2387600" h="2159000">
                <a:moveTo>
                  <a:pt x="2247900" y="0"/>
                </a:moveTo>
                <a:lnTo>
                  <a:pt x="2197100" y="127000"/>
                </a:lnTo>
                <a:lnTo>
                  <a:pt x="2165350" y="222250"/>
                </a:lnTo>
                <a:lnTo>
                  <a:pt x="2120900" y="273050"/>
                </a:lnTo>
                <a:lnTo>
                  <a:pt x="2159000" y="342900"/>
                </a:lnTo>
                <a:lnTo>
                  <a:pt x="2082800" y="476250"/>
                </a:lnTo>
                <a:lnTo>
                  <a:pt x="1968500" y="635000"/>
                </a:lnTo>
                <a:lnTo>
                  <a:pt x="1847850" y="711200"/>
                </a:lnTo>
                <a:lnTo>
                  <a:pt x="1917700" y="806450"/>
                </a:lnTo>
                <a:lnTo>
                  <a:pt x="1943100" y="882650"/>
                </a:lnTo>
                <a:lnTo>
                  <a:pt x="2051050" y="882650"/>
                </a:lnTo>
                <a:lnTo>
                  <a:pt x="2146300" y="996950"/>
                </a:lnTo>
                <a:lnTo>
                  <a:pt x="2184400" y="1060450"/>
                </a:lnTo>
                <a:lnTo>
                  <a:pt x="2286000" y="1079500"/>
                </a:lnTo>
                <a:lnTo>
                  <a:pt x="2381250" y="1174750"/>
                </a:lnTo>
                <a:lnTo>
                  <a:pt x="2387600" y="1270000"/>
                </a:lnTo>
                <a:lnTo>
                  <a:pt x="2387600" y="1333500"/>
                </a:lnTo>
                <a:lnTo>
                  <a:pt x="2298700" y="1384300"/>
                </a:lnTo>
                <a:lnTo>
                  <a:pt x="2228850" y="1447800"/>
                </a:lnTo>
                <a:lnTo>
                  <a:pt x="2178050" y="1416050"/>
                </a:lnTo>
                <a:lnTo>
                  <a:pt x="2139950" y="1416050"/>
                </a:lnTo>
                <a:lnTo>
                  <a:pt x="2139950" y="1416050"/>
                </a:lnTo>
                <a:lnTo>
                  <a:pt x="2101850" y="1352550"/>
                </a:lnTo>
                <a:lnTo>
                  <a:pt x="1987550" y="1301750"/>
                </a:lnTo>
                <a:lnTo>
                  <a:pt x="1987550" y="1352550"/>
                </a:lnTo>
                <a:lnTo>
                  <a:pt x="1924050" y="1384300"/>
                </a:lnTo>
                <a:lnTo>
                  <a:pt x="1860550" y="1295400"/>
                </a:lnTo>
                <a:lnTo>
                  <a:pt x="1905000" y="1250950"/>
                </a:lnTo>
                <a:lnTo>
                  <a:pt x="1708150" y="1206500"/>
                </a:lnTo>
                <a:lnTo>
                  <a:pt x="1657350" y="1136650"/>
                </a:lnTo>
                <a:lnTo>
                  <a:pt x="1581150" y="1187450"/>
                </a:lnTo>
                <a:lnTo>
                  <a:pt x="1511300" y="1136650"/>
                </a:lnTo>
                <a:lnTo>
                  <a:pt x="1466850" y="1206500"/>
                </a:lnTo>
                <a:lnTo>
                  <a:pt x="1371600" y="1231900"/>
                </a:lnTo>
                <a:lnTo>
                  <a:pt x="1295400" y="1276350"/>
                </a:lnTo>
                <a:lnTo>
                  <a:pt x="1219200" y="1327150"/>
                </a:lnTo>
                <a:lnTo>
                  <a:pt x="1181100" y="1327150"/>
                </a:lnTo>
                <a:lnTo>
                  <a:pt x="1149350" y="1358900"/>
                </a:lnTo>
                <a:lnTo>
                  <a:pt x="1111250" y="1352550"/>
                </a:lnTo>
                <a:lnTo>
                  <a:pt x="1181100" y="1447800"/>
                </a:lnTo>
                <a:lnTo>
                  <a:pt x="1181100" y="1524000"/>
                </a:lnTo>
                <a:lnTo>
                  <a:pt x="1206500" y="1574800"/>
                </a:lnTo>
                <a:lnTo>
                  <a:pt x="1295400" y="1651000"/>
                </a:lnTo>
                <a:lnTo>
                  <a:pt x="1339850" y="1701800"/>
                </a:lnTo>
                <a:lnTo>
                  <a:pt x="1435100" y="1784350"/>
                </a:lnTo>
                <a:lnTo>
                  <a:pt x="1409700" y="1847850"/>
                </a:lnTo>
                <a:lnTo>
                  <a:pt x="1346200" y="1828800"/>
                </a:lnTo>
                <a:lnTo>
                  <a:pt x="1320800" y="1898650"/>
                </a:lnTo>
                <a:lnTo>
                  <a:pt x="1231900" y="1943100"/>
                </a:lnTo>
                <a:lnTo>
                  <a:pt x="1282700" y="2057400"/>
                </a:lnTo>
                <a:lnTo>
                  <a:pt x="1276350" y="2120900"/>
                </a:lnTo>
                <a:lnTo>
                  <a:pt x="1225550" y="2076450"/>
                </a:lnTo>
                <a:lnTo>
                  <a:pt x="1168400" y="2082800"/>
                </a:lnTo>
                <a:lnTo>
                  <a:pt x="1130300" y="2057400"/>
                </a:lnTo>
                <a:lnTo>
                  <a:pt x="1054100" y="2095500"/>
                </a:lnTo>
                <a:lnTo>
                  <a:pt x="965200" y="2139950"/>
                </a:lnTo>
                <a:lnTo>
                  <a:pt x="876300" y="2114550"/>
                </a:lnTo>
                <a:lnTo>
                  <a:pt x="800100" y="2114550"/>
                </a:lnTo>
                <a:lnTo>
                  <a:pt x="736600" y="2159000"/>
                </a:lnTo>
                <a:lnTo>
                  <a:pt x="692150" y="2089150"/>
                </a:lnTo>
                <a:lnTo>
                  <a:pt x="692150" y="2089150"/>
                </a:lnTo>
                <a:lnTo>
                  <a:pt x="615950" y="2095500"/>
                </a:lnTo>
                <a:lnTo>
                  <a:pt x="565150" y="2082800"/>
                </a:lnTo>
                <a:lnTo>
                  <a:pt x="520700" y="2082800"/>
                </a:lnTo>
                <a:lnTo>
                  <a:pt x="469900" y="2051050"/>
                </a:lnTo>
                <a:lnTo>
                  <a:pt x="406400" y="2108200"/>
                </a:lnTo>
                <a:lnTo>
                  <a:pt x="330200" y="2120900"/>
                </a:lnTo>
                <a:lnTo>
                  <a:pt x="292100" y="2095500"/>
                </a:lnTo>
                <a:lnTo>
                  <a:pt x="285750" y="2019300"/>
                </a:lnTo>
                <a:lnTo>
                  <a:pt x="285750" y="1949450"/>
                </a:lnTo>
                <a:lnTo>
                  <a:pt x="323850" y="1854200"/>
                </a:lnTo>
                <a:lnTo>
                  <a:pt x="387350" y="1720850"/>
                </a:lnTo>
                <a:lnTo>
                  <a:pt x="311150" y="1689100"/>
                </a:lnTo>
                <a:lnTo>
                  <a:pt x="241300" y="1663700"/>
                </a:lnTo>
                <a:lnTo>
                  <a:pt x="165100" y="1651000"/>
                </a:lnTo>
                <a:lnTo>
                  <a:pt x="95250" y="1631950"/>
                </a:lnTo>
                <a:lnTo>
                  <a:pt x="69850" y="1555750"/>
                </a:lnTo>
                <a:lnTo>
                  <a:pt x="69850" y="1460500"/>
                </a:lnTo>
                <a:lnTo>
                  <a:pt x="25400" y="1390650"/>
                </a:lnTo>
                <a:lnTo>
                  <a:pt x="76200" y="1327150"/>
                </a:lnTo>
                <a:lnTo>
                  <a:pt x="44450" y="1270000"/>
                </a:lnTo>
                <a:lnTo>
                  <a:pt x="0" y="1200150"/>
                </a:lnTo>
                <a:lnTo>
                  <a:pt x="6350" y="1155700"/>
                </a:lnTo>
                <a:lnTo>
                  <a:pt x="6350" y="1155700"/>
                </a:lnTo>
                <a:lnTo>
                  <a:pt x="6350" y="1079500"/>
                </a:lnTo>
                <a:lnTo>
                  <a:pt x="31750" y="1022350"/>
                </a:lnTo>
                <a:lnTo>
                  <a:pt x="6350" y="933450"/>
                </a:lnTo>
                <a:lnTo>
                  <a:pt x="12700" y="889000"/>
                </a:lnTo>
                <a:lnTo>
                  <a:pt x="101600" y="863600"/>
                </a:lnTo>
                <a:lnTo>
                  <a:pt x="177800" y="844550"/>
                </a:lnTo>
                <a:lnTo>
                  <a:pt x="203200" y="742950"/>
                </a:lnTo>
                <a:lnTo>
                  <a:pt x="152400" y="704850"/>
                </a:lnTo>
                <a:lnTo>
                  <a:pt x="107950" y="685800"/>
                </a:lnTo>
                <a:lnTo>
                  <a:pt x="107950" y="685800"/>
                </a:lnTo>
                <a:lnTo>
                  <a:pt x="190500" y="660400"/>
                </a:lnTo>
                <a:lnTo>
                  <a:pt x="190500" y="577850"/>
                </a:lnTo>
                <a:lnTo>
                  <a:pt x="190500" y="577850"/>
                </a:lnTo>
                <a:lnTo>
                  <a:pt x="222250" y="4699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Freihandform 105"/>
          <p:cNvSpPr/>
          <p:nvPr/>
        </p:nvSpPr>
        <p:spPr>
          <a:xfrm>
            <a:off x="4133850" y="2348975"/>
            <a:ext cx="177800" cy="31750"/>
          </a:xfrm>
          <a:custGeom>
            <a:avLst/>
            <a:gdLst>
              <a:gd name="connsiteX0" fmla="*/ 0 w 177800"/>
              <a:gd name="connsiteY0" fmla="*/ 0 h 31750"/>
              <a:gd name="connsiteX1" fmla="*/ 133350 w 177800"/>
              <a:gd name="connsiteY1" fmla="*/ 31750 h 31750"/>
              <a:gd name="connsiteX2" fmla="*/ 177800 w 177800"/>
              <a:gd name="connsiteY2" fmla="*/ 12700 h 3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31750">
                <a:moveTo>
                  <a:pt x="0" y="0"/>
                </a:moveTo>
                <a:lnTo>
                  <a:pt x="133350" y="31750"/>
                </a:lnTo>
                <a:lnTo>
                  <a:pt x="177800" y="127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Freihandform 106"/>
          <p:cNvSpPr/>
          <p:nvPr/>
        </p:nvSpPr>
        <p:spPr>
          <a:xfrm>
            <a:off x="3168650" y="3390375"/>
            <a:ext cx="495300" cy="215900"/>
          </a:xfrm>
          <a:custGeom>
            <a:avLst/>
            <a:gdLst>
              <a:gd name="connsiteX0" fmla="*/ 0 w 495300"/>
              <a:gd name="connsiteY0" fmla="*/ 38100 h 215900"/>
              <a:gd name="connsiteX1" fmla="*/ 44450 w 495300"/>
              <a:gd name="connsiteY1" fmla="*/ 44450 h 215900"/>
              <a:gd name="connsiteX2" fmla="*/ 114300 w 495300"/>
              <a:gd name="connsiteY2" fmla="*/ 88900 h 215900"/>
              <a:gd name="connsiteX3" fmla="*/ 165100 w 495300"/>
              <a:gd name="connsiteY3" fmla="*/ 31750 h 215900"/>
              <a:gd name="connsiteX4" fmla="*/ 209550 w 495300"/>
              <a:gd name="connsiteY4" fmla="*/ 0 h 215900"/>
              <a:gd name="connsiteX5" fmla="*/ 266700 w 495300"/>
              <a:gd name="connsiteY5" fmla="*/ 0 h 215900"/>
              <a:gd name="connsiteX6" fmla="*/ 311150 w 495300"/>
              <a:gd name="connsiteY6" fmla="*/ 19050 h 215900"/>
              <a:gd name="connsiteX7" fmla="*/ 349250 w 495300"/>
              <a:gd name="connsiteY7" fmla="*/ 76200 h 215900"/>
              <a:gd name="connsiteX8" fmla="*/ 419100 w 495300"/>
              <a:gd name="connsiteY8" fmla="*/ 57150 h 215900"/>
              <a:gd name="connsiteX9" fmla="*/ 444500 w 495300"/>
              <a:gd name="connsiteY9" fmla="*/ 107950 h 215900"/>
              <a:gd name="connsiteX10" fmla="*/ 419100 w 495300"/>
              <a:gd name="connsiteY10" fmla="*/ 190500 h 215900"/>
              <a:gd name="connsiteX11" fmla="*/ 419100 w 495300"/>
              <a:gd name="connsiteY11" fmla="*/ 190500 h 215900"/>
              <a:gd name="connsiteX12" fmla="*/ 419100 w 495300"/>
              <a:gd name="connsiteY12" fmla="*/ 190500 h 215900"/>
              <a:gd name="connsiteX13" fmla="*/ 419100 w 495300"/>
              <a:gd name="connsiteY13" fmla="*/ 190500 h 215900"/>
              <a:gd name="connsiteX14" fmla="*/ 495300 w 495300"/>
              <a:gd name="connsiteY14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5300" h="215900">
                <a:moveTo>
                  <a:pt x="0" y="38100"/>
                </a:moveTo>
                <a:lnTo>
                  <a:pt x="44450" y="44450"/>
                </a:lnTo>
                <a:lnTo>
                  <a:pt x="114300" y="88900"/>
                </a:lnTo>
                <a:lnTo>
                  <a:pt x="165100" y="31750"/>
                </a:lnTo>
                <a:lnTo>
                  <a:pt x="209550" y="0"/>
                </a:lnTo>
                <a:lnTo>
                  <a:pt x="266700" y="0"/>
                </a:lnTo>
                <a:lnTo>
                  <a:pt x="311150" y="19050"/>
                </a:lnTo>
                <a:lnTo>
                  <a:pt x="349250" y="76200"/>
                </a:lnTo>
                <a:lnTo>
                  <a:pt x="419100" y="57150"/>
                </a:lnTo>
                <a:lnTo>
                  <a:pt x="444500" y="107950"/>
                </a:lnTo>
                <a:lnTo>
                  <a:pt x="419100" y="190500"/>
                </a:lnTo>
                <a:lnTo>
                  <a:pt x="419100" y="190500"/>
                </a:lnTo>
                <a:lnTo>
                  <a:pt x="419100" y="190500"/>
                </a:lnTo>
                <a:lnTo>
                  <a:pt x="419100" y="190500"/>
                </a:lnTo>
                <a:lnTo>
                  <a:pt x="495300" y="2159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9" name="Freihandform 108"/>
          <p:cNvSpPr/>
          <p:nvPr/>
        </p:nvSpPr>
        <p:spPr>
          <a:xfrm>
            <a:off x="3602567" y="3765025"/>
            <a:ext cx="114300" cy="207433"/>
          </a:xfrm>
          <a:custGeom>
            <a:avLst/>
            <a:gdLst>
              <a:gd name="connsiteX0" fmla="*/ 114300 w 114300"/>
              <a:gd name="connsiteY0" fmla="*/ 207433 h 207433"/>
              <a:gd name="connsiteX1" fmla="*/ 80433 w 114300"/>
              <a:gd name="connsiteY1" fmla="*/ 190500 h 207433"/>
              <a:gd name="connsiteX2" fmla="*/ 46566 w 114300"/>
              <a:gd name="connsiteY2" fmla="*/ 207433 h 207433"/>
              <a:gd name="connsiteX3" fmla="*/ 16933 w 114300"/>
              <a:gd name="connsiteY3" fmla="*/ 177800 h 207433"/>
              <a:gd name="connsiteX4" fmla="*/ 29633 w 114300"/>
              <a:gd name="connsiteY4" fmla="*/ 143933 h 207433"/>
              <a:gd name="connsiteX5" fmla="*/ 0 w 114300"/>
              <a:gd name="connsiteY5" fmla="*/ 105833 h 207433"/>
              <a:gd name="connsiteX6" fmla="*/ 0 w 114300"/>
              <a:gd name="connsiteY6" fmla="*/ 80433 h 207433"/>
              <a:gd name="connsiteX7" fmla="*/ 42333 w 114300"/>
              <a:gd name="connsiteY7" fmla="*/ 0 h 207433"/>
              <a:gd name="connsiteX8" fmla="*/ 80433 w 114300"/>
              <a:gd name="connsiteY8" fmla="*/ 16933 h 20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00" h="207433">
                <a:moveTo>
                  <a:pt x="114300" y="207433"/>
                </a:moveTo>
                <a:lnTo>
                  <a:pt x="80433" y="190500"/>
                </a:lnTo>
                <a:lnTo>
                  <a:pt x="46566" y="207433"/>
                </a:lnTo>
                <a:lnTo>
                  <a:pt x="16933" y="177800"/>
                </a:lnTo>
                <a:lnTo>
                  <a:pt x="29633" y="143933"/>
                </a:lnTo>
                <a:lnTo>
                  <a:pt x="0" y="105833"/>
                </a:lnTo>
                <a:lnTo>
                  <a:pt x="0" y="80433"/>
                </a:lnTo>
                <a:lnTo>
                  <a:pt x="42333" y="0"/>
                </a:lnTo>
                <a:lnTo>
                  <a:pt x="80433" y="16933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2" name="Freihandform 111"/>
          <p:cNvSpPr/>
          <p:nvPr/>
        </p:nvSpPr>
        <p:spPr>
          <a:xfrm>
            <a:off x="3018367" y="3506792"/>
            <a:ext cx="605366" cy="457200"/>
          </a:xfrm>
          <a:custGeom>
            <a:avLst/>
            <a:gdLst>
              <a:gd name="connsiteX0" fmla="*/ 0 w 605366"/>
              <a:gd name="connsiteY0" fmla="*/ 0 h 457200"/>
              <a:gd name="connsiteX1" fmla="*/ 12700 w 605366"/>
              <a:gd name="connsiteY1" fmla="*/ 38100 h 457200"/>
              <a:gd name="connsiteX2" fmla="*/ 12700 w 605366"/>
              <a:gd name="connsiteY2" fmla="*/ 80433 h 457200"/>
              <a:gd name="connsiteX3" fmla="*/ 76200 w 605366"/>
              <a:gd name="connsiteY3" fmla="*/ 114300 h 457200"/>
              <a:gd name="connsiteX4" fmla="*/ 97366 w 605366"/>
              <a:gd name="connsiteY4" fmla="*/ 88900 h 457200"/>
              <a:gd name="connsiteX5" fmla="*/ 122766 w 605366"/>
              <a:gd name="connsiteY5" fmla="*/ 88900 h 457200"/>
              <a:gd name="connsiteX6" fmla="*/ 143933 w 605366"/>
              <a:gd name="connsiteY6" fmla="*/ 118533 h 457200"/>
              <a:gd name="connsiteX7" fmla="*/ 143933 w 605366"/>
              <a:gd name="connsiteY7" fmla="*/ 169333 h 457200"/>
              <a:gd name="connsiteX8" fmla="*/ 203200 w 605366"/>
              <a:gd name="connsiteY8" fmla="*/ 173566 h 457200"/>
              <a:gd name="connsiteX9" fmla="*/ 220133 w 605366"/>
              <a:gd name="connsiteY9" fmla="*/ 224366 h 457200"/>
              <a:gd name="connsiteX10" fmla="*/ 279400 w 605366"/>
              <a:gd name="connsiteY10" fmla="*/ 215900 h 457200"/>
              <a:gd name="connsiteX11" fmla="*/ 309033 w 605366"/>
              <a:gd name="connsiteY11" fmla="*/ 249766 h 457200"/>
              <a:gd name="connsiteX12" fmla="*/ 296333 w 605366"/>
              <a:gd name="connsiteY12" fmla="*/ 304800 h 457200"/>
              <a:gd name="connsiteX13" fmla="*/ 309033 w 605366"/>
              <a:gd name="connsiteY13" fmla="*/ 325966 h 457200"/>
              <a:gd name="connsiteX14" fmla="*/ 368300 w 605366"/>
              <a:gd name="connsiteY14" fmla="*/ 325966 h 457200"/>
              <a:gd name="connsiteX15" fmla="*/ 406400 w 605366"/>
              <a:gd name="connsiteY15" fmla="*/ 283633 h 457200"/>
              <a:gd name="connsiteX16" fmla="*/ 427566 w 605366"/>
              <a:gd name="connsiteY16" fmla="*/ 300566 h 457200"/>
              <a:gd name="connsiteX17" fmla="*/ 427566 w 605366"/>
              <a:gd name="connsiteY17" fmla="*/ 342900 h 457200"/>
              <a:gd name="connsiteX18" fmla="*/ 427566 w 605366"/>
              <a:gd name="connsiteY18" fmla="*/ 368300 h 457200"/>
              <a:gd name="connsiteX19" fmla="*/ 469900 w 605366"/>
              <a:gd name="connsiteY19" fmla="*/ 389466 h 457200"/>
              <a:gd name="connsiteX20" fmla="*/ 508000 w 605366"/>
              <a:gd name="connsiteY20" fmla="*/ 414866 h 457200"/>
              <a:gd name="connsiteX21" fmla="*/ 546100 w 605366"/>
              <a:gd name="connsiteY21" fmla="*/ 457200 h 457200"/>
              <a:gd name="connsiteX22" fmla="*/ 605366 w 605366"/>
              <a:gd name="connsiteY22" fmla="*/ 436033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5366" h="457200">
                <a:moveTo>
                  <a:pt x="0" y="0"/>
                </a:moveTo>
                <a:lnTo>
                  <a:pt x="12700" y="38100"/>
                </a:lnTo>
                <a:lnTo>
                  <a:pt x="12700" y="80433"/>
                </a:lnTo>
                <a:lnTo>
                  <a:pt x="76200" y="114300"/>
                </a:lnTo>
                <a:lnTo>
                  <a:pt x="97366" y="88900"/>
                </a:lnTo>
                <a:lnTo>
                  <a:pt x="122766" y="88900"/>
                </a:lnTo>
                <a:lnTo>
                  <a:pt x="143933" y="118533"/>
                </a:lnTo>
                <a:lnTo>
                  <a:pt x="143933" y="169333"/>
                </a:lnTo>
                <a:lnTo>
                  <a:pt x="203200" y="173566"/>
                </a:lnTo>
                <a:lnTo>
                  <a:pt x="220133" y="224366"/>
                </a:lnTo>
                <a:lnTo>
                  <a:pt x="279400" y="215900"/>
                </a:lnTo>
                <a:lnTo>
                  <a:pt x="309033" y="249766"/>
                </a:lnTo>
                <a:lnTo>
                  <a:pt x="296333" y="304800"/>
                </a:lnTo>
                <a:lnTo>
                  <a:pt x="309033" y="325966"/>
                </a:lnTo>
                <a:lnTo>
                  <a:pt x="368300" y="325966"/>
                </a:lnTo>
                <a:lnTo>
                  <a:pt x="406400" y="283633"/>
                </a:lnTo>
                <a:lnTo>
                  <a:pt x="427566" y="300566"/>
                </a:lnTo>
                <a:lnTo>
                  <a:pt x="427566" y="342900"/>
                </a:lnTo>
                <a:lnTo>
                  <a:pt x="427566" y="368300"/>
                </a:lnTo>
                <a:lnTo>
                  <a:pt x="469900" y="389466"/>
                </a:lnTo>
                <a:lnTo>
                  <a:pt x="508000" y="414866"/>
                </a:lnTo>
                <a:lnTo>
                  <a:pt x="546100" y="457200"/>
                </a:lnTo>
                <a:lnTo>
                  <a:pt x="605366" y="436033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4" name="Freihandform 113"/>
          <p:cNvSpPr/>
          <p:nvPr/>
        </p:nvSpPr>
        <p:spPr>
          <a:xfrm>
            <a:off x="2226733" y="5585358"/>
            <a:ext cx="893234" cy="254000"/>
          </a:xfrm>
          <a:custGeom>
            <a:avLst/>
            <a:gdLst>
              <a:gd name="connsiteX0" fmla="*/ 893234 w 893234"/>
              <a:gd name="connsiteY0" fmla="*/ 228600 h 254000"/>
              <a:gd name="connsiteX1" fmla="*/ 850900 w 893234"/>
              <a:gd name="connsiteY1" fmla="*/ 220134 h 254000"/>
              <a:gd name="connsiteX2" fmla="*/ 808567 w 893234"/>
              <a:gd name="connsiteY2" fmla="*/ 249767 h 254000"/>
              <a:gd name="connsiteX3" fmla="*/ 757767 w 893234"/>
              <a:gd name="connsiteY3" fmla="*/ 254000 h 254000"/>
              <a:gd name="connsiteX4" fmla="*/ 715434 w 893234"/>
              <a:gd name="connsiteY4" fmla="*/ 245534 h 254000"/>
              <a:gd name="connsiteX5" fmla="*/ 681567 w 893234"/>
              <a:gd name="connsiteY5" fmla="*/ 245534 h 254000"/>
              <a:gd name="connsiteX6" fmla="*/ 647700 w 893234"/>
              <a:gd name="connsiteY6" fmla="*/ 194734 h 254000"/>
              <a:gd name="connsiteX7" fmla="*/ 588434 w 893234"/>
              <a:gd name="connsiteY7" fmla="*/ 186267 h 254000"/>
              <a:gd name="connsiteX8" fmla="*/ 563034 w 893234"/>
              <a:gd name="connsiteY8" fmla="*/ 165100 h 254000"/>
              <a:gd name="connsiteX9" fmla="*/ 537634 w 893234"/>
              <a:gd name="connsiteY9" fmla="*/ 156634 h 254000"/>
              <a:gd name="connsiteX10" fmla="*/ 448734 w 893234"/>
              <a:gd name="connsiteY10" fmla="*/ 131234 h 254000"/>
              <a:gd name="connsiteX11" fmla="*/ 444500 w 893234"/>
              <a:gd name="connsiteY11" fmla="*/ 173567 h 254000"/>
              <a:gd name="connsiteX12" fmla="*/ 381000 w 893234"/>
              <a:gd name="connsiteY12" fmla="*/ 156634 h 254000"/>
              <a:gd name="connsiteX13" fmla="*/ 317500 w 893234"/>
              <a:gd name="connsiteY13" fmla="*/ 173567 h 254000"/>
              <a:gd name="connsiteX14" fmla="*/ 262467 w 893234"/>
              <a:gd name="connsiteY14" fmla="*/ 135467 h 254000"/>
              <a:gd name="connsiteX15" fmla="*/ 220134 w 893234"/>
              <a:gd name="connsiteY15" fmla="*/ 152400 h 254000"/>
              <a:gd name="connsiteX16" fmla="*/ 186267 w 893234"/>
              <a:gd name="connsiteY16" fmla="*/ 105834 h 254000"/>
              <a:gd name="connsiteX17" fmla="*/ 67734 w 893234"/>
              <a:gd name="connsiteY17" fmla="*/ 80434 h 254000"/>
              <a:gd name="connsiteX18" fmla="*/ 71967 w 893234"/>
              <a:gd name="connsiteY18" fmla="*/ 25400 h 254000"/>
              <a:gd name="connsiteX19" fmla="*/ 38100 w 893234"/>
              <a:gd name="connsiteY19" fmla="*/ 25400 h 254000"/>
              <a:gd name="connsiteX20" fmla="*/ 0 w 893234"/>
              <a:gd name="connsiteY20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93234" h="254000">
                <a:moveTo>
                  <a:pt x="893234" y="228600"/>
                </a:moveTo>
                <a:lnTo>
                  <a:pt x="850900" y="220134"/>
                </a:lnTo>
                <a:lnTo>
                  <a:pt x="808567" y="249767"/>
                </a:lnTo>
                <a:lnTo>
                  <a:pt x="757767" y="254000"/>
                </a:lnTo>
                <a:lnTo>
                  <a:pt x="715434" y="245534"/>
                </a:lnTo>
                <a:lnTo>
                  <a:pt x="681567" y="245534"/>
                </a:lnTo>
                <a:lnTo>
                  <a:pt x="647700" y="194734"/>
                </a:lnTo>
                <a:lnTo>
                  <a:pt x="588434" y="186267"/>
                </a:lnTo>
                <a:lnTo>
                  <a:pt x="563034" y="165100"/>
                </a:lnTo>
                <a:lnTo>
                  <a:pt x="537634" y="156634"/>
                </a:lnTo>
                <a:lnTo>
                  <a:pt x="448734" y="131234"/>
                </a:lnTo>
                <a:lnTo>
                  <a:pt x="444500" y="173567"/>
                </a:lnTo>
                <a:lnTo>
                  <a:pt x="381000" y="156634"/>
                </a:lnTo>
                <a:lnTo>
                  <a:pt x="317500" y="173567"/>
                </a:lnTo>
                <a:lnTo>
                  <a:pt x="262467" y="135467"/>
                </a:lnTo>
                <a:lnTo>
                  <a:pt x="220134" y="152400"/>
                </a:lnTo>
                <a:lnTo>
                  <a:pt x="186267" y="105834"/>
                </a:lnTo>
                <a:lnTo>
                  <a:pt x="67734" y="80434"/>
                </a:lnTo>
                <a:lnTo>
                  <a:pt x="71967" y="25400"/>
                </a:lnTo>
                <a:lnTo>
                  <a:pt x="38100" y="25400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5" name="Freihandform 114"/>
          <p:cNvSpPr/>
          <p:nvPr/>
        </p:nvSpPr>
        <p:spPr>
          <a:xfrm>
            <a:off x="3636433" y="4484692"/>
            <a:ext cx="838200" cy="465666"/>
          </a:xfrm>
          <a:custGeom>
            <a:avLst/>
            <a:gdLst>
              <a:gd name="connsiteX0" fmla="*/ 304800 w 838200"/>
              <a:gd name="connsiteY0" fmla="*/ 8466 h 465666"/>
              <a:gd name="connsiteX1" fmla="*/ 266700 w 838200"/>
              <a:gd name="connsiteY1" fmla="*/ 42333 h 465666"/>
              <a:gd name="connsiteX2" fmla="*/ 228600 w 838200"/>
              <a:gd name="connsiteY2" fmla="*/ 42333 h 465666"/>
              <a:gd name="connsiteX3" fmla="*/ 207434 w 838200"/>
              <a:gd name="connsiteY3" fmla="*/ 21166 h 465666"/>
              <a:gd name="connsiteX4" fmla="*/ 173567 w 838200"/>
              <a:gd name="connsiteY4" fmla="*/ 71966 h 465666"/>
              <a:gd name="connsiteX5" fmla="*/ 194734 w 838200"/>
              <a:gd name="connsiteY5" fmla="*/ 84666 h 465666"/>
              <a:gd name="connsiteX6" fmla="*/ 127000 w 838200"/>
              <a:gd name="connsiteY6" fmla="*/ 165100 h 465666"/>
              <a:gd name="connsiteX7" fmla="*/ 84667 w 838200"/>
              <a:gd name="connsiteY7" fmla="*/ 190500 h 465666"/>
              <a:gd name="connsiteX8" fmla="*/ 97367 w 838200"/>
              <a:gd name="connsiteY8" fmla="*/ 237066 h 465666"/>
              <a:gd name="connsiteX9" fmla="*/ 38100 w 838200"/>
              <a:gd name="connsiteY9" fmla="*/ 279400 h 465666"/>
              <a:gd name="connsiteX10" fmla="*/ 29634 w 838200"/>
              <a:gd name="connsiteY10" fmla="*/ 309033 h 465666"/>
              <a:gd name="connsiteX11" fmla="*/ 46567 w 838200"/>
              <a:gd name="connsiteY11" fmla="*/ 338666 h 465666"/>
              <a:gd name="connsiteX12" fmla="*/ 0 w 838200"/>
              <a:gd name="connsiteY12" fmla="*/ 385233 h 465666"/>
              <a:gd name="connsiteX13" fmla="*/ 80434 w 838200"/>
              <a:gd name="connsiteY13" fmla="*/ 359833 h 465666"/>
              <a:gd name="connsiteX14" fmla="*/ 84667 w 838200"/>
              <a:gd name="connsiteY14" fmla="*/ 330200 h 465666"/>
              <a:gd name="connsiteX15" fmla="*/ 131234 w 838200"/>
              <a:gd name="connsiteY15" fmla="*/ 309033 h 465666"/>
              <a:gd name="connsiteX16" fmla="*/ 160867 w 838200"/>
              <a:gd name="connsiteY16" fmla="*/ 355600 h 465666"/>
              <a:gd name="connsiteX17" fmla="*/ 182034 w 838200"/>
              <a:gd name="connsiteY17" fmla="*/ 410633 h 465666"/>
              <a:gd name="connsiteX18" fmla="*/ 211667 w 838200"/>
              <a:gd name="connsiteY18" fmla="*/ 452966 h 465666"/>
              <a:gd name="connsiteX19" fmla="*/ 232834 w 838200"/>
              <a:gd name="connsiteY19" fmla="*/ 465666 h 465666"/>
              <a:gd name="connsiteX20" fmla="*/ 313267 w 838200"/>
              <a:gd name="connsiteY20" fmla="*/ 427566 h 465666"/>
              <a:gd name="connsiteX21" fmla="*/ 372534 w 838200"/>
              <a:gd name="connsiteY21" fmla="*/ 444500 h 465666"/>
              <a:gd name="connsiteX22" fmla="*/ 410634 w 838200"/>
              <a:gd name="connsiteY22" fmla="*/ 414866 h 465666"/>
              <a:gd name="connsiteX23" fmla="*/ 423334 w 838200"/>
              <a:gd name="connsiteY23" fmla="*/ 376766 h 465666"/>
              <a:gd name="connsiteX24" fmla="*/ 436034 w 838200"/>
              <a:gd name="connsiteY24" fmla="*/ 338666 h 465666"/>
              <a:gd name="connsiteX25" fmla="*/ 486834 w 838200"/>
              <a:gd name="connsiteY25" fmla="*/ 368300 h 465666"/>
              <a:gd name="connsiteX26" fmla="*/ 533400 w 838200"/>
              <a:gd name="connsiteY26" fmla="*/ 419100 h 465666"/>
              <a:gd name="connsiteX27" fmla="*/ 558800 w 838200"/>
              <a:gd name="connsiteY27" fmla="*/ 448733 h 465666"/>
              <a:gd name="connsiteX28" fmla="*/ 592667 w 838200"/>
              <a:gd name="connsiteY28" fmla="*/ 385233 h 465666"/>
              <a:gd name="connsiteX29" fmla="*/ 618067 w 838200"/>
              <a:gd name="connsiteY29" fmla="*/ 296333 h 465666"/>
              <a:gd name="connsiteX30" fmla="*/ 647700 w 838200"/>
              <a:gd name="connsiteY30" fmla="*/ 304800 h 465666"/>
              <a:gd name="connsiteX31" fmla="*/ 677334 w 838200"/>
              <a:gd name="connsiteY31" fmla="*/ 347133 h 465666"/>
              <a:gd name="connsiteX32" fmla="*/ 740834 w 838200"/>
              <a:gd name="connsiteY32" fmla="*/ 330200 h 465666"/>
              <a:gd name="connsiteX33" fmla="*/ 770467 w 838200"/>
              <a:gd name="connsiteY33" fmla="*/ 359833 h 465666"/>
              <a:gd name="connsiteX34" fmla="*/ 770467 w 838200"/>
              <a:gd name="connsiteY34" fmla="*/ 309033 h 465666"/>
              <a:gd name="connsiteX35" fmla="*/ 766234 w 838200"/>
              <a:gd name="connsiteY35" fmla="*/ 275166 h 465666"/>
              <a:gd name="connsiteX36" fmla="*/ 800100 w 838200"/>
              <a:gd name="connsiteY36" fmla="*/ 275166 h 465666"/>
              <a:gd name="connsiteX37" fmla="*/ 838200 w 838200"/>
              <a:gd name="connsiteY37" fmla="*/ 270933 h 465666"/>
              <a:gd name="connsiteX38" fmla="*/ 829734 w 838200"/>
              <a:gd name="connsiteY38" fmla="*/ 224366 h 465666"/>
              <a:gd name="connsiteX39" fmla="*/ 829734 w 838200"/>
              <a:gd name="connsiteY39" fmla="*/ 173566 h 465666"/>
              <a:gd name="connsiteX40" fmla="*/ 787400 w 838200"/>
              <a:gd name="connsiteY40" fmla="*/ 186266 h 465666"/>
              <a:gd name="connsiteX41" fmla="*/ 753534 w 838200"/>
              <a:gd name="connsiteY41" fmla="*/ 203200 h 465666"/>
              <a:gd name="connsiteX42" fmla="*/ 715434 w 838200"/>
              <a:gd name="connsiteY42" fmla="*/ 156633 h 465666"/>
              <a:gd name="connsiteX43" fmla="*/ 668867 w 838200"/>
              <a:gd name="connsiteY43" fmla="*/ 143933 h 465666"/>
              <a:gd name="connsiteX44" fmla="*/ 664634 w 838200"/>
              <a:gd name="connsiteY44" fmla="*/ 80433 h 465666"/>
              <a:gd name="connsiteX45" fmla="*/ 685800 w 838200"/>
              <a:gd name="connsiteY45" fmla="*/ 59266 h 465666"/>
              <a:gd name="connsiteX46" fmla="*/ 651934 w 838200"/>
              <a:gd name="connsiteY46" fmla="*/ 0 h 46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38200" h="465666">
                <a:moveTo>
                  <a:pt x="304800" y="8466"/>
                </a:moveTo>
                <a:lnTo>
                  <a:pt x="266700" y="42333"/>
                </a:lnTo>
                <a:lnTo>
                  <a:pt x="228600" y="42333"/>
                </a:lnTo>
                <a:lnTo>
                  <a:pt x="207434" y="21166"/>
                </a:lnTo>
                <a:lnTo>
                  <a:pt x="173567" y="71966"/>
                </a:lnTo>
                <a:lnTo>
                  <a:pt x="194734" y="84666"/>
                </a:lnTo>
                <a:lnTo>
                  <a:pt x="127000" y="165100"/>
                </a:lnTo>
                <a:lnTo>
                  <a:pt x="84667" y="190500"/>
                </a:lnTo>
                <a:lnTo>
                  <a:pt x="97367" y="237066"/>
                </a:lnTo>
                <a:lnTo>
                  <a:pt x="38100" y="279400"/>
                </a:lnTo>
                <a:lnTo>
                  <a:pt x="29634" y="309033"/>
                </a:lnTo>
                <a:lnTo>
                  <a:pt x="46567" y="338666"/>
                </a:lnTo>
                <a:lnTo>
                  <a:pt x="0" y="385233"/>
                </a:lnTo>
                <a:lnTo>
                  <a:pt x="80434" y="359833"/>
                </a:lnTo>
                <a:lnTo>
                  <a:pt x="84667" y="330200"/>
                </a:lnTo>
                <a:lnTo>
                  <a:pt x="131234" y="309033"/>
                </a:lnTo>
                <a:lnTo>
                  <a:pt x="160867" y="355600"/>
                </a:lnTo>
                <a:lnTo>
                  <a:pt x="182034" y="410633"/>
                </a:lnTo>
                <a:lnTo>
                  <a:pt x="211667" y="452966"/>
                </a:lnTo>
                <a:lnTo>
                  <a:pt x="232834" y="465666"/>
                </a:lnTo>
                <a:lnTo>
                  <a:pt x="313267" y="427566"/>
                </a:lnTo>
                <a:lnTo>
                  <a:pt x="372534" y="444500"/>
                </a:lnTo>
                <a:lnTo>
                  <a:pt x="410634" y="414866"/>
                </a:lnTo>
                <a:lnTo>
                  <a:pt x="423334" y="376766"/>
                </a:lnTo>
                <a:lnTo>
                  <a:pt x="436034" y="338666"/>
                </a:lnTo>
                <a:lnTo>
                  <a:pt x="486834" y="368300"/>
                </a:lnTo>
                <a:lnTo>
                  <a:pt x="533400" y="419100"/>
                </a:lnTo>
                <a:lnTo>
                  <a:pt x="558800" y="448733"/>
                </a:lnTo>
                <a:lnTo>
                  <a:pt x="592667" y="385233"/>
                </a:lnTo>
                <a:lnTo>
                  <a:pt x="618067" y="296333"/>
                </a:lnTo>
                <a:lnTo>
                  <a:pt x="647700" y="304800"/>
                </a:lnTo>
                <a:lnTo>
                  <a:pt x="677334" y="347133"/>
                </a:lnTo>
                <a:lnTo>
                  <a:pt x="740834" y="330200"/>
                </a:lnTo>
                <a:lnTo>
                  <a:pt x="770467" y="359833"/>
                </a:lnTo>
                <a:lnTo>
                  <a:pt x="770467" y="309033"/>
                </a:lnTo>
                <a:lnTo>
                  <a:pt x="766234" y="275166"/>
                </a:lnTo>
                <a:lnTo>
                  <a:pt x="800100" y="275166"/>
                </a:lnTo>
                <a:lnTo>
                  <a:pt x="838200" y="270933"/>
                </a:lnTo>
                <a:lnTo>
                  <a:pt x="829734" y="224366"/>
                </a:lnTo>
                <a:lnTo>
                  <a:pt x="829734" y="173566"/>
                </a:lnTo>
                <a:lnTo>
                  <a:pt x="787400" y="186266"/>
                </a:lnTo>
                <a:lnTo>
                  <a:pt x="753534" y="203200"/>
                </a:lnTo>
                <a:lnTo>
                  <a:pt x="715434" y="156633"/>
                </a:lnTo>
                <a:lnTo>
                  <a:pt x="668867" y="143933"/>
                </a:lnTo>
                <a:lnTo>
                  <a:pt x="664634" y="80433"/>
                </a:lnTo>
                <a:lnTo>
                  <a:pt x="685800" y="59266"/>
                </a:lnTo>
                <a:lnTo>
                  <a:pt x="651934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7" name="Freihandform 116"/>
          <p:cNvSpPr/>
          <p:nvPr/>
        </p:nvSpPr>
        <p:spPr>
          <a:xfrm>
            <a:off x="3767667" y="4933425"/>
            <a:ext cx="203200" cy="563033"/>
          </a:xfrm>
          <a:custGeom>
            <a:avLst/>
            <a:gdLst>
              <a:gd name="connsiteX0" fmla="*/ 165100 w 203200"/>
              <a:gd name="connsiteY0" fmla="*/ 563033 h 563033"/>
              <a:gd name="connsiteX1" fmla="*/ 156633 w 203200"/>
              <a:gd name="connsiteY1" fmla="*/ 524933 h 563033"/>
              <a:gd name="connsiteX2" fmla="*/ 203200 w 203200"/>
              <a:gd name="connsiteY2" fmla="*/ 461433 h 563033"/>
              <a:gd name="connsiteX3" fmla="*/ 182033 w 203200"/>
              <a:gd name="connsiteY3" fmla="*/ 444500 h 563033"/>
              <a:gd name="connsiteX4" fmla="*/ 135466 w 203200"/>
              <a:gd name="connsiteY4" fmla="*/ 465667 h 563033"/>
              <a:gd name="connsiteX5" fmla="*/ 50800 w 203200"/>
              <a:gd name="connsiteY5" fmla="*/ 423333 h 563033"/>
              <a:gd name="connsiteX6" fmla="*/ 50800 w 203200"/>
              <a:gd name="connsiteY6" fmla="*/ 372533 h 563033"/>
              <a:gd name="connsiteX7" fmla="*/ 42333 w 203200"/>
              <a:gd name="connsiteY7" fmla="*/ 338667 h 563033"/>
              <a:gd name="connsiteX8" fmla="*/ 84666 w 203200"/>
              <a:gd name="connsiteY8" fmla="*/ 313267 h 563033"/>
              <a:gd name="connsiteX9" fmla="*/ 71966 w 203200"/>
              <a:gd name="connsiteY9" fmla="*/ 275167 h 563033"/>
              <a:gd name="connsiteX10" fmla="*/ 8466 w 203200"/>
              <a:gd name="connsiteY10" fmla="*/ 249767 h 563033"/>
              <a:gd name="connsiteX11" fmla="*/ 0 w 203200"/>
              <a:gd name="connsiteY11" fmla="*/ 203200 h 563033"/>
              <a:gd name="connsiteX12" fmla="*/ 46566 w 203200"/>
              <a:gd name="connsiteY12" fmla="*/ 194733 h 563033"/>
              <a:gd name="connsiteX13" fmla="*/ 97366 w 203200"/>
              <a:gd name="connsiteY13" fmla="*/ 182033 h 563033"/>
              <a:gd name="connsiteX14" fmla="*/ 97366 w 203200"/>
              <a:gd name="connsiteY14" fmla="*/ 127000 h 563033"/>
              <a:gd name="connsiteX15" fmla="*/ 50800 w 203200"/>
              <a:gd name="connsiteY15" fmla="*/ 97367 h 563033"/>
              <a:gd name="connsiteX16" fmla="*/ 46566 w 203200"/>
              <a:gd name="connsiteY16" fmla="*/ 63500 h 563033"/>
              <a:gd name="connsiteX17" fmla="*/ 29633 w 203200"/>
              <a:gd name="connsiteY17" fmla="*/ 29633 h 563033"/>
              <a:gd name="connsiteX18" fmla="*/ 76200 w 203200"/>
              <a:gd name="connsiteY18" fmla="*/ 0 h 56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3200" h="563033">
                <a:moveTo>
                  <a:pt x="165100" y="563033"/>
                </a:moveTo>
                <a:lnTo>
                  <a:pt x="156633" y="524933"/>
                </a:lnTo>
                <a:lnTo>
                  <a:pt x="203200" y="461433"/>
                </a:lnTo>
                <a:lnTo>
                  <a:pt x="182033" y="444500"/>
                </a:lnTo>
                <a:lnTo>
                  <a:pt x="135466" y="465667"/>
                </a:lnTo>
                <a:lnTo>
                  <a:pt x="50800" y="423333"/>
                </a:lnTo>
                <a:lnTo>
                  <a:pt x="50800" y="372533"/>
                </a:lnTo>
                <a:lnTo>
                  <a:pt x="42333" y="338667"/>
                </a:lnTo>
                <a:lnTo>
                  <a:pt x="84666" y="313267"/>
                </a:lnTo>
                <a:lnTo>
                  <a:pt x="71966" y="275167"/>
                </a:lnTo>
                <a:lnTo>
                  <a:pt x="8466" y="249767"/>
                </a:lnTo>
                <a:lnTo>
                  <a:pt x="0" y="203200"/>
                </a:lnTo>
                <a:lnTo>
                  <a:pt x="46566" y="194733"/>
                </a:lnTo>
                <a:lnTo>
                  <a:pt x="97366" y="182033"/>
                </a:lnTo>
                <a:lnTo>
                  <a:pt x="97366" y="127000"/>
                </a:lnTo>
                <a:lnTo>
                  <a:pt x="50800" y="97367"/>
                </a:lnTo>
                <a:lnTo>
                  <a:pt x="46566" y="63500"/>
                </a:lnTo>
                <a:lnTo>
                  <a:pt x="29633" y="29633"/>
                </a:lnTo>
                <a:lnTo>
                  <a:pt x="762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8" name="Freihandform 117"/>
          <p:cNvSpPr/>
          <p:nvPr/>
        </p:nvSpPr>
        <p:spPr>
          <a:xfrm>
            <a:off x="4470400" y="4086758"/>
            <a:ext cx="1210733" cy="719667"/>
          </a:xfrm>
          <a:custGeom>
            <a:avLst/>
            <a:gdLst>
              <a:gd name="connsiteX0" fmla="*/ 0 w 1210733"/>
              <a:gd name="connsiteY0" fmla="*/ 592667 h 719667"/>
              <a:gd name="connsiteX1" fmla="*/ 50800 w 1210733"/>
              <a:gd name="connsiteY1" fmla="*/ 609600 h 719667"/>
              <a:gd name="connsiteX2" fmla="*/ 97367 w 1210733"/>
              <a:gd name="connsiteY2" fmla="*/ 622300 h 719667"/>
              <a:gd name="connsiteX3" fmla="*/ 131233 w 1210733"/>
              <a:gd name="connsiteY3" fmla="*/ 563034 h 719667"/>
              <a:gd name="connsiteX4" fmla="*/ 220133 w 1210733"/>
              <a:gd name="connsiteY4" fmla="*/ 558800 h 719667"/>
              <a:gd name="connsiteX5" fmla="*/ 283633 w 1210733"/>
              <a:gd name="connsiteY5" fmla="*/ 546100 h 719667"/>
              <a:gd name="connsiteX6" fmla="*/ 309033 w 1210733"/>
              <a:gd name="connsiteY6" fmla="*/ 537634 h 719667"/>
              <a:gd name="connsiteX7" fmla="*/ 309033 w 1210733"/>
              <a:gd name="connsiteY7" fmla="*/ 596900 h 719667"/>
              <a:gd name="connsiteX8" fmla="*/ 309033 w 1210733"/>
              <a:gd name="connsiteY8" fmla="*/ 596900 h 719667"/>
              <a:gd name="connsiteX9" fmla="*/ 385233 w 1210733"/>
              <a:gd name="connsiteY9" fmla="*/ 660400 h 719667"/>
              <a:gd name="connsiteX10" fmla="*/ 664633 w 1210733"/>
              <a:gd name="connsiteY10" fmla="*/ 694267 h 719667"/>
              <a:gd name="connsiteX11" fmla="*/ 681567 w 1210733"/>
              <a:gd name="connsiteY11" fmla="*/ 711200 h 719667"/>
              <a:gd name="connsiteX12" fmla="*/ 732367 w 1210733"/>
              <a:gd name="connsiteY12" fmla="*/ 711200 h 719667"/>
              <a:gd name="connsiteX13" fmla="*/ 757767 w 1210733"/>
              <a:gd name="connsiteY13" fmla="*/ 719667 h 719667"/>
              <a:gd name="connsiteX14" fmla="*/ 817033 w 1210733"/>
              <a:gd name="connsiteY14" fmla="*/ 656167 h 719667"/>
              <a:gd name="connsiteX15" fmla="*/ 901700 w 1210733"/>
              <a:gd name="connsiteY15" fmla="*/ 647700 h 719667"/>
              <a:gd name="connsiteX16" fmla="*/ 927100 w 1210733"/>
              <a:gd name="connsiteY16" fmla="*/ 664634 h 719667"/>
              <a:gd name="connsiteX17" fmla="*/ 948267 w 1210733"/>
              <a:gd name="connsiteY17" fmla="*/ 635000 h 719667"/>
              <a:gd name="connsiteX18" fmla="*/ 990600 w 1210733"/>
              <a:gd name="connsiteY18" fmla="*/ 626534 h 719667"/>
              <a:gd name="connsiteX19" fmla="*/ 1020233 w 1210733"/>
              <a:gd name="connsiteY19" fmla="*/ 643467 h 719667"/>
              <a:gd name="connsiteX20" fmla="*/ 1020233 w 1210733"/>
              <a:gd name="connsiteY20" fmla="*/ 596900 h 719667"/>
              <a:gd name="connsiteX21" fmla="*/ 1058333 w 1210733"/>
              <a:gd name="connsiteY21" fmla="*/ 563034 h 719667"/>
              <a:gd name="connsiteX22" fmla="*/ 1113367 w 1210733"/>
              <a:gd name="connsiteY22" fmla="*/ 533400 h 719667"/>
              <a:gd name="connsiteX23" fmla="*/ 1087967 w 1210733"/>
              <a:gd name="connsiteY23" fmla="*/ 503767 h 719667"/>
              <a:gd name="connsiteX24" fmla="*/ 1087967 w 1210733"/>
              <a:gd name="connsiteY24" fmla="*/ 444500 h 719667"/>
              <a:gd name="connsiteX25" fmla="*/ 1130300 w 1210733"/>
              <a:gd name="connsiteY25" fmla="*/ 431800 h 719667"/>
              <a:gd name="connsiteX26" fmla="*/ 1130300 w 1210733"/>
              <a:gd name="connsiteY26" fmla="*/ 393700 h 719667"/>
              <a:gd name="connsiteX27" fmla="*/ 1087967 w 1210733"/>
              <a:gd name="connsiteY27" fmla="*/ 381000 h 719667"/>
              <a:gd name="connsiteX28" fmla="*/ 1113367 w 1210733"/>
              <a:gd name="connsiteY28" fmla="*/ 355600 h 719667"/>
              <a:gd name="connsiteX29" fmla="*/ 1164167 w 1210733"/>
              <a:gd name="connsiteY29" fmla="*/ 376767 h 719667"/>
              <a:gd name="connsiteX30" fmla="*/ 1206500 w 1210733"/>
              <a:gd name="connsiteY30" fmla="*/ 368300 h 719667"/>
              <a:gd name="connsiteX31" fmla="*/ 1202267 w 1210733"/>
              <a:gd name="connsiteY31" fmla="*/ 330200 h 719667"/>
              <a:gd name="connsiteX32" fmla="*/ 1210733 w 1210733"/>
              <a:gd name="connsiteY32" fmla="*/ 275167 h 719667"/>
              <a:gd name="connsiteX33" fmla="*/ 1168400 w 1210733"/>
              <a:gd name="connsiteY33" fmla="*/ 182034 h 719667"/>
              <a:gd name="connsiteX34" fmla="*/ 1176867 w 1210733"/>
              <a:gd name="connsiteY34" fmla="*/ 114300 h 719667"/>
              <a:gd name="connsiteX35" fmla="*/ 1176867 w 1210733"/>
              <a:gd name="connsiteY35" fmla="*/ 114300 h 719667"/>
              <a:gd name="connsiteX36" fmla="*/ 1126067 w 1210733"/>
              <a:gd name="connsiteY36" fmla="*/ 93134 h 719667"/>
              <a:gd name="connsiteX37" fmla="*/ 1104900 w 1210733"/>
              <a:gd name="connsiteY37" fmla="*/ 67734 h 719667"/>
              <a:gd name="connsiteX38" fmla="*/ 1054100 w 1210733"/>
              <a:gd name="connsiteY38" fmla="*/ 88900 h 719667"/>
              <a:gd name="connsiteX39" fmla="*/ 969433 w 1210733"/>
              <a:gd name="connsiteY39" fmla="*/ 50800 h 719667"/>
              <a:gd name="connsiteX40" fmla="*/ 922867 w 1210733"/>
              <a:gd name="connsiteY40" fmla="*/ 46567 h 719667"/>
              <a:gd name="connsiteX41" fmla="*/ 855133 w 1210733"/>
              <a:gd name="connsiteY41" fmla="*/ 0 h 719667"/>
              <a:gd name="connsiteX42" fmla="*/ 800100 w 1210733"/>
              <a:gd name="connsiteY42" fmla="*/ 63500 h 719667"/>
              <a:gd name="connsiteX43" fmla="*/ 766233 w 1210733"/>
              <a:gd name="connsiteY43" fmla="*/ 122767 h 719667"/>
              <a:gd name="connsiteX44" fmla="*/ 715433 w 1210733"/>
              <a:gd name="connsiteY44" fmla="*/ 118534 h 719667"/>
              <a:gd name="connsiteX45" fmla="*/ 694267 w 1210733"/>
              <a:gd name="connsiteY45" fmla="*/ 139700 h 719667"/>
              <a:gd name="connsiteX46" fmla="*/ 613833 w 1210733"/>
              <a:gd name="connsiteY46" fmla="*/ 93134 h 71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0733" h="719667">
                <a:moveTo>
                  <a:pt x="0" y="592667"/>
                </a:moveTo>
                <a:lnTo>
                  <a:pt x="50800" y="609600"/>
                </a:lnTo>
                <a:lnTo>
                  <a:pt x="97367" y="622300"/>
                </a:lnTo>
                <a:lnTo>
                  <a:pt x="131233" y="563034"/>
                </a:lnTo>
                <a:lnTo>
                  <a:pt x="220133" y="558800"/>
                </a:lnTo>
                <a:lnTo>
                  <a:pt x="283633" y="546100"/>
                </a:lnTo>
                <a:lnTo>
                  <a:pt x="309033" y="537634"/>
                </a:lnTo>
                <a:lnTo>
                  <a:pt x="309033" y="596900"/>
                </a:lnTo>
                <a:lnTo>
                  <a:pt x="309033" y="596900"/>
                </a:lnTo>
                <a:lnTo>
                  <a:pt x="385233" y="660400"/>
                </a:lnTo>
                <a:lnTo>
                  <a:pt x="664633" y="694267"/>
                </a:lnTo>
                <a:lnTo>
                  <a:pt x="681567" y="711200"/>
                </a:lnTo>
                <a:lnTo>
                  <a:pt x="732367" y="711200"/>
                </a:lnTo>
                <a:lnTo>
                  <a:pt x="757767" y="719667"/>
                </a:lnTo>
                <a:lnTo>
                  <a:pt x="817033" y="656167"/>
                </a:lnTo>
                <a:lnTo>
                  <a:pt x="901700" y="647700"/>
                </a:lnTo>
                <a:lnTo>
                  <a:pt x="927100" y="664634"/>
                </a:lnTo>
                <a:lnTo>
                  <a:pt x="948267" y="635000"/>
                </a:lnTo>
                <a:lnTo>
                  <a:pt x="990600" y="626534"/>
                </a:lnTo>
                <a:cubicBezTo>
                  <a:pt x="1021381" y="648520"/>
                  <a:pt x="1020233" y="659839"/>
                  <a:pt x="1020233" y="643467"/>
                </a:cubicBezTo>
                <a:lnTo>
                  <a:pt x="1020233" y="596900"/>
                </a:lnTo>
                <a:lnTo>
                  <a:pt x="1058333" y="563034"/>
                </a:lnTo>
                <a:lnTo>
                  <a:pt x="1113367" y="533400"/>
                </a:lnTo>
                <a:lnTo>
                  <a:pt x="1087967" y="503767"/>
                </a:lnTo>
                <a:lnTo>
                  <a:pt x="1087967" y="444500"/>
                </a:lnTo>
                <a:lnTo>
                  <a:pt x="1130300" y="431800"/>
                </a:lnTo>
                <a:lnTo>
                  <a:pt x="1130300" y="393700"/>
                </a:lnTo>
                <a:lnTo>
                  <a:pt x="1087967" y="381000"/>
                </a:lnTo>
                <a:lnTo>
                  <a:pt x="1113367" y="355600"/>
                </a:lnTo>
                <a:lnTo>
                  <a:pt x="1164167" y="376767"/>
                </a:lnTo>
                <a:lnTo>
                  <a:pt x="1206500" y="368300"/>
                </a:lnTo>
                <a:lnTo>
                  <a:pt x="1202267" y="330200"/>
                </a:lnTo>
                <a:lnTo>
                  <a:pt x="1210733" y="275167"/>
                </a:lnTo>
                <a:lnTo>
                  <a:pt x="1168400" y="182034"/>
                </a:lnTo>
                <a:lnTo>
                  <a:pt x="1176867" y="114300"/>
                </a:lnTo>
                <a:lnTo>
                  <a:pt x="1176867" y="114300"/>
                </a:lnTo>
                <a:lnTo>
                  <a:pt x="1126067" y="93134"/>
                </a:lnTo>
                <a:lnTo>
                  <a:pt x="1104900" y="67734"/>
                </a:lnTo>
                <a:lnTo>
                  <a:pt x="1054100" y="88900"/>
                </a:lnTo>
                <a:lnTo>
                  <a:pt x="969433" y="50800"/>
                </a:lnTo>
                <a:lnTo>
                  <a:pt x="922867" y="46567"/>
                </a:lnTo>
                <a:lnTo>
                  <a:pt x="855133" y="0"/>
                </a:lnTo>
                <a:lnTo>
                  <a:pt x="800100" y="63500"/>
                </a:lnTo>
                <a:lnTo>
                  <a:pt x="766233" y="122767"/>
                </a:lnTo>
                <a:lnTo>
                  <a:pt x="715433" y="118534"/>
                </a:lnTo>
                <a:lnTo>
                  <a:pt x="694267" y="139700"/>
                </a:lnTo>
                <a:lnTo>
                  <a:pt x="613833" y="93134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9" name="Freihandform 118"/>
          <p:cNvSpPr/>
          <p:nvPr/>
        </p:nvSpPr>
        <p:spPr>
          <a:xfrm>
            <a:off x="6680200" y="4086758"/>
            <a:ext cx="736600" cy="224367"/>
          </a:xfrm>
          <a:custGeom>
            <a:avLst/>
            <a:gdLst>
              <a:gd name="connsiteX0" fmla="*/ 736600 w 736600"/>
              <a:gd name="connsiteY0" fmla="*/ 224367 h 224367"/>
              <a:gd name="connsiteX1" fmla="*/ 651933 w 736600"/>
              <a:gd name="connsiteY1" fmla="*/ 165100 h 224367"/>
              <a:gd name="connsiteX2" fmla="*/ 503767 w 736600"/>
              <a:gd name="connsiteY2" fmla="*/ 143934 h 224367"/>
              <a:gd name="connsiteX3" fmla="*/ 372533 w 736600"/>
              <a:gd name="connsiteY3" fmla="*/ 71967 h 224367"/>
              <a:gd name="connsiteX4" fmla="*/ 211667 w 736600"/>
              <a:gd name="connsiteY4" fmla="*/ 59267 h 224367"/>
              <a:gd name="connsiteX5" fmla="*/ 127000 w 736600"/>
              <a:gd name="connsiteY5" fmla="*/ 12700 h 224367"/>
              <a:gd name="connsiteX6" fmla="*/ 0 w 736600"/>
              <a:gd name="connsiteY6" fmla="*/ 0 h 22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600" h="224367">
                <a:moveTo>
                  <a:pt x="736600" y="224367"/>
                </a:moveTo>
                <a:lnTo>
                  <a:pt x="651933" y="165100"/>
                </a:lnTo>
                <a:cubicBezTo>
                  <a:pt x="506018" y="147934"/>
                  <a:pt x="542159" y="182326"/>
                  <a:pt x="503767" y="143934"/>
                </a:cubicBezTo>
                <a:cubicBezTo>
                  <a:pt x="375539" y="71271"/>
                  <a:pt x="425425" y="71967"/>
                  <a:pt x="372533" y="71967"/>
                </a:cubicBezTo>
                <a:lnTo>
                  <a:pt x="211667" y="59267"/>
                </a:lnTo>
                <a:lnTo>
                  <a:pt x="127000" y="12700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" name="Freihandform 121"/>
          <p:cNvSpPr/>
          <p:nvPr/>
        </p:nvSpPr>
        <p:spPr>
          <a:xfrm>
            <a:off x="5897033" y="3824292"/>
            <a:ext cx="1519767" cy="491066"/>
          </a:xfrm>
          <a:custGeom>
            <a:avLst/>
            <a:gdLst>
              <a:gd name="connsiteX0" fmla="*/ 1519767 w 1519767"/>
              <a:gd name="connsiteY0" fmla="*/ 491066 h 491066"/>
              <a:gd name="connsiteX1" fmla="*/ 1418167 w 1519767"/>
              <a:gd name="connsiteY1" fmla="*/ 423333 h 491066"/>
              <a:gd name="connsiteX2" fmla="*/ 1308100 w 1519767"/>
              <a:gd name="connsiteY2" fmla="*/ 423333 h 491066"/>
              <a:gd name="connsiteX3" fmla="*/ 1159934 w 1519767"/>
              <a:gd name="connsiteY3" fmla="*/ 338666 h 491066"/>
              <a:gd name="connsiteX4" fmla="*/ 986367 w 1519767"/>
              <a:gd name="connsiteY4" fmla="*/ 321733 h 491066"/>
              <a:gd name="connsiteX5" fmla="*/ 893234 w 1519767"/>
              <a:gd name="connsiteY5" fmla="*/ 266700 h 491066"/>
              <a:gd name="connsiteX6" fmla="*/ 778934 w 1519767"/>
              <a:gd name="connsiteY6" fmla="*/ 266700 h 491066"/>
              <a:gd name="connsiteX7" fmla="*/ 681567 w 1519767"/>
              <a:gd name="connsiteY7" fmla="*/ 211666 h 491066"/>
              <a:gd name="connsiteX8" fmla="*/ 651934 w 1519767"/>
              <a:gd name="connsiteY8" fmla="*/ 160866 h 491066"/>
              <a:gd name="connsiteX9" fmla="*/ 613834 w 1519767"/>
              <a:gd name="connsiteY9" fmla="*/ 152400 h 491066"/>
              <a:gd name="connsiteX10" fmla="*/ 508000 w 1519767"/>
              <a:gd name="connsiteY10" fmla="*/ 160866 h 491066"/>
              <a:gd name="connsiteX11" fmla="*/ 469900 w 1519767"/>
              <a:gd name="connsiteY11" fmla="*/ 186266 h 491066"/>
              <a:gd name="connsiteX12" fmla="*/ 427567 w 1519767"/>
              <a:gd name="connsiteY12" fmla="*/ 156633 h 491066"/>
              <a:gd name="connsiteX13" fmla="*/ 355600 w 1519767"/>
              <a:gd name="connsiteY13" fmla="*/ 173566 h 491066"/>
              <a:gd name="connsiteX14" fmla="*/ 325967 w 1519767"/>
              <a:gd name="connsiteY14" fmla="*/ 211666 h 491066"/>
              <a:gd name="connsiteX15" fmla="*/ 270934 w 1519767"/>
              <a:gd name="connsiteY15" fmla="*/ 207433 h 491066"/>
              <a:gd name="connsiteX16" fmla="*/ 241300 w 1519767"/>
              <a:gd name="connsiteY16" fmla="*/ 139700 h 491066"/>
              <a:gd name="connsiteX17" fmla="*/ 194734 w 1519767"/>
              <a:gd name="connsiteY17" fmla="*/ 114300 h 491066"/>
              <a:gd name="connsiteX18" fmla="*/ 152400 w 1519767"/>
              <a:gd name="connsiteY18" fmla="*/ 152400 h 491066"/>
              <a:gd name="connsiteX19" fmla="*/ 97367 w 1519767"/>
              <a:gd name="connsiteY19" fmla="*/ 139700 h 491066"/>
              <a:gd name="connsiteX20" fmla="*/ 67734 w 1519767"/>
              <a:gd name="connsiteY20" fmla="*/ 59266 h 491066"/>
              <a:gd name="connsiteX21" fmla="*/ 55034 w 1519767"/>
              <a:gd name="connsiteY21" fmla="*/ 29633 h 491066"/>
              <a:gd name="connsiteX22" fmla="*/ 0 w 1519767"/>
              <a:gd name="connsiteY22" fmla="*/ 0 h 49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19767" h="491066">
                <a:moveTo>
                  <a:pt x="1519767" y="491066"/>
                </a:moveTo>
                <a:cubicBezTo>
                  <a:pt x="1427500" y="420767"/>
                  <a:pt x="1468121" y="423333"/>
                  <a:pt x="1418167" y="423333"/>
                </a:cubicBezTo>
                <a:lnTo>
                  <a:pt x="1308100" y="423333"/>
                </a:lnTo>
                <a:lnTo>
                  <a:pt x="1159934" y="338666"/>
                </a:lnTo>
                <a:lnTo>
                  <a:pt x="986367" y="321733"/>
                </a:lnTo>
                <a:lnTo>
                  <a:pt x="893234" y="266700"/>
                </a:lnTo>
                <a:lnTo>
                  <a:pt x="778934" y="266700"/>
                </a:lnTo>
                <a:lnTo>
                  <a:pt x="681567" y="211666"/>
                </a:lnTo>
                <a:lnTo>
                  <a:pt x="651934" y="160866"/>
                </a:lnTo>
                <a:lnTo>
                  <a:pt x="613834" y="152400"/>
                </a:lnTo>
                <a:lnTo>
                  <a:pt x="508000" y="160866"/>
                </a:lnTo>
                <a:lnTo>
                  <a:pt x="469900" y="186266"/>
                </a:lnTo>
                <a:lnTo>
                  <a:pt x="427567" y="156633"/>
                </a:lnTo>
                <a:lnTo>
                  <a:pt x="355600" y="173566"/>
                </a:lnTo>
                <a:lnTo>
                  <a:pt x="325967" y="211666"/>
                </a:lnTo>
                <a:lnTo>
                  <a:pt x="270934" y="207433"/>
                </a:lnTo>
                <a:lnTo>
                  <a:pt x="241300" y="139700"/>
                </a:lnTo>
                <a:lnTo>
                  <a:pt x="194734" y="114300"/>
                </a:lnTo>
                <a:lnTo>
                  <a:pt x="152400" y="152400"/>
                </a:lnTo>
                <a:lnTo>
                  <a:pt x="97367" y="139700"/>
                </a:lnTo>
                <a:lnTo>
                  <a:pt x="67734" y="59266"/>
                </a:lnTo>
                <a:lnTo>
                  <a:pt x="55034" y="29633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5" name="Freihandform 124"/>
          <p:cNvSpPr/>
          <p:nvPr/>
        </p:nvSpPr>
        <p:spPr>
          <a:xfrm>
            <a:off x="5676900" y="4217992"/>
            <a:ext cx="1739900" cy="232833"/>
          </a:xfrm>
          <a:custGeom>
            <a:avLst/>
            <a:gdLst>
              <a:gd name="connsiteX0" fmla="*/ 0 w 1739900"/>
              <a:gd name="connsiteY0" fmla="*/ 152400 h 232833"/>
              <a:gd name="connsiteX1" fmla="*/ 59267 w 1739900"/>
              <a:gd name="connsiteY1" fmla="*/ 169333 h 232833"/>
              <a:gd name="connsiteX2" fmla="*/ 114300 w 1739900"/>
              <a:gd name="connsiteY2" fmla="*/ 228600 h 232833"/>
              <a:gd name="connsiteX3" fmla="*/ 203200 w 1739900"/>
              <a:gd name="connsiteY3" fmla="*/ 228600 h 232833"/>
              <a:gd name="connsiteX4" fmla="*/ 304800 w 1739900"/>
              <a:gd name="connsiteY4" fmla="*/ 215900 h 232833"/>
              <a:gd name="connsiteX5" fmla="*/ 317500 w 1739900"/>
              <a:gd name="connsiteY5" fmla="*/ 143933 h 232833"/>
              <a:gd name="connsiteX6" fmla="*/ 436033 w 1739900"/>
              <a:gd name="connsiteY6" fmla="*/ 127000 h 232833"/>
              <a:gd name="connsiteX7" fmla="*/ 452967 w 1739900"/>
              <a:gd name="connsiteY7" fmla="*/ 93133 h 232833"/>
              <a:gd name="connsiteX8" fmla="*/ 516467 w 1739900"/>
              <a:gd name="connsiteY8" fmla="*/ 122766 h 232833"/>
              <a:gd name="connsiteX9" fmla="*/ 558800 w 1739900"/>
              <a:gd name="connsiteY9" fmla="*/ 88900 h 232833"/>
              <a:gd name="connsiteX10" fmla="*/ 592667 w 1739900"/>
              <a:gd name="connsiteY10" fmla="*/ 84666 h 232833"/>
              <a:gd name="connsiteX11" fmla="*/ 630767 w 1739900"/>
              <a:gd name="connsiteY11" fmla="*/ 4233 h 232833"/>
              <a:gd name="connsiteX12" fmla="*/ 685800 w 1739900"/>
              <a:gd name="connsiteY12" fmla="*/ 4233 h 232833"/>
              <a:gd name="connsiteX13" fmla="*/ 740833 w 1739900"/>
              <a:gd name="connsiteY13" fmla="*/ 25400 h 232833"/>
              <a:gd name="connsiteX14" fmla="*/ 795867 w 1739900"/>
              <a:gd name="connsiteY14" fmla="*/ 0 h 232833"/>
              <a:gd name="connsiteX15" fmla="*/ 859367 w 1739900"/>
              <a:gd name="connsiteY15" fmla="*/ 63500 h 232833"/>
              <a:gd name="connsiteX16" fmla="*/ 939800 w 1739900"/>
              <a:gd name="connsiteY16" fmla="*/ 55033 h 232833"/>
              <a:gd name="connsiteX17" fmla="*/ 973667 w 1739900"/>
              <a:gd name="connsiteY17" fmla="*/ 105833 h 232833"/>
              <a:gd name="connsiteX18" fmla="*/ 999067 w 1739900"/>
              <a:gd name="connsiteY18" fmla="*/ 131233 h 232833"/>
              <a:gd name="connsiteX19" fmla="*/ 1058333 w 1739900"/>
              <a:gd name="connsiteY19" fmla="*/ 131233 h 232833"/>
              <a:gd name="connsiteX20" fmla="*/ 1066800 w 1739900"/>
              <a:gd name="connsiteY20" fmla="*/ 160866 h 232833"/>
              <a:gd name="connsiteX21" fmla="*/ 1104900 w 1739900"/>
              <a:gd name="connsiteY21" fmla="*/ 143933 h 232833"/>
              <a:gd name="connsiteX22" fmla="*/ 1104900 w 1739900"/>
              <a:gd name="connsiteY22" fmla="*/ 143933 h 232833"/>
              <a:gd name="connsiteX23" fmla="*/ 1168400 w 1739900"/>
              <a:gd name="connsiteY23" fmla="*/ 177800 h 232833"/>
              <a:gd name="connsiteX24" fmla="*/ 1231900 w 1739900"/>
              <a:gd name="connsiteY24" fmla="*/ 165100 h 232833"/>
              <a:gd name="connsiteX25" fmla="*/ 1312333 w 1739900"/>
              <a:gd name="connsiteY25" fmla="*/ 182033 h 232833"/>
              <a:gd name="connsiteX26" fmla="*/ 1375833 w 1739900"/>
              <a:gd name="connsiteY26" fmla="*/ 173566 h 232833"/>
              <a:gd name="connsiteX27" fmla="*/ 1426633 w 1739900"/>
              <a:gd name="connsiteY27" fmla="*/ 232833 h 232833"/>
              <a:gd name="connsiteX28" fmla="*/ 1456267 w 1739900"/>
              <a:gd name="connsiteY28" fmla="*/ 232833 h 232833"/>
              <a:gd name="connsiteX29" fmla="*/ 1494367 w 1739900"/>
              <a:gd name="connsiteY29" fmla="*/ 182033 h 232833"/>
              <a:gd name="connsiteX30" fmla="*/ 1663700 w 1739900"/>
              <a:gd name="connsiteY30" fmla="*/ 152400 h 232833"/>
              <a:gd name="connsiteX31" fmla="*/ 1689100 w 1739900"/>
              <a:gd name="connsiteY31" fmla="*/ 101600 h 232833"/>
              <a:gd name="connsiteX32" fmla="*/ 1739900 w 1739900"/>
              <a:gd name="connsiteY32" fmla="*/ 93133 h 232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739900" h="232833">
                <a:moveTo>
                  <a:pt x="0" y="152400"/>
                </a:moveTo>
                <a:lnTo>
                  <a:pt x="59267" y="169333"/>
                </a:lnTo>
                <a:cubicBezTo>
                  <a:pt x="107577" y="230819"/>
                  <a:pt x="80709" y="228600"/>
                  <a:pt x="114300" y="228600"/>
                </a:cubicBezTo>
                <a:lnTo>
                  <a:pt x="203200" y="228600"/>
                </a:lnTo>
                <a:lnTo>
                  <a:pt x="304800" y="215900"/>
                </a:lnTo>
                <a:lnTo>
                  <a:pt x="317500" y="143933"/>
                </a:lnTo>
                <a:lnTo>
                  <a:pt x="436033" y="127000"/>
                </a:lnTo>
                <a:lnTo>
                  <a:pt x="452967" y="93133"/>
                </a:lnTo>
                <a:lnTo>
                  <a:pt x="516467" y="122766"/>
                </a:lnTo>
                <a:lnTo>
                  <a:pt x="558800" y="88900"/>
                </a:lnTo>
                <a:lnTo>
                  <a:pt x="592667" y="84666"/>
                </a:lnTo>
                <a:lnTo>
                  <a:pt x="630767" y="4233"/>
                </a:lnTo>
                <a:lnTo>
                  <a:pt x="685800" y="4233"/>
                </a:lnTo>
                <a:cubicBezTo>
                  <a:pt x="737902" y="25943"/>
                  <a:pt x="718256" y="25400"/>
                  <a:pt x="740833" y="25400"/>
                </a:cubicBezTo>
                <a:lnTo>
                  <a:pt x="795867" y="0"/>
                </a:lnTo>
                <a:lnTo>
                  <a:pt x="859367" y="63500"/>
                </a:lnTo>
                <a:lnTo>
                  <a:pt x="939800" y="55033"/>
                </a:lnTo>
                <a:lnTo>
                  <a:pt x="973667" y="105833"/>
                </a:lnTo>
                <a:lnTo>
                  <a:pt x="999067" y="131233"/>
                </a:lnTo>
                <a:lnTo>
                  <a:pt x="1058333" y="131233"/>
                </a:lnTo>
                <a:lnTo>
                  <a:pt x="1066800" y="160866"/>
                </a:lnTo>
                <a:lnTo>
                  <a:pt x="1104900" y="143933"/>
                </a:lnTo>
                <a:lnTo>
                  <a:pt x="1104900" y="143933"/>
                </a:lnTo>
                <a:lnTo>
                  <a:pt x="1168400" y="177800"/>
                </a:lnTo>
                <a:lnTo>
                  <a:pt x="1231900" y="165100"/>
                </a:lnTo>
                <a:cubicBezTo>
                  <a:pt x="1309477" y="182339"/>
                  <a:pt x="1282080" y="182033"/>
                  <a:pt x="1312333" y="182033"/>
                </a:cubicBezTo>
                <a:lnTo>
                  <a:pt x="1375833" y="173566"/>
                </a:lnTo>
                <a:lnTo>
                  <a:pt x="1426633" y="232833"/>
                </a:lnTo>
                <a:lnTo>
                  <a:pt x="1456267" y="232833"/>
                </a:lnTo>
                <a:lnTo>
                  <a:pt x="1494367" y="182033"/>
                </a:lnTo>
                <a:lnTo>
                  <a:pt x="1663700" y="152400"/>
                </a:lnTo>
                <a:lnTo>
                  <a:pt x="1689100" y="101600"/>
                </a:lnTo>
                <a:lnTo>
                  <a:pt x="1739900" y="93133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6" name="Freihandform 125"/>
          <p:cNvSpPr/>
          <p:nvPr/>
        </p:nvSpPr>
        <p:spPr>
          <a:xfrm>
            <a:off x="5008033" y="4768325"/>
            <a:ext cx="88900" cy="254000"/>
          </a:xfrm>
          <a:custGeom>
            <a:avLst/>
            <a:gdLst>
              <a:gd name="connsiteX0" fmla="*/ 42334 w 88900"/>
              <a:gd name="connsiteY0" fmla="*/ 254000 h 254000"/>
              <a:gd name="connsiteX1" fmla="*/ 88900 w 88900"/>
              <a:gd name="connsiteY1" fmla="*/ 232833 h 254000"/>
              <a:gd name="connsiteX2" fmla="*/ 29634 w 88900"/>
              <a:gd name="connsiteY2" fmla="*/ 182033 h 254000"/>
              <a:gd name="connsiteX3" fmla="*/ 16934 w 88900"/>
              <a:gd name="connsiteY3" fmla="*/ 152400 h 254000"/>
              <a:gd name="connsiteX4" fmla="*/ 21167 w 88900"/>
              <a:gd name="connsiteY4" fmla="*/ 101600 h 254000"/>
              <a:gd name="connsiteX5" fmla="*/ 0 w 88900"/>
              <a:gd name="connsiteY5" fmla="*/ 80433 h 254000"/>
              <a:gd name="connsiteX6" fmla="*/ 0 w 88900"/>
              <a:gd name="connsiteY6" fmla="*/ 55033 h 254000"/>
              <a:gd name="connsiteX7" fmla="*/ 55034 w 88900"/>
              <a:gd name="connsiteY7" fmla="*/ 0 h 2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900" h="254000">
                <a:moveTo>
                  <a:pt x="42334" y="254000"/>
                </a:moveTo>
                <a:lnTo>
                  <a:pt x="88900" y="232833"/>
                </a:lnTo>
                <a:cubicBezTo>
                  <a:pt x="27337" y="188860"/>
                  <a:pt x="29634" y="214777"/>
                  <a:pt x="29634" y="182033"/>
                </a:cubicBezTo>
                <a:lnTo>
                  <a:pt x="16934" y="152400"/>
                </a:lnTo>
                <a:lnTo>
                  <a:pt x="21167" y="101600"/>
                </a:lnTo>
                <a:lnTo>
                  <a:pt x="0" y="80433"/>
                </a:lnTo>
                <a:lnTo>
                  <a:pt x="0" y="55033"/>
                </a:lnTo>
                <a:lnTo>
                  <a:pt x="55034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7" name="Freihandform 126"/>
          <p:cNvSpPr/>
          <p:nvPr/>
        </p:nvSpPr>
        <p:spPr>
          <a:xfrm>
            <a:off x="5499100" y="4374625"/>
            <a:ext cx="1240367" cy="601133"/>
          </a:xfrm>
          <a:custGeom>
            <a:avLst/>
            <a:gdLst>
              <a:gd name="connsiteX0" fmla="*/ 0 w 1240367"/>
              <a:gd name="connsiteY0" fmla="*/ 304800 h 601133"/>
              <a:gd name="connsiteX1" fmla="*/ 50800 w 1240367"/>
              <a:gd name="connsiteY1" fmla="*/ 313267 h 601133"/>
              <a:gd name="connsiteX2" fmla="*/ 50800 w 1240367"/>
              <a:gd name="connsiteY2" fmla="*/ 347133 h 601133"/>
              <a:gd name="connsiteX3" fmla="*/ 76200 w 1240367"/>
              <a:gd name="connsiteY3" fmla="*/ 406400 h 601133"/>
              <a:gd name="connsiteX4" fmla="*/ 127000 w 1240367"/>
              <a:gd name="connsiteY4" fmla="*/ 440267 h 601133"/>
              <a:gd name="connsiteX5" fmla="*/ 156633 w 1240367"/>
              <a:gd name="connsiteY5" fmla="*/ 478367 h 601133"/>
              <a:gd name="connsiteX6" fmla="*/ 198967 w 1240367"/>
              <a:gd name="connsiteY6" fmla="*/ 491067 h 601133"/>
              <a:gd name="connsiteX7" fmla="*/ 232833 w 1240367"/>
              <a:gd name="connsiteY7" fmla="*/ 558800 h 601133"/>
              <a:gd name="connsiteX8" fmla="*/ 279400 w 1240367"/>
              <a:gd name="connsiteY8" fmla="*/ 567267 h 601133"/>
              <a:gd name="connsiteX9" fmla="*/ 309033 w 1240367"/>
              <a:gd name="connsiteY9" fmla="*/ 596900 h 601133"/>
              <a:gd name="connsiteX10" fmla="*/ 376767 w 1240367"/>
              <a:gd name="connsiteY10" fmla="*/ 584200 h 601133"/>
              <a:gd name="connsiteX11" fmla="*/ 414867 w 1240367"/>
              <a:gd name="connsiteY11" fmla="*/ 601133 h 601133"/>
              <a:gd name="connsiteX12" fmla="*/ 469900 w 1240367"/>
              <a:gd name="connsiteY12" fmla="*/ 558800 h 601133"/>
              <a:gd name="connsiteX13" fmla="*/ 495300 w 1240367"/>
              <a:gd name="connsiteY13" fmla="*/ 558800 h 601133"/>
              <a:gd name="connsiteX14" fmla="*/ 524933 w 1240367"/>
              <a:gd name="connsiteY14" fmla="*/ 550333 h 601133"/>
              <a:gd name="connsiteX15" fmla="*/ 550333 w 1240367"/>
              <a:gd name="connsiteY15" fmla="*/ 529167 h 601133"/>
              <a:gd name="connsiteX16" fmla="*/ 584200 w 1240367"/>
              <a:gd name="connsiteY16" fmla="*/ 533400 h 601133"/>
              <a:gd name="connsiteX17" fmla="*/ 622300 w 1240367"/>
              <a:gd name="connsiteY17" fmla="*/ 486833 h 601133"/>
              <a:gd name="connsiteX18" fmla="*/ 656167 w 1240367"/>
              <a:gd name="connsiteY18" fmla="*/ 482600 h 601133"/>
              <a:gd name="connsiteX19" fmla="*/ 681567 w 1240367"/>
              <a:gd name="connsiteY19" fmla="*/ 495300 h 601133"/>
              <a:gd name="connsiteX20" fmla="*/ 723900 w 1240367"/>
              <a:gd name="connsiteY20" fmla="*/ 491067 h 601133"/>
              <a:gd name="connsiteX21" fmla="*/ 770467 w 1240367"/>
              <a:gd name="connsiteY21" fmla="*/ 503767 h 601133"/>
              <a:gd name="connsiteX22" fmla="*/ 804333 w 1240367"/>
              <a:gd name="connsiteY22" fmla="*/ 491067 h 601133"/>
              <a:gd name="connsiteX23" fmla="*/ 833967 w 1240367"/>
              <a:gd name="connsiteY23" fmla="*/ 503767 h 601133"/>
              <a:gd name="connsiteX24" fmla="*/ 850900 w 1240367"/>
              <a:gd name="connsiteY24" fmla="*/ 465667 h 601133"/>
              <a:gd name="connsiteX25" fmla="*/ 897467 w 1240367"/>
              <a:gd name="connsiteY25" fmla="*/ 465667 h 601133"/>
              <a:gd name="connsiteX26" fmla="*/ 952500 w 1240367"/>
              <a:gd name="connsiteY26" fmla="*/ 423333 h 601133"/>
              <a:gd name="connsiteX27" fmla="*/ 952500 w 1240367"/>
              <a:gd name="connsiteY27" fmla="*/ 355600 h 601133"/>
              <a:gd name="connsiteX28" fmla="*/ 990600 w 1240367"/>
              <a:gd name="connsiteY28" fmla="*/ 330200 h 601133"/>
              <a:gd name="connsiteX29" fmla="*/ 1011767 w 1240367"/>
              <a:gd name="connsiteY29" fmla="*/ 283633 h 601133"/>
              <a:gd name="connsiteX30" fmla="*/ 1011767 w 1240367"/>
              <a:gd name="connsiteY30" fmla="*/ 245533 h 601133"/>
              <a:gd name="connsiteX31" fmla="*/ 1066800 w 1240367"/>
              <a:gd name="connsiteY31" fmla="*/ 194733 h 601133"/>
              <a:gd name="connsiteX32" fmla="*/ 1083733 w 1240367"/>
              <a:gd name="connsiteY32" fmla="*/ 110067 h 601133"/>
              <a:gd name="connsiteX33" fmla="*/ 1134533 w 1240367"/>
              <a:gd name="connsiteY33" fmla="*/ 63500 h 601133"/>
              <a:gd name="connsiteX34" fmla="*/ 1181100 w 1240367"/>
              <a:gd name="connsiteY34" fmla="*/ 59267 h 601133"/>
              <a:gd name="connsiteX35" fmla="*/ 1206500 w 1240367"/>
              <a:gd name="connsiteY35" fmla="*/ 59267 h 601133"/>
              <a:gd name="connsiteX36" fmla="*/ 1240367 w 1240367"/>
              <a:gd name="connsiteY36" fmla="*/ 0 h 60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40367" h="601133">
                <a:moveTo>
                  <a:pt x="0" y="304800"/>
                </a:moveTo>
                <a:lnTo>
                  <a:pt x="50800" y="313267"/>
                </a:lnTo>
                <a:lnTo>
                  <a:pt x="50800" y="347133"/>
                </a:lnTo>
                <a:lnTo>
                  <a:pt x="76200" y="406400"/>
                </a:lnTo>
                <a:lnTo>
                  <a:pt x="127000" y="440267"/>
                </a:lnTo>
                <a:cubicBezTo>
                  <a:pt x="153183" y="479541"/>
                  <a:pt x="137136" y="478367"/>
                  <a:pt x="156633" y="478367"/>
                </a:cubicBezTo>
                <a:cubicBezTo>
                  <a:pt x="200277" y="495824"/>
                  <a:pt x="198967" y="510498"/>
                  <a:pt x="198967" y="491067"/>
                </a:cubicBezTo>
                <a:lnTo>
                  <a:pt x="232833" y="558800"/>
                </a:lnTo>
                <a:lnTo>
                  <a:pt x="279400" y="567267"/>
                </a:lnTo>
                <a:lnTo>
                  <a:pt x="309033" y="596900"/>
                </a:lnTo>
                <a:lnTo>
                  <a:pt x="376767" y="584200"/>
                </a:lnTo>
                <a:lnTo>
                  <a:pt x="414867" y="601133"/>
                </a:lnTo>
                <a:lnTo>
                  <a:pt x="469900" y="558800"/>
                </a:lnTo>
                <a:lnTo>
                  <a:pt x="495300" y="558800"/>
                </a:lnTo>
                <a:lnTo>
                  <a:pt x="524933" y="550333"/>
                </a:lnTo>
                <a:lnTo>
                  <a:pt x="550333" y="529167"/>
                </a:lnTo>
                <a:lnTo>
                  <a:pt x="584200" y="533400"/>
                </a:lnTo>
                <a:lnTo>
                  <a:pt x="622300" y="486833"/>
                </a:lnTo>
                <a:lnTo>
                  <a:pt x="656167" y="482600"/>
                </a:lnTo>
                <a:lnTo>
                  <a:pt x="681567" y="495300"/>
                </a:lnTo>
                <a:lnTo>
                  <a:pt x="723900" y="491067"/>
                </a:lnTo>
                <a:lnTo>
                  <a:pt x="770467" y="503767"/>
                </a:lnTo>
                <a:lnTo>
                  <a:pt x="804333" y="491067"/>
                </a:lnTo>
                <a:lnTo>
                  <a:pt x="833967" y="503767"/>
                </a:lnTo>
                <a:lnTo>
                  <a:pt x="850900" y="465667"/>
                </a:lnTo>
                <a:lnTo>
                  <a:pt x="897467" y="465667"/>
                </a:lnTo>
                <a:lnTo>
                  <a:pt x="952500" y="423333"/>
                </a:lnTo>
                <a:lnTo>
                  <a:pt x="952500" y="355600"/>
                </a:lnTo>
                <a:lnTo>
                  <a:pt x="990600" y="330200"/>
                </a:lnTo>
                <a:lnTo>
                  <a:pt x="1011767" y="283633"/>
                </a:lnTo>
                <a:lnTo>
                  <a:pt x="1011767" y="245533"/>
                </a:lnTo>
                <a:lnTo>
                  <a:pt x="1066800" y="194733"/>
                </a:lnTo>
                <a:lnTo>
                  <a:pt x="1083733" y="110067"/>
                </a:lnTo>
                <a:lnTo>
                  <a:pt x="1134533" y="63500"/>
                </a:lnTo>
                <a:lnTo>
                  <a:pt x="1181100" y="59267"/>
                </a:lnTo>
                <a:lnTo>
                  <a:pt x="1206500" y="59267"/>
                </a:lnTo>
                <a:lnTo>
                  <a:pt x="1240367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8" name="Freihandform 127"/>
          <p:cNvSpPr/>
          <p:nvPr/>
        </p:nvSpPr>
        <p:spPr>
          <a:xfrm>
            <a:off x="6248400" y="4869925"/>
            <a:ext cx="1515533" cy="647700"/>
          </a:xfrm>
          <a:custGeom>
            <a:avLst/>
            <a:gdLst>
              <a:gd name="connsiteX0" fmla="*/ 1515533 w 1515533"/>
              <a:gd name="connsiteY0" fmla="*/ 630767 h 647700"/>
              <a:gd name="connsiteX1" fmla="*/ 1422400 w 1515533"/>
              <a:gd name="connsiteY1" fmla="*/ 605367 h 647700"/>
              <a:gd name="connsiteX2" fmla="*/ 1392767 w 1515533"/>
              <a:gd name="connsiteY2" fmla="*/ 558800 h 647700"/>
              <a:gd name="connsiteX3" fmla="*/ 1358900 w 1515533"/>
              <a:gd name="connsiteY3" fmla="*/ 554567 h 647700"/>
              <a:gd name="connsiteX4" fmla="*/ 1299633 w 1515533"/>
              <a:gd name="connsiteY4" fmla="*/ 546100 h 647700"/>
              <a:gd name="connsiteX5" fmla="*/ 1257300 w 1515533"/>
              <a:gd name="connsiteY5" fmla="*/ 516467 h 647700"/>
              <a:gd name="connsiteX6" fmla="*/ 1058333 w 1515533"/>
              <a:gd name="connsiteY6" fmla="*/ 567267 h 647700"/>
              <a:gd name="connsiteX7" fmla="*/ 1016000 w 1515533"/>
              <a:gd name="connsiteY7" fmla="*/ 622300 h 647700"/>
              <a:gd name="connsiteX8" fmla="*/ 931333 w 1515533"/>
              <a:gd name="connsiteY8" fmla="*/ 647700 h 647700"/>
              <a:gd name="connsiteX9" fmla="*/ 889000 w 1515533"/>
              <a:gd name="connsiteY9" fmla="*/ 630767 h 647700"/>
              <a:gd name="connsiteX10" fmla="*/ 825500 w 1515533"/>
              <a:gd name="connsiteY10" fmla="*/ 635000 h 647700"/>
              <a:gd name="connsiteX11" fmla="*/ 757767 w 1515533"/>
              <a:gd name="connsiteY11" fmla="*/ 618067 h 647700"/>
              <a:gd name="connsiteX12" fmla="*/ 715433 w 1515533"/>
              <a:gd name="connsiteY12" fmla="*/ 639233 h 647700"/>
              <a:gd name="connsiteX13" fmla="*/ 571500 w 1515533"/>
              <a:gd name="connsiteY13" fmla="*/ 592667 h 647700"/>
              <a:gd name="connsiteX14" fmla="*/ 508000 w 1515533"/>
              <a:gd name="connsiteY14" fmla="*/ 605367 h 647700"/>
              <a:gd name="connsiteX15" fmla="*/ 474133 w 1515533"/>
              <a:gd name="connsiteY15" fmla="*/ 588433 h 647700"/>
              <a:gd name="connsiteX16" fmla="*/ 474133 w 1515533"/>
              <a:gd name="connsiteY16" fmla="*/ 563033 h 647700"/>
              <a:gd name="connsiteX17" fmla="*/ 516467 w 1515533"/>
              <a:gd name="connsiteY17" fmla="*/ 533400 h 647700"/>
              <a:gd name="connsiteX18" fmla="*/ 440267 w 1515533"/>
              <a:gd name="connsiteY18" fmla="*/ 495300 h 647700"/>
              <a:gd name="connsiteX19" fmla="*/ 414867 w 1515533"/>
              <a:gd name="connsiteY19" fmla="*/ 452967 h 647700"/>
              <a:gd name="connsiteX20" fmla="*/ 419100 w 1515533"/>
              <a:gd name="connsiteY20" fmla="*/ 419100 h 647700"/>
              <a:gd name="connsiteX21" fmla="*/ 465667 w 1515533"/>
              <a:gd name="connsiteY21" fmla="*/ 414867 h 647700"/>
              <a:gd name="connsiteX22" fmla="*/ 402167 w 1515533"/>
              <a:gd name="connsiteY22" fmla="*/ 372533 h 647700"/>
              <a:gd name="connsiteX23" fmla="*/ 351367 w 1515533"/>
              <a:gd name="connsiteY23" fmla="*/ 436033 h 647700"/>
              <a:gd name="connsiteX24" fmla="*/ 309033 w 1515533"/>
              <a:gd name="connsiteY24" fmla="*/ 393700 h 647700"/>
              <a:gd name="connsiteX25" fmla="*/ 249767 w 1515533"/>
              <a:gd name="connsiteY25" fmla="*/ 389467 h 647700"/>
              <a:gd name="connsiteX26" fmla="*/ 228600 w 1515533"/>
              <a:gd name="connsiteY26" fmla="*/ 359833 h 647700"/>
              <a:gd name="connsiteX27" fmla="*/ 228600 w 1515533"/>
              <a:gd name="connsiteY27" fmla="*/ 359833 h 647700"/>
              <a:gd name="connsiteX28" fmla="*/ 245533 w 1515533"/>
              <a:gd name="connsiteY28" fmla="*/ 330200 h 647700"/>
              <a:gd name="connsiteX29" fmla="*/ 224367 w 1515533"/>
              <a:gd name="connsiteY29" fmla="*/ 283633 h 647700"/>
              <a:gd name="connsiteX30" fmla="*/ 224367 w 1515533"/>
              <a:gd name="connsiteY30" fmla="*/ 232833 h 647700"/>
              <a:gd name="connsiteX31" fmla="*/ 165100 w 1515533"/>
              <a:gd name="connsiteY31" fmla="*/ 224367 h 647700"/>
              <a:gd name="connsiteX32" fmla="*/ 122767 w 1515533"/>
              <a:gd name="connsiteY32" fmla="*/ 203200 h 647700"/>
              <a:gd name="connsiteX33" fmla="*/ 105833 w 1515533"/>
              <a:gd name="connsiteY33" fmla="*/ 165100 h 647700"/>
              <a:gd name="connsiteX34" fmla="*/ 101600 w 1515533"/>
              <a:gd name="connsiteY34" fmla="*/ 88900 h 647700"/>
              <a:gd name="connsiteX35" fmla="*/ 71967 w 1515533"/>
              <a:gd name="connsiteY35" fmla="*/ 80433 h 647700"/>
              <a:gd name="connsiteX36" fmla="*/ 50800 w 1515533"/>
              <a:gd name="connsiteY36" fmla="*/ 67733 h 647700"/>
              <a:gd name="connsiteX37" fmla="*/ 8467 w 1515533"/>
              <a:gd name="connsiteY37" fmla="*/ 50800 h 647700"/>
              <a:gd name="connsiteX38" fmla="*/ 0 w 1515533"/>
              <a:gd name="connsiteY38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515533" h="647700">
                <a:moveTo>
                  <a:pt x="1515533" y="630767"/>
                </a:moveTo>
                <a:lnTo>
                  <a:pt x="1422400" y="605367"/>
                </a:lnTo>
                <a:lnTo>
                  <a:pt x="1392767" y="558800"/>
                </a:lnTo>
                <a:lnTo>
                  <a:pt x="1358900" y="554567"/>
                </a:lnTo>
                <a:lnTo>
                  <a:pt x="1299633" y="546100"/>
                </a:lnTo>
                <a:lnTo>
                  <a:pt x="1257300" y="516467"/>
                </a:lnTo>
                <a:lnTo>
                  <a:pt x="1058333" y="567267"/>
                </a:lnTo>
                <a:lnTo>
                  <a:pt x="1016000" y="622300"/>
                </a:lnTo>
                <a:lnTo>
                  <a:pt x="931333" y="647700"/>
                </a:lnTo>
                <a:lnTo>
                  <a:pt x="889000" y="630767"/>
                </a:lnTo>
                <a:lnTo>
                  <a:pt x="825500" y="635000"/>
                </a:lnTo>
                <a:lnTo>
                  <a:pt x="757767" y="618067"/>
                </a:lnTo>
                <a:cubicBezTo>
                  <a:pt x="718433" y="639918"/>
                  <a:pt x="734195" y="639233"/>
                  <a:pt x="715433" y="639233"/>
                </a:cubicBezTo>
                <a:lnTo>
                  <a:pt x="571500" y="592667"/>
                </a:lnTo>
                <a:lnTo>
                  <a:pt x="508000" y="605367"/>
                </a:lnTo>
                <a:lnTo>
                  <a:pt x="474133" y="588433"/>
                </a:lnTo>
                <a:lnTo>
                  <a:pt x="474133" y="563033"/>
                </a:lnTo>
                <a:lnTo>
                  <a:pt x="516467" y="533400"/>
                </a:lnTo>
                <a:lnTo>
                  <a:pt x="440267" y="495300"/>
                </a:lnTo>
                <a:lnTo>
                  <a:pt x="414867" y="452967"/>
                </a:lnTo>
                <a:lnTo>
                  <a:pt x="419100" y="419100"/>
                </a:lnTo>
                <a:lnTo>
                  <a:pt x="465667" y="414867"/>
                </a:lnTo>
                <a:lnTo>
                  <a:pt x="402167" y="372533"/>
                </a:lnTo>
                <a:lnTo>
                  <a:pt x="351367" y="436033"/>
                </a:lnTo>
                <a:lnTo>
                  <a:pt x="309033" y="393700"/>
                </a:lnTo>
                <a:lnTo>
                  <a:pt x="249767" y="389467"/>
                </a:lnTo>
                <a:lnTo>
                  <a:pt x="228600" y="359833"/>
                </a:lnTo>
                <a:lnTo>
                  <a:pt x="228600" y="359833"/>
                </a:lnTo>
                <a:lnTo>
                  <a:pt x="245533" y="330200"/>
                </a:lnTo>
                <a:lnTo>
                  <a:pt x="224367" y="283633"/>
                </a:lnTo>
                <a:lnTo>
                  <a:pt x="224367" y="232833"/>
                </a:lnTo>
                <a:lnTo>
                  <a:pt x="165100" y="224367"/>
                </a:lnTo>
                <a:lnTo>
                  <a:pt x="122767" y="203200"/>
                </a:lnTo>
                <a:lnTo>
                  <a:pt x="105833" y="165100"/>
                </a:lnTo>
                <a:lnTo>
                  <a:pt x="101600" y="88900"/>
                </a:lnTo>
                <a:lnTo>
                  <a:pt x="71967" y="80433"/>
                </a:lnTo>
                <a:lnTo>
                  <a:pt x="50800" y="67733"/>
                </a:lnTo>
                <a:lnTo>
                  <a:pt x="8467" y="50800"/>
                </a:lnTo>
                <a:lnTo>
                  <a:pt x="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9" name="Freihandform 128"/>
          <p:cNvSpPr/>
          <p:nvPr/>
        </p:nvSpPr>
        <p:spPr>
          <a:xfrm>
            <a:off x="6087533" y="5780092"/>
            <a:ext cx="224367" cy="228600"/>
          </a:xfrm>
          <a:custGeom>
            <a:avLst/>
            <a:gdLst>
              <a:gd name="connsiteX0" fmla="*/ 0 w 224367"/>
              <a:gd name="connsiteY0" fmla="*/ 177800 h 228600"/>
              <a:gd name="connsiteX1" fmla="*/ 12700 w 224367"/>
              <a:gd name="connsiteY1" fmla="*/ 114300 h 228600"/>
              <a:gd name="connsiteX2" fmla="*/ 12700 w 224367"/>
              <a:gd name="connsiteY2" fmla="*/ 67733 h 228600"/>
              <a:gd name="connsiteX3" fmla="*/ 55034 w 224367"/>
              <a:gd name="connsiteY3" fmla="*/ 0 h 228600"/>
              <a:gd name="connsiteX4" fmla="*/ 105834 w 224367"/>
              <a:gd name="connsiteY4" fmla="*/ 25400 h 228600"/>
              <a:gd name="connsiteX5" fmla="*/ 148167 w 224367"/>
              <a:gd name="connsiteY5" fmla="*/ 33866 h 228600"/>
              <a:gd name="connsiteX6" fmla="*/ 190500 w 224367"/>
              <a:gd name="connsiteY6" fmla="*/ 76200 h 228600"/>
              <a:gd name="connsiteX7" fmla="*/ 224367 w 224367"/>
              <a:gd name="connsiteY7" fmla="*/ 122766 h 228600"/>
              <a:gd name="connsiteX8" fmla="*/ 224367 w 224367"/>
              <a:gd name="connsiteY8" fmla="*/ 122766 h 228600"/>
              <a:gd name="connsiteX9" fmla="*/ 215900 w 224367"/>
              <a:gd name="connsiteY9" fmla="*/ 190500 h 228600"/>
              <a:gd name="connsiteX10" fmla="*/ 220134 w 224367"/>
              <a:gd name="connsiteY10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367" h="228600">
                <a:moveTo>
                  <a:pt x="0" y="177800"/>
                </a:moveTo>
                <a:lnTo>
                  <a:pt x="12700" y="114300"/>
                </a:lnTo>
                <a:lnTo>
                  <a:pt x="12700" y="67733"/>
                </a:lnTo>
                <a:lnTo>
                  <a:pt x="55034" y="0"/>
                </a:lnTo>
                <a:lnTo>
                  <a:pt x="105834" y="25400"/>
                </a:lnTo>
                <a:lnTo>
                  <a:pt x="148167" y="33866"/>
                </a:lnTo>
                <a:lnTo>
                  <a:pt x="190500" y="76200"/>
                </a:lnTo>
                <a:lnTo>
                  <a:pt x="224367" y="122766"/>
                </a:lnTo>
                <a:lnTo>
                  <a:pt x="224367" y="122766"/>
                </a:lnTo>
                <a:lnTo>
                  <a:pt x="215900" y="190500"/>
                </a:lnTo>
                <a:lnTo>
                  <a:pt x="220134" y="2286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0" name="Freihandform 129"/>
          <p:cNvSpPr/>
          <p:nvPr/>
        </p:nvSpPr>
        <p:spPr>
          <a:xfrm>
            <a:off x="6629400" y="5369458"/>
            <a:ext cx="122767" cy="639234"/>
          </a:xfrm>
          <a:custGeom>
            <a:avLst/>
            <a:gdLst>
              <a:gd name="connsiteX0" fmla="*/ 110067 w 122767"/>
              <a:gd name="connsiteY0" fmla="*/ 639234 h 639234"/>
              <a:gd name="connsiteX1" fmla="*/ 122767 w 122767"/>
              <a:gd name="connsiteY1" fmla="*/ 605367 h 639234"/>
              <a:gd name="connsiteX2" fmla="*/ 105833 w 122767"/>
              <a:gd name="connsiteY2" fmla="*/ 546100 h 639234"/>
              <a:gd name="connsiteX3" fmla="*/ 42333 w 122767"/>
              <a:gd name="connsiteY3" fmla="*/ 529167 h 639234"/>
              <a:gd name="connsiteX4" fmla="*/ 0 w 122767"/>
              <a:gd name="connsiteY4" fmla="*/ 469900 h 639234"/>
              <a:gd name="connsiteX5" fmla="*/ 38100 w 122767"/>
              <a:gd name="connsiteY5" fmla="*/ 355600 h 639234"/>
              <a:gd name="connsiteX6" fmla="*/ 84667 w 122767"/>
              <a:gd name="connsiteY6" fmla="*/ 338667 h 639234"/>
              <a:gd name="connsiteX7" fmla="*/ 122767 w 122767"/>
              <a:gd name="connsiteY7" fmla="*/ 258234 h 639234"/>
              <a:gd name="connsiteX8" fmla="*/ 29633 w 122767"/>
              <a:gd name="connsiteY8" fmla="*/ 190500 h 639234"/>
              <a:gd name="connsiteX9" fmla="*/ 4233 w 122767"/>
              <a:gd name="connsiteY9" fmla="*/ 80434 h 639234"/>
              <a:gd name="connsiteX10" fmla="*/ 16933 w 122767"/>
              <a:gd name="connsiteY10" fmla="*/ 38100 h 639234"/>
              <a:gd name="connsiteX11" fmla="*/ 55033 w 122767"/>
              <a:gd name="connsiteY11" fmla="*/ 38100 h 639234"/>
              <a:gd name="connsiteX12" fmla="*/ 63500 w 122767"/>
              <a:gd name="connsiteY12" fmla="*/ 0 h 63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2767" h="639234">
                <a:moveTo>
                  <a:pt x="110067" y="639234"/>
                </a:moveTo>
                <a:lnTo>
                  <a:pt x="122767" y="605367"/>
                </a:lnTo>
                <a:lnTo>
                  <a:pt x="105833" y="546100"/>
                </a:lnTo>
                <a:lnTo>
                  <a:pt x="42333" y="529167"/>
                </a:lnTo>
                <a:lnTo>
                  <a:pt x="0" y="469900"/>
                </a:lnTo>
                <a:lnTo>
                  <a:pt x="38100" y="355600"/>
                </a:lnTo>
                <a:lnTo>
                  <a:pt x="84667" y="338667"/>
                </a:lnTo>
                <a:lnTo>
                  <a:pt x="122767" y="258234"/>
                </a:lnTo>
                <a:lnTo>
                  <a:pt x="29633" y="190500"/>
                </a:lnTo>
                <a:lnTo>
                  <a:pt x="4233" y="80434"/>
                </a:lnTo>
                <a:lnTo>
                  <a:pt x="16933" y="38100"/>
                </a:lnTo>
                <a:lnTo>
                  <a:pt x="55033" y="38100"/>
                </a:lnTo>
                <a:lnTo>
                  <a:pt x="635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1" name="Freihandform 130"/>
          <p:cNvSpPr/>
          <p:nvPr/>
        </p:nvSpPr>
        <p:spPr>
          <a:xfrm>
            <a:off x="7404100" y="4120625"/>
            <a:ext cx="635000" cy="241300"/>
          </a:xfrm>
          <a:custGeom>
            <a:avLst/>
            <a:gdLst>
              <a:gd name="connsiteX0" fmla="*/ 0 w 635000"/>
              <a:gd name="connsiteY0" fmla="*/ 177800 h 241300"/>
              <a:gd name="connsiteX1" fmla="*/ 31750 w 635000"/>
              <a:gd name="connsiteY1" fmla="*/ 139700 h 241300"/>
              <a:gd name="connsiteX2" fmla="*/ 82550 w 635000"/>
              <a:gd name="connsiteY2" fmla="*/ 139700 h 241300"/>
              <a:gd name="connsiteX3" fmla="*/ 158750 w 635000"/>
              <a:gd name="connsiteY3" fmla="*/ 146050 h 241300"/>
              <a:gd name="connsiteX4" fmla="*/ 203200 w 635000"/>
              <a:gd name="connsiteY4" fmla="*/ 88900 h 241300"/>
              <a:gd name="connsiteX5" fmla="*/ 234950 w 635000"/>
              <a:gd name="connsiteY5" fmla="*/ 0 h 241300"/>
              <a:gd name="connsiteX6" fmla="*/ 285750 w 635000"/>
              <a:gd name="connsiteY6" fmla="*/ 31750 h 241300"/>
              <a:gd name="connsiteX7" fmla="*/ 393700 w 635000"/>
              <a:gd name="connsiteY7" fmla="*/ 44450 h 241300"/>
              <a:gd name="connsiteX8" fmla="*/ 482600 w 635000"/>
              <a:gd name="connsiteY8" fmla="*/ 82550 h 241300"/>
              <a:gd name="connsiteX9" fmla="*/ 552450 w 635000"/>
              <a:gd name="connsiteY9" fmla="*/ 133350 h 241300"/>
              <a:gd name="connsiteX10" fmla="*/ 635000 w 635000"/>
              <a:gd name="connsiteY10" fmla="*/ 24130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5000" h="241300">
                <a:moveTo>
                  <a:pt x="0" y="177800"/>
                </a:moveTo>
                <a:lnTo>
                  <a:pt x="31750" y="139700"/>
                </a:lnTo>
                <a:lnTo>
                  <a:pt x="82550" y="139700"/>
                </a:lnTo>
                <a:lnTo>
                  <a:pt x="158750" y="146050"/>
                </a:lnTo>
                <a:lnTo>
                  <a:pt x="203200" y="88900"/>
                </a:lnTo>
                <a:lnTo>
                  <a:pt x="234950" y="0"/>
                </a:lnTo>
                <a:lnTo>
                  <a:pt x="285750" y="31750"/>
                </a:lnTo>
                <a:lnTo>
                  <a:pt x="393700" y="44450"/>
                </a:lnTo>
                <a:lnTo>
                  <a:pt x="482600" y="82550"/>
                </a:lnTo>
                <a:lnTo>
                  <a:pt x="552450" y="133350"/>
                </a:lnTo>
                <a:lnTo>
                  <a:pt x="635000" y="2413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2" name="Freihandform 131"/>
          <p:cNvSpPr/>
          <p:nvPr/>
        </p:nvSpPr>
        <p:spPr>
          <a:xfrm>
            <a:off x="6394450" y="1301225"/>
            <a:ext cx="1314450" cy="806450"/>
          </a:xfrm>
          <a:custGeom>
            <a:avLst/>
            <a:gdLst>
              <a:gd name="connsiteX0" fmla="*/ 596900 w 1314450"/>
              <a:gd name="connsiteY0" fmla="*/ 69850 h 806450"/>
              <a:gd name="connsiteX1" fmla="*/ 679450 w 1314450"/>
              <a:gd name="connsiteY1" fmla="*/ 38100 h 806450"/>
              <a:gd name="connsiteX2" fmla="*/ 755650 w 1314450"/>
              <a:gd name="connsiteY2" fmla="*/ 0 h 806450"/>
              <a:gd name="connsiteX3" fmla="*/ 850900 w 1314450"/>
              <a:gd name="connsiteY3" fmla="*/ 63500 h 806450"/>
              <a:gd name="connsiteX4" fmla="*/ 927100 w 1314450"/>
              <a:gd name="connsiteY4" fmla="*/ 82550 h 806450"/>
              <a:gd name="connsiteX5" fmla="*/ 927100 w 1314450"/>
              <a:gd name="connsiteY5" fmla="*/ 82550 h 806450"/>
              <a:gd name="connsiteX6" fmla="*/ 958850 w 1314450"/>
              <a:gd name="connsiteY6" fmla="*/ 165100 h 806450"/>
              <a:gd name="connsiteX7" fmla="*/ 1016000 w 1314450"/>
              <a:gd name="connsiteY7" fmla="*/ 190500 h 806450"/>
              <a:gd name="connsiteX8" fmla="*/ 1060450 w 1314450"/>
              <a:gd name="connsiteY8" fmla="*/ 152400 h 806450"/>
              <a:gd name="connsiteX9" fmla="*/ 1149350 w 1314450"/>
              <a:gd name="connsiteY9" fmla="*/ 196850 h 806450"/>
              <a:gd name="connsiteX10" fmla="*/ 1149350 w 1314450"/>
              <a:gd name="connsiteY10" fmla="*/ 196850 h 806450"/>
              <a:gd name="connsiteX11" fmla="*/ 1149350 w 1314450"/>
              <a:gd name="connsiteY11" fmla="*/ 196850 h 806450"/>
              <a:gd name="connsiteX12" fmla="*/ 1200150 w 1314450"/>
              <a:gd name="connsiteY12" fmla="*/ 190500 h 806450"/>
              <a:gd name="connsiteX13" fmla="*/ 1200150 w 1314450"/>
              <a:gd name="connsiteY13" fmla="*/ 190500 h 806450"/>
              <a:gd name="connsiteX14" fmla="*/ 1200150 w 1314450"/>
              <a:gd name="connsiteY14" fmla="*/ 190500 h 806450"/>
              <a:gd name="connsiteX15" fmla="*/ 1174750 w 1314450"/>
              <a:gd name="connsiteY15" fmla="*/ 222250 h 806450"/>
              <a:gd name="connsiteX16" fmla="*/ 1244600 w 1314450"/>
              <a:gd name="connsiteY16" fmla="*/ 273050 h 806450"/>
              <a:gd name="connsiteX17" fmla="*/ 1231900 w 1314450"/>
              <a:gd name="connsiteY17" fmla="*/ 330200 h 806450"/>
              <a:gd name="connsiteX18" fmla="*/ 1219200 w 1314450"/>
              <a:gd name="connsiteY18" fmla="*/ 412750 h 806450"/>
              <a:gd name="connsiteX19" fmla="*/ 1257300 w 1314450"/>
              <a:gd name="connsiteY19" fmla="*/ 412750 h 806450"/>
              <a:gd name="connsiteX20" fmla="*/ 1263650 w 1314450"/>
              <a:gd name="connsiteY20" fmla="*/ 463550 h 806450"/>
              <a:gd name="connsiteX21" fmla="*/ 1289050 w 1314450"/>
              <a:gd name="connsiteY21" fmla="*/ 514350 h 806450"/>
              <a:gd name="connsiteX22" fmla="*/ 1314450 w 1314450"/>
              <a:gd name="connsiteY22" fmla="*/ 603250 h 806450"/>
              <a:gd name="connsiteX23" fmla="*/ 1282700 w 1314450"/>
              <a:gd name="connsiteY23" fmla="*/ 654050 h 806450"/>
              <a:gd name="connsiteX24" fmla="*/ 1212850 w 1314450"/>
              <a:gd name="connsiteY24" fmla="*/ 711200 h 806450"/>
              <a:gd name="connsiteX25" fmla="*/ 1200150 w 1314450"/>
              <a:gd name="connsiteY25" fmla="*/ 762000 h 806450"/>
              <a:gd name="connsiteX26" fmla="*/ 1130300 w 1314450"/>
              <a:gd name="connsiteY26" fmla="*/ 762000 h 806450"/>
              <a:gd name="connsiteX27" fmla="*/ 1098550 w 1314450"/>
              <a:gd name="connsiteY27" fmla="*/ 742950 h 806450"/>
              <a:gd name="connsiteX28" fmla="*/ 1041400 w 1314450"/>
              <a:gd name="connsiteY28" fmla="*/ 806450 h 806450"/>
              <a:gd name="connsiteX29" fmla="*/ 977900 w 1314450"/>
              <a:gd name="connsiteY29" fmla="*/ 793750 h 806450"/>
              <a:gd name="connsiteX30" fmla="*/ 908050 w 1314450"/>
              <a:gd name="connsiteY30" fmla="*/ 704850 h 806450"/>
              <a:gd name="connsiteX31" fmla="*/ 825500 w 1314450"/>
              <a:gd name="connsiteY31" fmla="*/ 647700 h 806450"/>
              <a:gd name="connsiteX32" fmla="*/ 723900 w 1314450"/>
              <a:gd name="connsiteY32" fmla="*/ 635000 h 806450"/>
              <a:gd name="connsiteX33" fmla="*/ 685800 w 1314450"/>
              <a:gd name="connsiteY33" fmla="*/ 552450 h 806450"/>
              <a:gd name="connsiteX34" fmla="*/ 641350 w 1314450"/>
              <a:gd name="connsiteY34" fmla="*/ 584200 h 806450"/>
              <a:gd name="connsiteX35" fmla="*/ 615950 w 1314450"/>
              <a:gd name="connsiteY35" fmla="*/ 615950 h 806450"/>
              <a:gd name="connsiteX36" fmla="*/ 546100 w 1314450"/>
              <a:gd name="connsiteY36" fmla="*/ 615950 h 806450"/>
              <a:gd name="connsiteX37" fmla="*/ 482600 w 1314450"/>
              <a:gd name="connsiteY37" fmla="*/ 577850 h 806450"/>
              <a:gd name="connsiteX38" fmla="*/ 393700 w 1314450"/>
              <a:gd name="connsiteY38" fmla="*/ 571500 h 806450"/>
              <a:gd name="connsiteX39" fmla="*/ 393700 w 1314450"/>
              <a:gd name="connsiteY39" fmla="*/ 571500 h 806450"/>
              <a:gd name="connsiteX40" fmla="*/ 311150 w 1314450"/>
              <a:gd name="connsiteY40" fmla="*/ 571500 h 806450"/>
              <a:gd name="connsiteX41" fmla="*/ 215900 w 1314450"/>
              <a:gd name="connsiteY41" fmla="*/ 558800 h 806450"/>
              <a:gd name="connsiteX42" fmla="*/ 127000 w 1314450"/>
              <a:gd name="connsiteY42" fmla="*/ 590550 h 806450"/>
              <a:gd name="connsiteX43" fmla="*/ 31750 w 1314450"/>
              <a:gd name="connsiteY43" fmla="*/ 641350 h 806450"/>
              <a:gd name="connsiteX44" fmla="*/ 0 w 1314450"/>
              <a:gd name="connsiteY44" fmla="*/ 679450 h 806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314450" h="806450">
                <a:moveTo>
                  <a:pt x="596900" y="69850"/>
                </a:moveTo>
                <a:lnTo>
                  <a:pt x="679450" y="38100"/>
                </a:lnTo>
                <a:lnTo>
                  <a:pt x="755650" y="0"/>
                </a:lnTo>
                <a:lnTo>
                  <a:pt x="850900" y="63500"/>
                </a:lnTo>
                <a:lnTo>
                  <a:pt x="927100" y="82550"/>
                </a:lnTo>
                <a:lnTo>
                  <a:pt x="927100" y="82550"/>
                </a:lnTo>
                <a:lnTo>
                  <a:pt x="958850" y="165100"/>
                </a:lnTo>
                <a:lnTo>
                  <a:pt x="1016000" y="190500"/>
                </a:lnTo>
                <a:lnTo>
                  <a:pt x="1060450" y="152400"/>
                </a:lnTo>
                <a:lnTo>
                  <a:pt x="1149350" y="196850"/>
                </a:lnTo>
                <a:lnTo>
                  <a:pt x="1149350" y="196850"/>
                </a:lnTo>
                <a:lnTo>
                  <a:pt x="1149350" y="196850"/>
                </a:lnTo>
                <a:lnTo>
                  <a:pt x="1200150" y="190500"/>
                </a:lnTo>
                <a:lnTo>
                  <a:pt x="1200150" y="190500"/>
                </a:lnTo>
                <a:lnTo>
                  <a:pt x="1200150" y="190500"/>
                </a:lnTo>
                <a:lnTo>
                  <a:pt x="1174750" y="222250"/>
                </a:lnTo>
                <a:lnTo>
                  <a:pt x="1244600" y="273050"/>
                </a:lnTo>
                <a:lnTo>
                  <a:pt x="1231900" y="330200"/>
                </a:lnTo>
                <a:lnTo>
                  <a:pt x="1219200" y="412750"/>
                </a:lnTo>
                <a:lnTo>
                  <a:pt x="1257300" y="412750"/>
                </a:lnTo>
                <a:lnTo>
                  <a:pt x="1263650" y="463550"/>
                </a:lnTo>
                <a:lnTo>
                  <a:pt x="1289050" y="514350"/>
                </a:lnTo>
                <a:lnTo>
                  <a:pt x="1314450" y="603250"/>
                </a:lnTo>
                <a:lnTo>
                  <a:pt x="1282700" y="654050"/>
                </a:lnTo>
                <a:lnTo>
                  <a:pt x="1212850" y="711200"/>
                </a:lnTo>
                <a:lnTo>
                  <a:pt x="1200150" y="762000"/>
                </a:lnTo>
                <a:lnTo>
                  <a:pt x="1130300" y="762000"/>
                </a:lnTo>
                <a:lnTo>
                  <a:pt x="1098550" y="742950"/>
                </a:lnTo>
                <a:lnTo>
                  <a:pt x="1041400" y="806450"/>
                </a:lnTo>
                <a:lnTo>
                  <a:pt x="977900" y="793750"/>
                </a:lnTo>
                <a:lnTo>
                  <a:pt x="908050" y="704850"/>
                </a:lnTo>
                <a:lnTo>
                  <a:pt x="825500" y="647700"/>
                </a:lnTo>
                <a:lnTo>
                  <a:pt x="723900" y="635000"/>
                </a:lnTo>
                <a:lnTo>
                  <a:pt x="685800" y="552450"/>
                </a:lnTo>
                <a:lnTo>
                  <a:pt x="641350" y="584200"/>
                </a:lnTo>
                <a:lnTo>
                  <a:pt x="615950" y="615950"/>
                </a:lnTo>
                <a:lnTo>
                  <a:pt x="546100" y="615950"/>
                </a:lnTo>
                <a:lnTo>
                  <a:pt x="482600" y="577850"/>
                </a:lnTo>
                <a:lnTo>
                  <a:pt x="393700" y="571500"/>
                </a:lnTo>
                <a:lnTo>
                  <a:pt x="393700" y="571500"/>
                </a:lnTo>
                <a:lnTo>
                  <a:pt x="311150" y="571500"/>
                </a:lnTo>
                <a:lnTo>
                  <a:pt x="215900" y="558800"/>
                </a:lnTo>
                <a:lnTo>
                  <a:pt x="127000" y="590550"/>
                </a:lnTo>
                <a:lnTo>
                  <a:pt x="31750" y="641350"/>
                </a:lnTo>
                <a:lnTo>
                  <a:pt x="0" y="67945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3" name="Freihandform 132"/>
          <p:cNvSpPr>
            <a:spLocks noChangeAspect="1"/>
          </p:cNvSpPr>
          <p:nvPr/>
        </p:nvSpPr>
        <p:spPr>
          <a:xfrm>
            <a:off x="5997576" y="2218800"/>
            <a:ext cx="730325" cy="653950"/>
          </a:xfrm>
          <a:custGeom>
            <a:avLst/>
            <a:gdLst>
              <a:gd name="connsiteX0" fmla="*/ 546100 w 971550"/>
              <a:gd name="connsiteY0" fmla="*/ 0 h 869950"/>
              <a:gd name="connsiteX1" fmla="*/ 723900 w 971550"/>
              <a:gd name="connsiteY1" fmla="*/ 69850 h 869950"/>
              <a:gd name="connsiteX2" fmla="*/ 857250 w 971550"/>
              <a:gd name="connsiteY2" fmla="*/ 50800 h 869950"/>
              <a:gd name="connsiteX3" fmla="*/ 895350 w 971550"/>
              <a:gd name="connsiteY3" fmla="*/ 95250 h 869950"/>
              <a:gd name="connsiteX4" fmla="*/ 946150 w 971550"/>
              <a:gd name="connsiteY4" fmla="*/ 139700 h 869950"/>
              <a:gd name="connsiteX5" fmla="*/ 914400 w 971550"/>
              <a:gd name="connsiteY5" fmla="*/ 203200 h 869950"/>
              <a:gd name="connsiteX6" fmla="*/ 927100 w 971550"/>
              <a:gd name="connsiteY6" fmla="*/ 323850 h 869950"/>
              <a:gd name="connsiteX7" fmla="*/ 946150 w 971550"/>
              <a:gd name="connsiteY7" fmla="*/ 355600 h 869950"/>
              <a:gd name="connsiteX8" fmla="*/ 889000 w 971550"/>
              <a:gd name="connsiteY8" fmla="*/ 406400 h 869950"/>
              <a:gd name="connsiteX9" fmla="*/ 971550 w 971550"/>
              <a:gd name="connsiteY9" fmla="*/ 527050 h 869950"/>
              <a:gd name="connsiteX10" fmla="*/ 933450 w 971550"/>
              <a:gd name="connsiteY10" fmla="*/ 603250 h 869950"/>
              <a:gd name="connsiteX11" fmla="*/ 857250 w 971550"/>
              <a:gd name="connsiteY11" fmla="*/ 647700 h 869950"/>
              <a:gd name="connsiteX12" fmla="*/ 793750 w 971550"/>
              <a:gd name="connsiteY12" fmla="*/ 711200 h 869950"/>
              <a:gd name="connsiteX13" fmla="*/ 666750 w 971550"/>
              <a:gd name="connsiteY13" fmla="*/ 736600 h 869950"/>
              <a:gd name="connsiteX14" fmla="*/ 590550 w 971550"/>
              <a:gd name="connsiteY14" fmla="*/ 787400 h 869950"/>
              <a:gd name="connsiteX15" fmla="*/ 520700 w 971550"/>
              <a:gd name="connsiteY15" fmla="*/ 812800 h 869950"/>
              <a:gd name="connsiteX16" fmla="*/ 450850 w 971550"/>
              <a:gd name="connsiteY16" fmla="*/ 812800 h 869950"/>
              <a:gd name="connsiteX17" fmla="*/ 438150 w 971550"/>
              <a:gd name="connsiteY17" fmla="*/ 869950 h 869950"/>
              <a:gd name="connsiteX18" fmla="*/ 298450 w 971550"/>
              <a:gd name="connsiteY18" fmla="*/ 806450 h 869950"/>
              <a:gd name="connsiteX19" fmla="*/ 260350 w 971550"/>
              <a:gd name="connsiteY19" fmla="*/ 711200 h 869950"/>
              <a:gd name="connsiteX20" fmla="*/ 209550 w 971550"/>
              <a:gd name="connsiteY20" fmla="*/ 749300 h 869950"/>
              <a:gd name="connsiteX21" fmla="*/ 127000 w 971550"/>
              <a:gd name="connsiteY21" fmla="*/ 742950 h 869950"/>
              <a:gd name="connsiteX22" fmla="*/ 127000 w 971550"/>
              <a:gd name="connsiteY22" fmla="*/ 742950 h 869950"/>
              <a:gd name="connsiteX23" fmla="*/ 76200 w 971550"/>
              <a:gd name="connsiteY23" fmla="*/ 749300 h 869950"/>
              <a:gd name="connsiteX24" fmla="*/ 0 w 971550"/>
              <a:gd name="connsiteY24" fmla="*/ 736600 h 869950"/>
              <a:gd name="connsiteX25" fmla="*/ 31750 w 971550"/>
              <a:gd name="connsiteY25" fmla="*/ 584200 h 869950"/>
              <a:gd name="connsiteX26" fmla="*/ 101600 w 971550"/>
              <a:gd name="connsiteY26" fmla="*/ 514350 h 869950"/>
              <a:gd name="connsiteX27" fmla="*/ 114300 w 971550"/>
              <a:gd name="connsiteY27" fmla="*/ 469900 h 869950"/>
              <a:gd name="connsiteX28" fmla="*/ 76200 w 971550"/>
              <a:gd name="connsiteY28" fmla="*/ 419100 h 86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71550" h="869950">
                <a:moveTo>
                  <a:pt x="546100" y="0"/>
                </a:moveTo>
                <a:lnTo>
                  <a:pt x="723900" y="69850"/>
                </a:lnTo>
                <a:lnTo>
                  <a:pt x="857250" y="50800"/>
                </a:lnTo>
                <a:lnTo>
                  <a:pt x="895350" y="95250"/>
                </a:lnTo>
                <a:lnTo>
                  <a:pt x="946150" y="139700"/>
                </a:lnTo>
                <a:lnTo>
                  <a:pt x="914400" y="203200"/>
                </a:lnTo>
                <a:lnTo>
                  <a:pt x="927100" y="323850"/>
                </a:lnTo>
                <a:lnTo>
                  <a:pt x="946150" y="355600"/>
                </a:lnTo>
                <a:lnTo>
                  <a:pt x="889000" y="406400"/>
                </a:lnTo>
                <a:lnTo>
                  <a:pt x="971550" y="527050"/>
                </a:lnTo>
                <a:lnTo>
                  <a:pt x="933450" y="603250"/>
                </a:lnTo>
                <a:lnTo>
                  <a:pt x="857250" y="647700"/>
                </a:lnTo>
                <a:lnTo>
                  <a:pt x="793750" y="711200"/>
                </a:lnTo>
                <a:lnTo>
                  <a:pt x="666750" y="736600"/>
                </a:lnTo>
                <a:lnTo>
                  <a:pt x="590550" y="787400"/>
                </a:lnTo>
                <a:lnTo>
                  <a:pt x="520700" y="812800"/>
                </a:lnTo>
                <a:lnTo>
                  <a:pt x="450850" y="812800"/>
                </a:lnTo>
                <a:lnTo>
                  <a:pt x="438150" y="869950"/>
                </a:lnTo>
                <a:lnTo>
                  <a:pt x="298450" y="806450"/>
                </a:lnTo>
                <a:lnTo>
                  <a:pt x="260350" y="711200"/>
                </a:lnTo>
                <a:lnTo>
                  <a:pt x="209550" y="749300"/>
                </a:lnTo>
                <a:lnTo>
                  <a:pt x="127000" y="742950"/>
                </a:lnTo>
                <a:lnTo>
                  <a:pt x="127000" y="742950"/>
                </a:lnTo>
                <a:lnTo>
                  <a:pt x="76200" y="749300"/>
                </a:lnTo>
                <a:lnTo>
                  <a:pt x="0" y="736600"/>
                </a:lnTo>
                <a:lnTo>
                  <a:pt x="31750" y="584200"/>
                </a:lnTo>
                <a:lnTo>
                  <a:pt x="101600" y="514350"/>
                </a:lnTo>
                <a:lnTo>
                  <a:pt x="114300" y="469900"/>
                </a:lnTo>
                <a:lnTo>
                  <a:pt x="76200" y="4191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4" name="Freihandform 133"/>
          <p:cNvSpPr/>
          <p:nvPr/>
        </p:nvSpPr>
        <p:spPr>
          <a:xfrm>
            <a:off x="6705600" y="2094975"/>
            <a:ext cx="736600" cy="577850"/>
          </a:xfrm>
          <a:custGeom>
            <a:avLst/>
            <a:gdLst>
              <a:gd name="connsiteX0" fmla="*/ 0 w 736600"/>
              <a:gd name="connsiteY0" fmla="*/ 406400 h 577850"/>
              <a:gd name="connsiteX1" fmla="*/ 69850 w 736600"/>
              <a:gd name="connsiteY1" fmla="*/ 438150 h 577850"/>
              <a:gd name="connsiteX2" fmla="*/ 139700 w 736600"/>
              <a:gd name="connsiteY2" fmla="*/ 488950 h 577850"/>
              <a:gd name="connsiteX3" fmla="*/ 158750 w 736600"/>
              <a:gd name="connsiteY3" fmla="*/ 577850 h 577850"/>
              <a:gd name="connsiteX4" fmla="*/ 234950 w 736600"/>
              <a:gd name="connsiteY4" fmla="*/ 552450 h 577850"/>
              <a:gd name="connsiteX5" fmla="*/ 311150 w 736600"/>
              <a:gd name="connsiteY5" fmla="*/ 571500 h 577850"/>
              <a:gd name="connsiteX6" fmla="*/ 361950 w 736600"/>
              <a:gd name="connsiteY6" fmla="*/ 539750 h 577850"/>
              <a:gd name="connsiteX7" fmla="*/ 361950 w 736600"/>
              <a:gd name="connsiteY7" fmla="*/ 539750 h 577850"/>
              <a:gd name="connsiteX8" fmla="*/ 387350 w 736600"/>
              <a:gd name="connsiteY8" fmla="*/ 501650 h 577850"/>
              <a:gd name="connsiteX9" fmla="*/ 438150 w 736600"/>
              <a:gd name="connsiteY9" fmla="*/ 495300 h 577850"/>
              <a:gd name="connsiteX10" fmla="*/ 508000 w 736600"/>
              <a:gd name="connsiteY10" fmla="*/ 444500 h 577850"/>
              <a:gd name="connsiteX11" fmla="*/ 539750 w 736600"/>
              <a:gd name="connsiteY11" fmla="*/ 501650 h 577850"/>
              <a:gd name="connsiteX12" fmla="*/ 565150 w 736600"/>
              <a:gd name="connsiteY12" fmla="*/ 469900 h 577850"/>
              <a:gd name="connsiteX13" fmla="*/ 533400 w 736600"/>
              <a:gd name="connsiteY13" fmla="*/ 412750 h 577850"/>
              <a:gd name="connsiteX14" fmla="*/ 558800 w 736600"/>
              <a:gd name="connsiteY14" fmla="*/ 279400 h 577850"/>
              <a:gd name="connsiteX15" fmla="*/ 628650 w 736600"/>
              <a:gd name="connsiteY15" fmla="*/ 196850 h 577850"/>
              <a:gd name="connsiteX16" fmla="*/ 736600 w 736600"/>
              <a:gd name="connsiteY16" fmla="*/ 158750 h 577850"/>
              <a:gd name="connsiteX17" fmla="*/ 736600 w 736600"/>
              <a:gd name="connsiteY17" fmla="*/ 114300 h 577850"/>
              <a:gd name="connsiteX18" fmla="*/ 685800 w 736600"/>
              <a:gd name="connsiteY18" fmla="*/ 95250 h 577850"/>
              <a:gd name="connsiteX19" fmla="*/ 717550 w 736600"/>
              <a:gd name="connsiteY19" fmla="*/ 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6600" h="577850">
                <a:moveTo>
                  <a:pt x="0" y="406400"/>
                </a:moveTo>
                <a:lnTo>
                  <a:pt x="69850" y="438150"/>
                </a:lnTo>
                <a:cubicBezTo>
                  <a:pt x="142832" y="504498"/>
                  <a:pt x="139700" y="533117"/>
                  <a:pt x="139700" y="488950"/>
                </a:cubicBezTo>
                <a:lnTo>
                  <a:pt x="158750" y="577850"/>
                </a:lnTo>
                <a:lnTo>
                  <a:pt x="234950" y="552450"/>
                </a:lnTo>
                <a:lnTo>
                  <a:pt x="311150" y="571500"/>
                </a:lnTo>
                <a:lnTo>
                  <a:pt x="361950" y="539750"/>
                </a:lnTo>
                <a:lnTo>
                  <a:pt x="361950" y="539750"/>
                </a:lnTo>
                <a:lnTo>
                  <a:pt x="387350" y="501650"/>
                </a:lnTo>
                <a:lnTo>
                  <a:pt x="438150" y="495300"/>
                </a:lnTo>
                <a:lnTo>
                  <a:pt x="508000" y="444500"/>
                </a:lnTo>
                <a:lnTo>
                  <a:pt x="539750" y="501650"/>
                </a:lnTo>
                <a:cubicBezTo>
                  <a:pt x="570830" y="486110"/>
                  <a:pt x="565150" y="498416"/>
                  <a:pt x="565150" y="469900"/>
                </a:cubicBezTo>
                <a:lnTo>
                  <a:pt x="533400" y="412750"/>
                </a:lnTo>
                <a:lnTo>
                  <a:pt x="558800" y="279400"/>
                </a:lnTo>
                <a:lnTo>
                  <a:pt x="628650" y="196850"/>
                </a:lnTo>
                <a:lnTo>
                  <a:pt x="736600" y="158750"/>
                </a:lnTo>
                <a:lnTo>
                  <a:pt x="736600" y="114300"/>
                </a:lnTo>
                <a:lnTo>
                  <a:pt x="685800" y="95250"/>
                </a:lnTo>
                <a:lnTo>
                  <a:pt x="71755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5" name="Freihandform 134"/>
          <p:cNvSpPr/>
          <p:nvPr/>
        </p:nvSpPr>
        <p:spPr>
          <a:xfrm>
            <a:off x="7442200" y="1948925"/>
            <a:ext cx="368300" cy="2209800"/>
          </a:xfrm>
          <a:custGeom>
            <a:avLst/>
            <a:gdLst>
              <a:gd name="connsiteX0" fmla="*/ 254000 w 368300"/>
              <a:gd name="connsiteY0" fmla="*/ 0 h 2209800"/>
              <a:gd name="connsiteX1" fmla="*/ 298450 w 368300"/>
              <a:gd name="connsiteY1" fmla="*/ 31750 h 2209800"/>
              <a:gd name="connsiteX2" fmla="*/ 349250 w 368300"/>
              <a:gd name="connsiteY2" fmla="*/ 19050 h 2209800"/>
              <a:gd name="connsiteX3" fmla="*/ 368300 w 368300"/>
              <a:gd name="connsiteY3" fmla="*/ 63500 h 2209800"/>
              <a:gd name="connsiteX4" fmla="*/ 368300 w 368300"/>
              <a:gd name="connsiteY4" fmla="*/ 63500 h 2209800"/>
              <a:gd name="connsiteX5" fmla="*/ 355600 w 368300"/>
              <a:gd name="connsiteY5" fmla="*/ 177800 h 2209800"/>
              <a:gd name="connsiteX6" fmla="*/ 260350 w 368300"/>
              <a:gd name="connsiteY6" fmla="*/ 260350 h 2209800"/>
              <a:gd name="connsiteX7" fmla="*/ 222250 w 368300"/>
              <a:gd name="connsiteY7" fmla="*/ 330200 h 2209800"/>
              <a:gd name="connsiteX8" fmla="*/ 158750 w 368300"/>
              <a:gd name="connsiteY8" fmla="*/ 412750 h 2209800"/>
              <a:gd name="connsiteX9" fmla="*/ 127000 w 368300"/>
              <a:gd name="connsiteY9" fmla="*/ 501650 h 2209800"/>
              <a:gd name="connsiteX10" fmla="*/ 88900 w 368300"/>
              <a:gd name="connsiteY10" fmla="*/ 558800 h 2209800"/>
              <a:gd name="connsiteX11" fmla="*/ 57150 w 368300"/>
              <a:gd name="connsiteY11" fmla="*/ 609600 h 2209800"/>
              <a:gd name="connsiteX12" fmla="*/ 0 w 368300"/>
              <a:gd name="connsiteY12" fmla="*/ 679450 h 2209800"/>
              <a:gd name="connsiteX13" fmla="*/ 12700 w 368300"/>
              <a:gd name="connsiteY13" fmla="*/ 749300 h 2209800"/>
              <a:gd name="connsiteX14" fmla="*/ 50800 w 368300"/>
              <a:gd name="connsiteY14" fmla="*/ 895350 h 2209800"/>
              <a:gd name="connsiteX15" fmla="*/ 107950 w 368300"/>
              <a:gd name="connsiteY15" fmla="*/ 920750 h 2209800"/>
              <a:gd name="connsiteX16" fmla="*/ 120650 w 368300"/>
              <a:gd name="connsiteY16" fmla="*/ 996950 h 2209800"/>
              <a:gd name="connsiteX17" fmla="*/ 107950 w 368300"/>
              <a:gd name="connsiteY17" fmla="*/ 1111250 h 2209800"/>
              <a:gd name="connsiteX18" fmla="*/ 127000 w 368300"/>
              <a:gd name="connsiteY18" fmla="*/ 1181100 h 2209800"/>
              <a:gd name="connsiteX19" fmla="*/ 88900 w 368300"/>
              <a:gd name="connsiteY19" fmla="*/ 1301750 h 2209800"/>
              <a:gd name="connsiteX20" fmla="*/ 88900 w 368300"/>
              <a:gd name="connsiteY20" fmla="*/ 1441450 h 2209800"/>
              <a:gd name="connsiteX21" fmla="*/ 120650 w 368300"/>
              <a:gd name="connsiteY21" fmla="*/ 1479550 h 2209800"/>
              <a:gd name="connsiteX22" fmla="*/ 107950 w 368300"/>
              <a:gd name="connsiteY22" fmla="*/ 1555750 h 2209800"/>
              <a:gd name="connsiteX23" fmla="*/ 76200 w 368300"/>
              <a:gd name="connsiteY23" fmla="*/ 1600200 h 2209800"/>
              <a:gd name="connsiteX24" fmla="*/ 63500 w 368300"/>
              <a:gd name="connsiteY24" fmla="*/ 1682750 h 2209800"/>
              <a:gd name="connsiteX25" fmla="*/ 82550 w 368300"/>
              <a:gd name="connsiteY25" fmla="*/ 1803400 h 2209800"/>
              <a:gd name="connsiteX26" fmla="*/ 133350 w 368300"/>
              <a:gd name="connsiteY26" fmla="*/ 1873250 h 2209800"/>
              <a:gd name="connsiteX27" fmla="*/ 203200 w 368300"/>
              <a:gd name="connsiteY27" fmla="*/ 1962150 h 2209800"/>
              <a:gd name="connsiteX28" fmla="*/ 241300 w 368300"/>
              <a:gd name="connsiteY28" fmla="*/ 2082800 h 2209800"/>
              <a:gd name="connsiteX29" fmla="*/ 279400 w 368300"/>
              <a:gd name="connsiteY29" fmla="*/ 22098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68300" h="2209800">
                <a:moveTo>
                  <a:pt x="254000" y="0"/>
                </a:moveTo>
                <a:lnTo>
                  <a:pt x="298450" y="31750"/>
                </a:lnTo>
                <a:lnTo>
                  <a:pt x="349250" y="19050"/>
                </a:lnTo>
                <a:lnTo>
                  <a:pt x="368300" y="63500"/>
                </a:lnTo>
                <a:lnTo>
                  <a:pt x="368300" y="63500"/>
                </a:lnTo>
                <a:lnTo>
                  <a:pt x="355600" y="177800"/>
                </a:lnTo>
                <a:lnTo>
                  <a:pt x="260350" y="260350"/>
                </a:lnTo>
                <a:lnTo>
                  <a:pt x="222250" y="330200"/>
                </a:lnTo>
                <a:lnTo>
                  <a:pt x="158750" y="412750"/>
                </a:lnTo>
                <a:lnTo>
                  <a:pt x="127000" y="501650"/>
                </a:lnTo>
                <a:lnTo>
                  <a:pt x="88900" y="558800"/>
                </a:lnTo>
                <a:lnTo>
                  <a:pt x="57150" y="609600"/>
                </a:lnTo>
                <a:lnTo>
                  <a:pt x="0" y="679450"/>
                </a:lnTo>
                <a:lnTo>
                  <a:pt x="12700" y="749300"/>
                </a:lnTo>
                <a:lnTo>
                  <a:pt x="50800" y="895350"/>
                </a:lnTo>
                <a:lnTo>
                  <a:pt x="107950" y="920750"/>
                </a:lnTo>
                <a:lnTo>
                  <a:pt x="120650" y="996950"/>
                </a:lnTo>
                <a:lnTo>
                  <a:pt x="107950" y="1111250"/>
                </a:lnTo>
                <a:lnTo>
                  <a:pt x="127000" y="1181100"/>
                </a:lnTo>
                <a:lnTo>
                  <a:pt x="88900" y="1301750"/>
                </a:lnTo>
                <a:lnTo>
                  <a:pt x="88900" y="1441450"/>
                </a:lnTo>
                <a:lnTo>
                  <a:pt x="120650" y="1479550"/>
                </a:lnTo>
                <a:lnTo>
                  <a:pt x="107950" y="1555750"/>
                </a:lnTo>
                <a:lnTo>
                  <a:pt x="76200" y="1600200"/>
                </a:lnTo>
                <a:cubicBezTo>
                  <a:pt x="62712" y="1708101"/>
                  <a:pt x="63500" y="1735930"/>
                  <a:pt x="63500" y="1682750"/>
                </a:cubicBezTo>
                <a:lnTo>
                  <a:pt x="82550" y="1803400"/>
                </a:lnTo>
                <a:lnTo>
                  <a:pt x="133350" y="1873250"/>
                </a:lnTo>
                <a:lnTo>
                  <a:pt x="203200" y="1962150"/>
                </a:lnTo>
                <a:lnTo>
                  <a:pt x="241300" y="2082800"/>
                </a:lnTo>
                <a:lnTo>
                  <a:pt x="279400" y="220980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7" name="Freihandform 136"/>
          <p:cNvSpPr/>
          <p:nvPr/>
        </p:nvSpPr>
        <p:spPr>
          <a:xfrm>
            <a:off x="7550150" y="1117075"/>
            <a:ext cx="82550" cy="361950"/>
          </a:xfrm>
          <a:custGeom>
            <a:avLst/>
            <a:gdLst>
              <a:gd name="connsiteX0" fmla="*/ 0 w 82550"/>
              <a:gd name="connsiteY0" fmla="*/ 361950 h 361950"/>
              <a:gd name="connsiteX1" fmla="*/ 25400 w 82550"/>
              <a:gd name="connsiteY1" fmla="*/ 266700 h 361950"/>
              <a:gd name="connsiteX2" fmla="*/ 82550 w 82550"/>
              <a:gd name="connsiteY2" fmla="*/ 247650 h 361950"/>
              <a:gd name="connsiteX3" fmla="*/ 50800 w 82550"/>
              <a:gd name="connsiteY3" fmla="*/ 203200 h 361950"/>
              <a:gd name="connsiteX4" fmla="*/ 19050 w 82550"/>
              <a:gd name="connsiteY4" fmla="*/ 101600 h 361950"/>
              <a:gd name="connsiteX5" fmla="*/ 31750 w 82550"/>
              <a:gd name="connsiteY5" fmla="*/ 63500 h 361950"/>
              <a:gd name="connsiteX6" fmla="*/ 12700 w 82550"/>
              <a:gd name="connsiteY6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550" h="361950">
                <a:moveTo>
                  <a:pt x="0" y="361950"/>
                </a:moveTo>
                <a:lnTo>
                  <a:pt x="25400" y="266700"/>
                </a:lnTo>
                <a:lnTo>
                  <a:pt x="82550" y="247650"/>
                </a:lnTo>
                <a:lnTo>
                  <a:pt x="50800" y="203200"/>
                </a:lnTo>
                <a:lnTo>
                  <a:pt x="19050" y="101600"/>
                </a:lnTo>
                <a:lnTo>
                  <a:pt x="31750" y="63500"/>
                </a:lnTo>
                <a:lnTo>
                  <a:pt x="12700" y="0"/>
                </a:lnTo>
              </a:path>
            </a:pathLst>
          </a:custGeom>
          <a:ln w="12700" cap="flat" cmpd="sng" algn="ctr">
            <a:solidFill>
              <a:srgbClr val="143C7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8" name="Gruppierung 30"/>
          <p:cNvGrpSpPr/>
          <p:nvPr/>
        </p:nvGrpSpPr>
        <p:grpSpPr>
          <a:xfrm>
            <a:off x="4473771" y="3062576"/>
            <a:ext cx="1043124" cy="276999"/>
            <a:chOff x="3627107" y="4678119"/>
            <a:chExt cx="1043124" cy="276999"/>
          </a:xfrm>
        </p:grpSpPr>
        <p:sp>
          <p:nvSpPr>
            <p:cNvPr id="261" name="Oval 260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62" name="Textfeld 261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Berlin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39" name="Gruppierung 30"/>
          <p:cNvGrpSpPr/>
          <p:nvPr/>
        </p:nvGrpSpPr>
        <p:grpSpPr>
          <a:xfrm>
            <a:off x="2026043" y="3366175"/>
            <a:ext cx="1043124" cy="276999"/>
            <a:chOff x="3627107" y="4678119"/>
            <a:chExt cx="1043124" cy="276999"/>
          </a:xfrm>
        </p:grpSpPr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60" name="Textfeld 259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London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40" name="Gruppierung 30"/>
          <p:cNvGrpSpPr/>
          <p:nvPr/>
        </p:nvGrpSpPr>
        <p:grpSpPr>
          <a:xfrm>
            <a:off x="2458705" y="4113358"/>
            <a:ext cx="1043124" cy="276999"/>
            <a:chOff x="3627107" y="4678119"/>
            <a:chExt cx="1043124" cy="276999"/>
          </a:xfrm>
        </p:grpSpPr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58" name="Textfeld 257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Paris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41" name="Gruppierung 30"/>
          <p:cNvGrpSpPr/>
          <p:nvPr/>
        </p:nvGrpSpPr>
        <p:grpSpPr>
          <a:xfrm>
            <a:off x="4159250" y="4060157"/>
            <a:ext cx="1043124" cy="315400"/>
            <a:chOff x="3627107" y="4436819"/>
            <a:chExt cx="1043124" cy="315400"/>
          </a:xfrm>
        </p:grpSpPr>
        <p:sp>
          <p:nvSpPr>
            <p:cNvPr id="255" name="Oval 254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56" name="Textfeld 255"/>
            <p:cNvSpPr txBox="1"/>
            <p:nvPr/>
          </p:nvSpPr>
          <p:spPr>
            <a:xfrm>
              <a:off x="3627107" y="44368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München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42" name="Gruppierung 331"/>
          <p:cNvGrpSpPr/>
          <p:nvPr/>
        </p:nvGrpSpPr>
        <p:grpSpPr>
          <a:xfrm>
            <a:off x="5883276" y="3137575"/>
            <a:ext cx="1043124" cy="276999"/>
            <a:chOff x="3627107" y="4678119"/>
            <a:chExt cx="1043124" cy="276999"/>
          </a:xfrm>
        </p:grpSpPr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54" name="Textfeld 253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Warschau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43" name="Gruppierung 30"/>
          <p:cNvGrpSpPr/>
          <p:nvPr/>
        </p:nvGrpSpPr>
        <p:grpSpPr>
          <a:xfrm>
            <a:off x="4324350" y="2064425"/>
            <a:ext cx="1043124" cy="276999"/>
            <a:chOff x="3627107" y="4678119"/>
            <a:chExt cx="1043124" cy="276999"/>
          </a:xfrm>
        </p:grpSpPr>
        <p:sp>
          <p:nvSpPr>
            <p:cNvPr id="251" name="Oval 250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52" name="Textfeld 251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Kopenhagen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44" name="Gruppierung 30"/>
          <p:cNvGrpSpPr/>
          <p:nvPr/>
        </p:nvGrpSpPr>
        <p:grpSpPr>
          <a:xfrm>
            <a:off x="5015638" y="4277258"/>
            <a:ext cx="1043124" cy="276999"/>
            <a:chOff x="3627107" y="4678119"/>
            <a:chExt cx="1043124" cy="276999"/>
          </a:xfrm>
        </p:grpSpPr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50" name="Textfeld 249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Wien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45" name="Gruppierung 30"/>
          <p:cNvGrpSpPr/>
          <p:nvPr/>
        </p:nvGrpSpPr>
        <p:grpSpPr>
          <a:xfrm>
            <a:off x="6793638" y="5035025"/>
            <a:ext cx="1043124" cy="315400"/>
            <a:chOff x="3627107" y="4436819"/>
            <a:chExt cx="1043124" cy="315400"/>
          </a:xfrm>
        </p:grpSpPr>
        <p:sp>
          <p:nvSpPr>
            <p:cNvPr id="247" name="Oval 24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48" name="Textfeld 247"/>
            <p:cNvSpPr txBox="1"/>
            <p:nvPr/>
          </p:nvSpPr>
          <p:spPr>
            <a:xfrm>
              <a:off x="3627107" y="44368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Bukarest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49" name="Gruppierung 30"/>
          <p:cNvGrpSpPr/>
          <p:nvPr/>
        </p:nvGrpSpPr>
        <p:grpSpPr>
          <a:xfrm>
            <a:off x="3628829" y="3757758"/>
            <a:ext cx="1043124" cy="276999"/>
            <a:chOff x="3627107" y="4678119"/>
            <a:chExt cx="1043124" cy="276999"/>
          </a:xfrm>
        </p:grpSpPr>
        <p:sp>
          <p:nvSpPr>
            <p:cNvPr id="245" name="Oval 244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46" name="Textfeld 245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Frankfurt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50" name="Gruppierung 30"/>
          <p:cNvGrpSpPr/>
          <p:nvPr/>
        </p:nvGrpSpPr>
        <p:grpSpPr>
          <a:xfrm>
            <a:off x="3859938" y="2745076"/>
            <a:ext cx="1043124" cy="276999"/>
            <a:chOff x="3627107" y="4678119"/>
            <a:chExt cx="1043124" cy="276999"/>
          </a:xfrm>
        </p:grpSpPr>
        <p:sp>
          <p:nvSpPr>
            <p:cNvPr id="243" name="Oval 242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44" name="Textfeld 243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Hamburg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52" name="Gruppierung 30"/>
          <p:cNvGrpSpPr/>
          <p:nvPr/>
        </p:nvGrpSpPr>
        <p:grpSpPr>
          <a:xfrm>
            <a:off x="6430238" y="1422925"/>
            <a:ext cx="1043124" cy="315400"/>
            <a:chOff x="3627107" y="4436819"/>
            <a:chExt cx="1043124" cy="315400"/>
          </a:xfrm>
        </p:grpSpPr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42" name="Textfeld 241"/>
            <p:cNvSpPr txBox="1"/>
            <p:nvPr/>
          </p:nvSpPr>
          <p:spPr>
            <a:xfrm>
              <a:off x="3627107" y="44368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Riga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53" name="Gruppierung 30"/>
          <p:cNvGrpSpPr/>
          <p:nvPr/>
        </p:nvGrpSpPr>
        <p:grpSpPr>
          <a:xfrm>
            <a:off x="5510076" y="4478626"/>
            <a:ext cx="1043124" cy="276999"/>
            <a:chOff x="3627107" y="4678119"/>
            <a:chExt cx="1043124" cy="276999"/>
          </a:xfrm>
        </p:grpSpPr>
        <p:sp>
          <p:nvSpPr>
            <p:cNvPr id="239" name="Oval 238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40" name="Textfeld 239"/>
            <p:cNvSpPr txBox="1"/>
            <p:nvPr/>
          </p:nvSpPr>
          <p:spPr>
            <a:xfrm>
              <a:off x="3627107" y="46781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Budapest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grpSp>
        <p:nvGrpSpPr>
          <p:cNvPr id="174" name="Gruppierung 30"/>
          <p:cNvGrpSpPr/>
          <p:nvPr/>
        </p:nvGrpSpPr>
        <p:grpSpPr>
          <a:xfrm>
            <a:off x="4337014" y="5661558"/>
            <a:ext cx="1043124" cy="315400"/>
            <a:chOff x="3627107" y="4436819"/>
            <a:chExt cx="1043124" cy="315400"/>
          </a:xfrm>
        </p:grpSpPr>
        <p:sp>
          <p:nvSpPr>
            <p:cNvPr id="237" name="Oval 236"/>
            <p:cNvSpPr>
              <a:spLocks noChangeAspect="1"/>
            </p:cNvSpPr>
            <p:nvPr/>
          </p:nvSpPr>
          <p:spPr>
            <a:xfrm>
              <a:off x="4110533" y="4680219"/>
              <a:ext cx="72000" cy="72000"/>
            </a:xfrm>
            <a:prstGeom prst="ellipse">
              <a:avLst/>
            </a:prstGeom>
            <a:solidFill>
              <a:srgbClr val="143C78"/>
            </a:solidFill>
            <a:ln w="3175" cap="flat" cmpd="sng" algn="ctr">
              <a:solidFill>
                <a:srgbClr val="143C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rgbClr val="143C78"/>
                </a:solidFill>
              </a:endParaRPr>
            </a:p>
          </p:txBody>
        </p:sp>
        <p:sp>
          <p:nvSpPr>
            <p:cNvPr id="238" name="Textfeld 237"/>
            <p:cNvSpPr txBox="1"/>
            <p:nvPr/>
          </p:nvSpPr>
          <p:spPr>
            <a:xfrm>
              <a:off x="3627107" y="4436819"/>
              <a:ext cx="104312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1200" dirty="0" smtClean="0">
                  <a:solidFill>
                    <a:srgbClr val="143C78"/>
                  </a:solidFill>
                </a:rPr>
                <a:t>Rom</a:t>
              </a:r>
              <a:endParaRPr lang="de-DE" sz="1200" dirty="0">
                <a:solidFill>
                  <a:srgbClr val="143C78"/>
                </a:solidFill>
              </a:endParaRPr>
            </a:p>
          </p:txBody>
        </p:sp>
      </p:grpSp>
      <p:pic>
        <p:nvPicPr>
          <p:cNvPr id="175" name="Bild 1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7901" y="3440275"/>
            <a:ext cx="230400" cy="144000"/>
          </a:xfrm>
          <a:prstGeom prst="rect">
            <a:avLst/>
          </a:prstGeom>
        </p:spPr>
      </p:pic>
      <p:pic>
        <p:nvPicPr>
          <p:cNvPr id="176" name="Bild 17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076" y="3425258"/>
            <a:ext cx="216000" cy="144000"/>
          </a:xfrm>
          <a:prstGeom prst="rect">
            <a:avLst/>
          </a:prstGeom>
        </p:spPr>
      </p:pic>
      <p:pic>
        <p:nvPicPr>
          <p:cNvPr id="177" name="Bild 1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233" y="2612250"/>
            <a:ext cx="288000" cy="144000"/>
          </a:xfrm>
          <a:prstGeom prst="rect">
            <a:avLst/>
          </a:prstGeom>
        </p:spPr>
      </p:pic>
      <p:pic>
        <p:nvPicPr>
          <p:cNvPr id="178" name="Bild 1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50" y="2512750"/>
            <a:ext cx="216000" cy="144000"/>
          </a:xfrm>
          <a:prstGeom prst="rect">
            <a:avLst/>
          </a:prstGeom>
        </p:spPr>
      </p:pic>
      <p:pic>
        <p:nvPicPr>
          <p:cNvPr id="179" name="Bild 1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131" y="4624325"/>
            <a:ext cx="216000" cy="144000"/>
          </a:xfrm>
          <a:prstGeom prst="rect">
            <a:avLst/>
          </a:prstGeom>
        </p:spPr>
      </p:pic>
      <p:pic>
        <p:nvPicPr>
          <p:cNvPr id="180" name="Bild 1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4342" y="5022325"/>
            <a:ext cx="216000" cy="144000"/>
          </a:xfrm>
          <a:prstGeom prst="rect">
            <a:avLst/>
          </a:prstGeom>
        </p:spPr>
      </p:pic>
      <p:pic>
        <p:nvPicPr>
          <p:cNvPr id="181" name="Bild 1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8305" y="2955494"/>
            <a:ext cx="288000" cy="144000"/>
          </a:xfrm>
          <a:prstGeom prst="rect">
            <a:avLst/>
          </a:prstGeom>
        </p:spPr>
      </p:pic>
      <p:pic>
        <p:nvPicPr>
          <p:cNvPr id="182" name="Bild 18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1952" y="1814526"/>
            <a:ext cx="190287" cy="144000"/>
          </a:xfrm>
          <a:prstGeom prst="rect">
            <a:avLst/>
          </a:prstGeom>
        </p:spPr>
      </p:pic>
      <p:pic>
        <p:nvPicPr>
          <p:cNvPr id="183" name="Bild 1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3638" y="1543425"/>
            <a:ext cx="230400" cy="144000"/>
          </a:xfrm>
          <a:prstGeom prst="rect">
            <a:avLst/>
          </a:prstGeom>
        </p:spPr>
      </p:pic>
      <p:pic>
        <p:nvPicPr>
          <p:cNvPr id="184" name="Bild 1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16400" y="5225458"/>
            <a:ext cx="216000" cy="144000"/>
          </a:xfrm>
          <a:prstGeom prst="rect">
            <a:avLst/>
          </a:prstGeom>
        </p:spPr>
      </p:pic>
      <p:pic>
        <p:nvPicPr>
          <p:cNvPr id="185" name="Bild 18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7998" y="4471926"/>
            <a:ext cx="216000" cy="144000"/>
          </a:xfrm>
          <a:prstGeom prst="rect">
            <a:avLst/>
          </a:prstGeom>
        </p:spPr>
      </p:pic>
      <p:pic>
        <p:nvPicPr>
          <p:cNvPr id="186" name="Bild 18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65577" y="3896126"/>
            <a:ext cx="216000" cy="144000"/>
          </a:xfrm>
          <a:prstGeom prst="rect">
            <a:avLst/>
          </a:prstGeom>
        </p:spPr>
      </p:pic>
      <p:pic>
        <p:nvPicPr>
          <p:cNvPr id="231" name="Bild 2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9202" y="4364957"/>
            <a:ext cx="288000" cy="144000"/>
          </a:xfrm>
          <a:prstGeom prst="rect">
            <a:avLst/>
          </a:prstGeom>
        </p:spPr>
      </p:pic>
      <p:pic>
        <p:nvPicPr>
          <p:cNvPr id="232" name="Bild 23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3638" y="4786325"/>
            <a:ext cx="216000" cy="144000"/>
          </a:xfrm>
          <a:prstGeom prst="rect">
            <a:avLst/>
          </a:prstGeom>
        </p:spPr>
      </p:pic>
      <p:pic>
        <p:nvPicPr>
          <p:cNvPr id="233" name="Bild 2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93638" y="2066525"/>
            <a:ext cx="216000" cy="144000"/>
          </a:xfrm>
          <a:prstGeom prst="rect">
            <a:avLst/>
          </a:prstGeom>
        </p:spPr>
      </p:pic>
      <p:pic>
        <p:nvPicPr>
          <p:cNvPr id="234" name="Bild 23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18150" y="1630325"/>
            <a:ext cx="288000" cy="144000"/>
          </a:xfrm>
          <a:prstGeom prst="rect">
            <a:avLst/>
          </a:prstGeom>
        </p:spPr>
      </p:pic>
      <p:pic>
        <p:nvPicPr>
          <p:cNvPr id="235" name="Bild 23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79651" y="3097276"/>
            <a:ext cx="216000" cy="144000"/>
          </a:xfrm>
          <a:prstGeom prst="rect">
            <a:avLst/>
          </a:prstGeom>
        </p:spPr>
      </p:pic>
      <p:pic>
        <p:nvPicPr>
          <p:cNvPr id="236" name="Bild 23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35675" y="3543858"/>
            <a:ext cx="166154" cy="144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Vorgeschichte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20" name="Gruppierung 18"/>
          <p:cNvGrpSpPr/>
          <p:nvPr/>
        </p:nvGrpSpPr>
        <p:grpSpPr>
          <a:xfrm>
            <a:off x="818985" y="966375"/>
            <a:ext cx="3966964" cy="3819951"/>
            <a:chOff x="5672644" y="-10998519"/>
            <a:chExt cx="3016336" cy="6409397"/>
          </a:xfrm>
        </p:grpSpPr>
        <p:sp>
          <p:nvSpPr>
            <p:cNvPr id="6" name="Textfeld 5"/>
            <p:cNvSpPr txBox="1"/>
            <p:nvPr/>
          </p:nvSpPr>
          <p:spPr>
            <a:xfrm>
              <a:off x="5672644" y="-10998519"/>
              <a:ext cx="3016336" cy="1962359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04. Okt. 1922: Frankreich, Großbritannien, die Tschechoslowakei, Italien &amp; Österreich bestätigen mit den Genfer Protokollen das Anschlussverbot des Versailler Vertrages; Österreich erhält im Gegenzug für Anleihen des Völkerbundes</a:t>
              </a:r>
            </a:p>
          </p:txBody>
        </p:sp>
        <p:cxnSp>
          <p:nvCxnSpPr>
            <p:cNvPr id="7" name="Gerade Verbindung mit Pfeil 6"/>
            <p:cNvCxnSpPr>
              <a:stCxn id="6" idx="2"/>
            </p:cNvCxnSpPr>
            <p:nvPr/>
          </p:nvCxnSpPr>
          <p:spPr>
            <a:xfrm rot="16200000" flipH="1">
              <a:off x="5296865" y="-7152214"/>
              <a:ext cx="4447038" cy="67914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1" name="Gruppierung 18"/>
          <p:cNvGrpSpPr/>
          <p:nvPr/>
        </p:nvGrpSpPr>
        <p:grpSpPr>
          <a:xfrm>
            <a:off x="298808" y="1551151"/>
            <a:ext cx="2524571" cy="1439335"/>
            <a:chOff x="10032240" y="-15640822"/>
            <a:chExt cx="1787071" cy="2415014"/>
          </a:xfrm>
        </p:grpSpPr>
        <p:sp>
          <p:nvSpPr>
            <p:cNvPr id="110" name="Textfeld 109"/>
            <p:cNvSpPr txBox="1"/>
            <p:nvPr/>
          </p:nvSpPr>
          <p:spPr>
            <a:xfrm>
              <a:off x="10032240" y="-14103702"/>
              <a:ext cx="1787071" cy="87789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Italien ist die Garantiemacht der österreichischen Souveränität</a:t>
              </a:r>
            </a:p>
          </p:txBody>
        </p:sp>
        <p:cxnSp>
          <p:nvCxnSpPr>
            <p:cNvPr id="111" name="Gerade Verbindung mit Pfeil 110"/>
            <p:cNvCxnSpPr>
              <a:stCxn id="110" idx="0"/>
              <a:endCxn id="6" idx="1"/>
            </p:cNvCxnSpPr>
            <p:nvPr/>
          </p:nvCxnSpPr>
          <p:spPr>
            <a:xfrm rot="16200000" flipV="1">
              <a:off x="9894558" y="-15134922"/>
              <a:ext cx="1537118" cy="525318"/>
            </a:xfrm>
            <a:prstGeom prst="bentConnector4">
              <a:avLst>
                <a:gd name="adj1" fmla="val 18084"/>
                <a:gd name="adj2" fmla="val 200899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2" name="Gruppierung 18"/>
          <p:cNvGrpSpPr/>
          <p:nvPr/>
        </p:nvGrpSpPr>
        <p:grpSpPr>
          <a:xfrm>
            <a:off x="4427670" y="1289539"/>
            <a:ext cx="3832154" cy="1910454"/>
            <a:chOff x="8733282" y="-16376933"/>
            <a:chExt cx="2913833" cy="3205489"/>
          </a:xfrm>
        </p:grpSpPr>
        <p:sp>
          <p:nvSpPr>
            <p:cNvPr id="113" name="Textfeld 112"/>
            <p:cNvSpPr txBox="1"/>
            <p:nvPr/>
          </p:nvSpPr>
          <p:spPr>
            <a:xfrm>
              <a:off x="9380279" y="-16376933"/>
              <a:ext cx="2266836" cy="87789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30. Jan. 1933: Machtergreifung der Nationalsozialisten in Deutschland</a:t>
              </a:r>
            </a:p>
          </p:txBody>
        </p:sp>
        <p:cxnSp>
          <p:nvCxnSpPr>
            <p:cNvPr id="116" name="Gerade Verbindung mit Pfeil 115"/>
            <p:cNvCxnSpPr>
              <a:endCxn id="113" idx="1"/>
            </p:cNvCxnSpPr>
            <p:nvPr/>
          </p:nvCxnSpPr>
          <p:spPr>
            <a:xfrm rot="5400000" flipH="1" flipV="1">
              <a:off x="7673509" y="-14878212"/>
              <a:ext cx="2766541" cy="64699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4" name="Gruppierung 18"/>
          <p:cNvGrpSpPr/>
          <p:nvPr/>
        </p:nvGrpSpPr>
        <p:grpSpPr>
          <a:xfrm>
            <a:off x="546627" y="4439961"/>
            <a:ext cx="5391875" cy="1378225"/>
            <a:chOff x="3929515" y="-10614926"/>
            <a:chExt cx="4099786" cy="2312474"/>
          </a:xfrm>
        </p:grpSpPr>
        <p:sp>
          <p:nvSpPr>
            <p:cNvPr id="123" name="Textfeld 122"/>
            <p:cNvSpPr txBox="1"/>
            <p:nvPr/>
          </p:nvSpPr>
          <p:spPr>
            <a:xfrm>
              <a:off x="3929515" y="-9541831"/>
              <a:ext cx="4099786" cy="1239379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Juli 1934: Der Juliputsch der österreichischen Nationalsozialisten, bei dem Bundeskanzler Dollfuß getötet wird, scheitert, die österreichische NSDAP wird verboten &amp; viele ihrer Mitglieder werden verhaftet</a:t>
              </a:r>
            </a:p>
          </p:txBody>
        </p:sp>
        <p:cxnSp>
          <p:nvCxnSpPr>
            <p:cNvPr id="124" name="Gerade Verbindung mit Pfeil 123"/>
            <p:cNvCxnSpPr>
              <a:stCxn id="123" idx="0"/>
            </p:cNvCxnSpPr>
            <p:nvPr/>
          </p:nvCxnSpPr>
          <p:spPr>
            <a:xfrm rot="5400000" flipH="1" flipV="1">
              <a:off x="6196895" y="-10832413"/>
              <a:ext cx="1073111" cy="150808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346" name="Bild 3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42239" y="3412558"/>
            <a:ext cx="240000" cy="144000"/>
          </a:xfrm>
          <a:prstGeom prst="rect">
            <a:avLst/>
          </a:prstGeom>
        </p:spPr>
      </p:pic>
      <p:pic>
        <p:nvPicPr>
          <p:cNvPr id="347" name="Bild 3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62450" y="2512750"/>
            <a:ext cx="240000" cy="144000"/>
          </a:xfrm>
          <a:prstGeom prst="rect">
            <a:avLst/>
          </a:prstGeom>
        </p:spPr>
      </p:pic>
      <p:grpSp>
        <p:nvGrpSpPr>
          <p:cNvPr id="351" name="Gruppierung 18"/>
          <p:cNvGrpSpPr/>
          <p:nvPr/>
        </p:nvGrpSpPr>
        <p:grpSpPr>
          <a:xfrm>
            <a:off x="5938499" y="5243924"/>
            <a:ext cx="3120585" cy="954107"/>
            <a:chOff x="12077814" y="-19042992"/>
            <a:chExt cx="2010239" cy="1600866"/>
          </a:xfrm>
        </p:grpSpPr>
        <p:sp>
          <p:nvSpPr>
            <p:cNvPr id="352" name="Textfeld 351"/>
            <p:cNvSpPr txBox="1"/>
            <p:nvPr/>
          </p:nvSpPr>
          <p:spPr>
            <a:xfrm>
              <a:off x="12318350" y="-19042992"/>
              <a:ext cx="1769703" cy="1600866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Als Reaktion auf die Verhaftung von österreichischen NSDAP-Mitgliedern verhängt Deutschland Wirtschaftssanktionen</a:t>
              </a:r>
            </a:p>
          </p:txBody>
        </p:sp>
        <p:cxnSp>
          <p:nvCxnSpPr>
            <p:cNvPr id="353" name="Gerade Verbindung mit Pfeil 352"/>
            <p:cNvCxnSpPr>
              <a:stCxn id="123" idx="3"/>
              <a:endCxn id="352" idx="1"/>
            </p:cNvCxnSpPr>
            <p:nvPr/>
          </p:nvCxnSpPr>
          <p:spPr>
            <a:xfrm>
              <a:off x="12077814" y="-18699135"/>
              <a:ext cx="240538" cy="456578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372" name="Bild 3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" y="3275175"/>
            <a:ext cx="1503125" cy="1002083"/>
          </a:xfrm>
          <a:prstGeom prst="rect">
            <a:avLst/>
          </a:prstGeom>
        </p:spPr>
      </p:pic>
      <p:pic>
        <p:nvPicPr>
          <p:cNvPr id="373" name="Bild 37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49064" y="2718848"/>
            <a:ext cx="1668798" cy="2316177"/>
          </a:xfrm>
          <a:prstGeom prst="rect">
            <a:avLst/>
          </a:prstGeom>
          <a:ln>
            <a:solidFill>
              <a:srgbClr val="143C78"/>
            </a:solidFill>
          </a:ln>
        </p:spPr>
      </p:pic>
      <p:grpSp>
        <p:nvGrpSpPr>
          <p:cNvPr id="23" name="Gruppierung 18"/>
          <p:cNvGrpSpPr/>
          <p:nvPr/>
        </p:nvGrpSpPr>
        <p:grpSpPr>
          <a:xfrm>
            <a:off x="5134515" y="2043507"/>
            <a:ext cx="3967270" cy="2203295"/>
            <a:chOff x="5073008" y="-9843284"/>
            <a:chExt cx="2984567" cy="3696833"/>
          </a:xfrm>
        </p:grpSpPr>
        <p:sp>
          <p:nvSpPr>
            <p:cNvPr id="120" name="Textfeld 119"/>
            <p:cNvSpPr txBox="1"/>
            <p:nvPr/>
          </p:nvSpPr>
          <p:spPr>
            <a:xfrm>
              <a:off x="5073008" y="-9843284"/>
              <a:ext cx="2984567" cy="1600863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März – Mai 1934: Dollfuß bildet den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austrofaschistischen</a:t>
              </a:r>
              <a:r>
                <a:rPr lang="de-DE" sz="1400" dirty="0" smtClean="0">
                  <a:solidFill>
                    <a:srgbClr val="660032"/>
                  </a:solidFill>
                </a:rPr>
                <a:t> Ständestaat mit der nationalistischen, katholischen &amp; antimarxistischen Vaterländischen Front als Einheitspartei</a:t>
              </a:r>
            </a:p>
          </p:txBody>
        </p:sp>
        <p:cxnSp>
          <p:nvCxnSpPr>
            <p:cNvPr id="121" name="Gerade Verbindung mit Pfeil 120"/>
            <p:cNvCxnSpPr>
              <a:endCxn id="120" idx="2"/>
            </p:cNvCxnSpPr>
            <p:nvPr/>
          </p:nvCxnSpPr>
          <p:spPr>
            <a:xfrm flipV="1">
              <a:off x="5391094" y="-8242421"/>
              <a:ext cx="1174198" cy="2095970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uppierung 102"/>
          <p:cNvGrpSpPr/>
          <p:nvPr/>
        </p:nvGrpSpPr>
        <p:grpSpPr>
          <a:xfrm>
            <a:off x="1402916" y="1098550"/>
            <a:ext cx="6645356" cy="4902849"/>
            <a:chOff x="1402916" y="1098550"/>
            <a:chExt cx="6645356" cy="4902849"/>
          </a:xfrm>
        </p:grpSpPr>
        <p:grpSp>
          <p:nvGrpSpPr>
            <p:cNvPr id="104" name="Gruppierung 86"/>
            <p:cNvGrpSpPr/>
            <p:nvPr/>
          </p:nvGrpSpPr>
          <p:grpSpPr>
            <a:xfrm>
              <a:off x="1402916" y="1098550"/>
              <a:ext cx="6645356" cy="4902849"/>
              <a:chOff x="1402916" y="1098550"/>
              <a:chExt cx="6645356" cy="4902849"/>
            </a:xfrm>
          </p:grpSpPr>
          <p:pic>
            <p:nvPicPr>
              <p:cNvPr id="106" name="Bild 105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02916" y="1105666"/>
                <a:ext cx="6645356" cy="4895733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sp>
            <p:nvSpPr>
              <p:cNvPr id="107" name="Freihandform 106"/>
              <p:cNvSpPr/>
              <p:nvPr/>
            </p:nvSpPr>
            <p:spPr>
              <a:xfrm>
                <a:off x="3657600" y="2374900"/>
                <a:ext cx="2387600" cy="2159000"/>
              </a:xfrm>
              <a:custGeom>
                <a:avLst/>
                <a:gdLst>
                  <a:gd name="connsiteX0" fmla="*/ 2247900 w 2387600"/>
                  <a:gd name="connsiteY0" fmla="*/ 0 h 2159000"/>
                  <a:gd name="connsiteX1" fmla="*/ 2197100 w 2387600"/>
                  <a:gd name="connsiteY1" fmla="*/ 127000 h 2159000"/>
                  <a:gd name="connsiteX2" fmla="*/ 2165350 w 2387600"/>
                  <a:gd name="connsiteY2" fmla="*/ 222250 h 2159000"/>
                  <a:gd name="connsiteX3" fmla="*/ 2120900 w 2387600"/>
                  <a:gd name="connsiteY3" fmla="*/ 273050 h 2159000"/>
                  <a:gd name="connsiteX4" fmla="*/ 2159000 w 2387600"/>
                  <a:gd name="connsiteY4" fmla="*/ 342900 h 2159000"/>
                  <a:gd name="connsiteX5" fmla="*/ 2082800 w 2387600"/>
                  <a:gd name="connsiteY5" fmla="*/ 476250 h 2159000"/>
                  <a:gd name="connsiteX6" fmla="*/ 1968500 w 2387600"/>
                  <a:gd name="connsiteY6" fmla="*/ 635000 h 2159000"/>
                  <a:gd name="connsiteX7" fmla="*/ 1847850 w 2387600"/>
                  <a:gd name="connsiteY7" fmla="*/ 711200 h 2159000"/>
                  <a:gd name="connsiteX8" fmla="*/ 1917700 w 2387600"/>
                  <a:gd name="connsiteY8" fmla="*/ 806450 h 2159000"/>
                  <a:gd name="connsiteX9" fmla="*/ 1943100 w 2387600"/>
                  <a:gd name="connsiteY9" fmla="*/ 882650 h 2159000"/>
                  <a:gd name="connsiteX10" fmla="*/ 2051050 w 2387600"/>
                  <a:gd name="connsiteY10" fmla="*/ 882650 h 2159000"/>
                  <a:gd name="connsiteX11" fmla="*/ 2146300 w 2387600"/>
                  <a:gd name="connsiteY11" fmla="*/ 996950 h 2159000"/>
                  <a:gd name="connsiteX12" fmla="*/ 2184400 w 2387600"/>
                  <a:gd name="connsiteY12" fmla="*/ 1060450 h 2159000"/>
                  <a:gd name="connsiteX13" fmla="*/ 2286000 w 2387600"/>
                  <a:gd name="connsiteY13" fmla="*/ 1079500 h 2159000"/>
                  <a:gd name="connsiteX14" fmla="*/ 2381250 w 2387600"/>
                  <a:gd name="connsiteY14" fmla="*/ 1174750 h 2159000"/>
                  <a:gd name="connsiteX15" fmla="*/ 2387600 w 2387600"/>
                  <a:gd name="connsiteY15" fmla="*/ 1270000 h 2159000"/>
                  <a:gd name="connsiteX16" fmla="*/ 2387600 w 2387600"/>
                  <a:gd name="connsiteY16" fmla="*/ 1333500 h 2159000"/>
                  <a:gd name="connsiteX17" fmla="*/ 2298700 w 2387600"/>
                  <a:gd name="connsiteY17" fmla="*/ 1384300 h 2159000"/>
                  <a:gd name="connsiteX18" fmla="*/ 2228850 w 2387600"/>
                  <a:gd name="connsiteY18" fmla="*/ 1447800 h 2159000"/>
                  <a:gd name="connsiteX19" fmla="*/ 2178050 w 2387600"/>
                  <a:gd name="connsiteY19" fmla="*/ 1416050 h 2159000"/>
                  <a:gd name="connsiteX20" fmla="*/ 2139950 w 2387600"/>
                  <a:gd name="connsiteY20" fmla="*/ 1416050 h 2159000"/>
                  <a:gd name="connsiteX21" fmla="*/ 2139950 w 2387600"/>
                  <a:gd name="connsiteY21" fmla="*/ 1416050 h 2159000"/>
                  <a:gd name="connsiteX22" fmla="*/ 2101850 w 2387600"/>
                  <a:gd name="connsiteY22" fmla="*/ 1352550 h 2159000"/>
                  <a:gd name="connsiteX23" fmla="*/ 1987550 w 2387600"/>
                  <a:gd name="connsiteY23" fmla="*/ 1301750 h 2159000"/>
                  <a:gd name="connsiteX24" fmla="*/ 1987550 w 2387600"/>
                  <a:gd name="connsiteY24" fmla="*/ 1352550 h 2159000"/>
                  <a:gd name="connsiteX25" fmla="*/ 1924050 w 2387600"/>
                  <a:gd name="connsiteY25" fmla="*/ 1384300 h 2159000"/>
                  <a:gd name="connsiteX26" fmla="*/ 1860550 w 2387600"/>
                  <a:gd name="connsiteY26" fmla="*/ 1295400 h 2159000"/>
                  <a:gd name="connsiteX27" fmla="*/ 1905000 w 2387600"/>
                  <a:gd name="connsiteY27" fmla="*/ 1250950 h 2159000"/>
                  <a:gd name="connsiteX28" fmla="*/ 1708150 w 2387600"/>
                  <a:gd name="connsiteY28" fmla="*/ 1206500 h 2159000"/>
                  <a:gd name="connsiteX29" fmla="*/ 1657350 w 2387600"/>
                  <a:gd name="connsiteY29" fmla="*/ 1136650 h 2159000"/>
                  <a:gd name="connsiteX30" fmla="*/ 1581150 w 2387600"/>
                  <a:gd name="connsiteY30" fmla="*/ 1187450 h 2159000"/>
                  <a:gd name="connsiteX31" fmla="*/ 1511300 w 2387600"/>
                  <a:gd name="connsiteY31" fmla="*/ 1136650 h 2159000"/>
                  <a:gd name="connsiteX32" fmla="*/ 1466850 w 2387600"/>
                  <a:gd name="connsiteY32" fmla="*/ 1206500 h 2159000"/>
                  <a:gd name="connsiteX33" fmla="*/ 1371600 w 2387600"/>
                  <a:gd name="connsiteY33" fmla="*/ 1231900 h 2159000"/>
                  <a:gd name="connsiteX34" fmla="*/ 1295400 w 2387600"/>
                  <a:gd name="connsiteY34" fmla="*/ 1276350 h 2159000"/>
                  <a:gd name="connsiteX35" fmla="*/ 1219200 w 2387600"/>
                  <a:gd name="connsiteY35" fmla="*/ 1327150 h 2159000"/>
                  <a:gd name="connsiteX36" fmla="*/ 1181100 w 2387600"/>
                  <a:gd name="connsiteY36" fmla="*/ 1327150 h 2159000"/>
                  <a:gd name="connsiteX37" fmla="*/ 1149350 w 2387600"/>
                  <a:gd name="connsiteY37" fmla="*/ 1358900 h 2159000"/>
                  <a:gd name="connsiteX38" fmla="*/ 1111250 w 2387600"/>
                  <a:gd name="connsiteY38" fmla="*/ 1352550 h 2159000"/>
                  <a:gd name="connsiteX39" fmla="*/ 1181100 w 2387600"/>
                  <a:gd name="connsiteY39" fmla="*/ 1447800 h 2159000"/>
                  <a:gd name="connsiteX40" fmla="*/ 1181100 w 2387600"/>
                  <a:gd name="connsiteY40" fmla="*/ 1524000 h 2159000"/>
                  <a:gd name="connsiteX41" fmla="*/ 1206500 w 2387600"/>
                  <a:gd name="connsiteY41" fmla="*/ 1574800 h 2159000"/>
                  <a:gd name="connsiteX42" fmla="*/ 1295400 w 2387600"/>
                  <a:gd name="connsiteY42" fmla="*/ 1651000 h 2159000"/>
                  <a:gd name="connsiteX43" fmla="*/ 1339850 w 2387600"/>
                  <a:gd name="connsiteY43" fmla="*/ 1701800 h 2159000"/>
                  <a:gd name="connsiteX44" fmla="*/ 1435100 w 2387600"/>
                  <a:gd name="connsiteY44" fmla="*/ 1784350 h 2159000"/>
                  <a:gd name="connsiteX45" fmla="*/ 1409700 w 2387600"/>
                  <a:gd name="connsiteY45" fmla="*/ 1847850 h 2159000"/>
                  <a:gd name="connsiteX46" fmla="*/ 1346200 w 2387600"/>
                  <a:gd name="connsiteY46" fmla="*/ 1828800 h 2159000"/>
                  <a:gd name="connsiteX47" fmla="*/ 1320800 w 2387600"/>
                  <a:gd name="connsiteY47" fmla="*/ 1898650 h 2159000"/>
                  <a:gd name="connsiteX48" fmla="*/ 1231900 w 2387600"/>
                  <a:gd name="connsiteY48" fmla="*/ 1943100 h 2159000"/>
                  <a:gd name="connsiteX49" fmla="*/ 1282700 w 2387600"/>
                  <a:gd name="connsiteY49" fmla="*/ 2057400 h 2159000"/>
                  <a:gd name="connsiteX50" fmla="*/ 1276350 w 2387600"/>
                  <a:gd name="connsiteY50" fmla="*/ 2120900 h 2159000"/>
                  <a:gd name="connsiteX51" fmla="*/ 1225550 w 2387600"/>
                  <a:gd name="connsiteY51" fmla="*/ 2076450 h 2159000"/>
                  <a:gd name="connsiteX52" fmla="*/ 1168400 w 2387600"/>
                  <a:gd name="connsiteY52" fmla="*/ 2082800 h 2159000"/>
                  <a:gd name="connsiteX53" fmla="*/ 1130300 w 2387600"/>
                  <a:gd name="connsiteY53" fmla="*/ 2057400 h 2159000"/>
                  <a:gd name="connsiteX54" fmla="*/ 1054100 w 2387600"/>
                  <a:gd name="connsiteY54" fmla="*/ 2095500 h 2159000"/>
                  <a:gd name="connsiteX55" fmla="*/ 965200 w 2387600"/>
                  <a:gd name="connsiteY55" fmla="*/ 2139950 h 2159000"/>
                  <a:gd name="connsiteX56" fmla="*/ 876300 w 2387600"/>
                  <a:gd name="connsiteY56" fmla="*/ 2114550 h 2159000"/>
                  <a:gd name="connsiteX57" fmla="*/ 800100 w 2387600"/>
                  <a:gd name="connsiteY57" fmla="*/ 2114550 h 2159000"/>
                  <a:gd name="connsiteX58" fmla="*/ 736600 w 2387600"/>
                  <a:gd name="connsiteY58" fmla="*/ 2159000 h 2159000"/>
                  <a:gd name="connsiteX59" fmla="*/ 692150 w 2387600"/>
                  <a:gd name="connsiteY59" fmla="*/ 2089150 h 2159000"/>
                  <a:gd name="connsiteX60" fmla="*/ 692150 w 2387600"/>
                  <a:gd name="connsiteY60" fmla="*/ 2089150 h 2159000"/>
                  <a:gd name="connsiteX61" fmla="*/ 615950 w 2387600"/>
                  <a:gd name="connsiteY61" fmla="*/ 2095500 h 2159000"/>
                  <a:gd name="connsiteX62" fmla="*/ 565150 w 2387600"/>
                  <a:gd name="connsiteY62" fmla="*/ 2082800 h 2159000"/>
                  <a:gd name="connsiteX63" fmla="*/ 520700 w 2387600"/>
                  <a:gd name="connsiteY63" fmla="*/ 2082800 h 2159000"/>
                  <a:gd name="connsiteX64" fmla="*/ 469900 w 2387600"/>
                  <a:gd name="connsiteY64" fmla="*/ 2051050 h 2159000"/>
                  <a:gd name="connsiteX65" fmla="*/ 406400 w 2387600"/>
                  <a:gd name="connsiteY65" fmla="*/ 2108200 h 2159000"/>
                  <a:gd name="connsiteX66" fmla="*/ 330200 w 2387600"/>
                  <a:gd name="connsiteY66" fmla="*/ 2120900 h 2159000"/>
                  <a:gd name="connsiteX67" fmla="*/ 292100 w 2387600"/>
                  <a:gd name="connsiteY67" fmla="*/ 2095500 h 2159000"/>
                  <a:gd name="connsiteX68" fmla="*/ 285750 w 2387600"/>
                  <a:gd name="connsiteY68" fmla="*/ 2019300 h 2159000"/>
                  <a:gd name="connsiteX69" fmla="*/ 285750 w 2387600"/>
                  <a:gd name="connsiteY69" fmla="*/ 1949450 h 2159000"/>
                  <a:gd name="connsiteX70" fmla="*/ 323850 w 2387600"/>
                  <a:gd name="connsiteY70" fmla="*/ 1854200 h 2159000"/>
                  <a:gd name="connsiteX71" fmla="*/ 387350 w 2387600"/>
                  <a:gd name="connsiteY71" fmla="*/ 1720850 h 2159000"/>
                  <a:gd name="connsiteX72" fmla="*/ 311150 w 2387600"/>
                  <a:gd name="connsiteY72" fmla="*/ 1689100 h 2159000"/>
                  <a:gd name="connsiteX73" fmla="*/ 241300 w 2387600"/>
                  <a:gd name="connsiteY73" fmla="*/ 1663700 h 2159000"/>
                  <a:gd name="connsiteX74" fmla="*/ 165100 w 2387600"/>
                  <a:gd name="connsiteY74" fmla="*/ 1651000 h 2159000"/>
                  <a:gd name="connsiteX75" fmla="*/ 95250 w 2387600"/>
                  <a:gd name="connsiteY75" fmla="*/ 1631950 h 2159000"/>
                  <a:gd name="connsiteX76" fmla="*/ 69850 w 2387600"/>
                  <a:gd name="connsiteY76" fmla="*/ 1555750 h 2159000"/>
                  <a:gd name="connsiteX77" fmla="*/ 69850 w 2387600"/>
                  <a:gd name="connsiteY77" fmla="*/ 1460500 h 2159000"/>
                  <a:gd name="connsiteX78" fmla="*/ 25400 w 2387600"/>
                  <a:gd name="connsiteY78" fmla="*/ 1390650 h 2159000"/>
                  <a:gd name="connsiteX79" fmla="*/ 76200 w 2387600"/>
                  <a:gd name="connsiteY79" fmla="*/ 1327150 h 2159000"/>
                  <a:gd name="connsiteX80" fmla="*/ 44450 w 2387600"/>
                  <a:gd name="connsiteY80" fmla="*/ 1270000 h 2159000"/>
                  <a:gd name="connsiteX81" fmla="*/ 0 w 2387600"/>
                  <a:gd name="connsiteY81" fmla="*/ 1200150 h 2159000"/>
                  <a:gd name="connsiteX82" fmla="*/ 6350 w 2387600"/>
                  <a:gd name="connsiteY82" fmla="*/ 1155700 h 2159000"/>
                  <a:gd name="connsiteX83" fmla="*/ 6350 w 2387600"/>
                  <a:gd name="connsiteY83" fmla="*/ 1155700 h 2159000"/>
                  <a:gd name="connsiteX84" fmla="*/ 6350 w 2387600"/>
                  <a:gd name="connsiteY84" fmla="*/ 1079500 h 2159000"/>
                  <a:gd name="connsiteX85" fmla="*/ 31750 w 2387600"/>
                  <a:gd name="connsiteY85" fmla="*/ 1022350 h 2159000"/>
                  <a:gd name="connsiteX86" fmla="*/ 6350 w 2387600"/>
                  <a:gd name="connsiteY86" fmla="*/ 933450 h 2159000"/>
                  <a:gd name="connsiteX87" fmla="*/ 12700 w 2387600"/>
                  <a:gd name="connsiteY87" fmla="*/ 889000 h 2159000"/>
                  <a:gd name="connsiteX88" fmla="*/ 101600 w 2387600"/>
                  <a:gd name="connsiteY88" fmla="*/ 863600 h 2159000"/>
                  <a:gd name="connsiteX89" fmla="*/ 177800 w 2387600"/>
                  <a:gd name="connsiteY89" fmla="*/ 844550 h 2159000"/>
                  <a:gd name="connsiteX90" fmla="*/ 203200 w 2387600"/>
                  <a:gd name="connsiteY90" fmla="*/ 742950 h 2159000"/>
                  <a:gd name="connsiteX91" fmla="*/ 152400 w 2387600"/>
                  <a:gd name="connsiteY91" fmla="*/ 704850 h 2159000"/>
                  <a:gd name="connsiteX92" fmla="*/ 107950 w 2387600"/>
                  <a:gd name="connsiteY92" fmla="*/ 685800 h 2159000"/>
                  <a:gd name="connsiteX93" fmla="*/ 107950 w 2387600"/>
                  <a:gd name="connsiteY93" fmla="*/ 685800 h 2159000"/>
                  <a:gd name="connsiteX94" fmla="*/ 190500 w 2387600"/>
                  <a:gd name="connsiteY94" fmla="*/ 660400 h 2159000"/>
                  <a:gd name="connsiteX95" fmla="*/ 190500 w 2387600"/>
                  <a:gd name="connsiteY95" fmla="*/ 577850 h 2159000"/>
                  <a:gd name="connsiteX96" fmla="*/ 190500 w 2387600"/>
                  <a:gd name="connsiteY96" fmla="*/ 577850 h 2159000"/>
                  <a:gd name="connsiteX97" fmla="*/ 222250 w 2387600"/>
                  <a:gd name="connsiteY97" fmla="*/ 469900 h 215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2387600" h="2159000">
                    <a:moveTo>
                      <a:pt x="2247900" y="0"/>
                    </a:moveTo>
                    <a:lnTo>
                      <a:pt x="2197100" y="127000"/>
                    </a:lnTo>
                    <a:lnTo>
                      <a:pt x="2165350" y="222250"/>
                    </a:lnTo>
                    <a:lnTo>
                      <a:pt x="2120900" y="273050"/>
                    </a:lnTo>
                    <a:lnTo>
                      <a:pt x="2159000" y="342900"/>
                    </a:lnTo>
                    <a:lnTo>
                      <a:pt x="2082800" y="476250"/>
                    </a:lnTo>
                    <a:lnTo>
                      <a:pt x="1968500" y="635000"/>
                    </a:lnTo>
                    <a:lnTo>
                      <a:pt x="1847850" y="711200"/>
                    </a:lnTo>
                    <a:lnTo>
                      <a:pt x="1917700" y="806450"/>
                    </a:lnTo>
                    <a:lnTo>
                      <a:pt x="1943100" y="882650"/>
                    </a:lnTo>
                    <a:lnTo>
                      <a:pt x="2051050" y="882650"/>
                    </a:lnTo>
                    <a:lnTo>
                      <a:pt x="2146300" y="996950"/>
                    </a:lnTo>
                    <a:lnTo>
                      <a:pt x="2184400" y="1060450"/>
                    </a:lnTo>
                    <a:lnTo>
                      <a:pt x="2286000" y="1079500"/>
                    </a:lnTo>
                    <a:lnTo>
                      <a:pt x="2381250" y="1174750"/>
                    </a:lnTo>
                    <a:lnTo>
                      <a:pt x="2387600" y="1270000"/>
                    </a:lnTo>
                    <a:lnTo>
                      <a:pt x="2387600" y="1333500"/>
                    </a:lnTo>
                    <a:lnTo>
                      <a:pt x="2298700" y="1384300"/>
                    </a:lnTo>
                    <a:lnTo>
                      <a:pt x="2228850" y="1447800"/>
                    </a:lnTo>
                    <a:lnTo>
                      <a:pt x="2178050" y="1416050"/>
                    </a:lnTo>
                    <a:lnTo>
                      <a:pt x="2139950" y="1416050"/>
                    </a:lnTo>
                    <a:lnTo>
                      <a:pt x="2139950" y="1416050"/>
                    </a:lnTo>
                    <a:lnTo>
                      <a:pt x="2101850" y="1352550"/>
                    </a:lnTo>
                    <a:lnTo>
                      <a:pt x="1987550" y="1301750"/>
                    </a:lnTo>
                    <a:lnTo>
                      <a:pt x="1987550" y="1352550"/>
                    </a:lnTo>
                    <a:lnTo>
                      <a:pt x="1924050" y="1384300"/>
                    </a:lnTo>
                    <a:lnTo>
                      <a:pt x="1860550" y="1295400"/>
                    </a:lnTo>
                    <a:lnTo>
                      <a:pt x="1905000" y="1250950"/>
                    </a:lnTo>
                    <a:lnTo>
                      <a:pt x="1708150" y="1206500"/>
                    </a:lnTo>
                    <a:lnTo>
                      <a:pt x="1657350" y="1136650"/>
                    </a:lnTo>
                    <a:lnTo>
                      <a:pt x="1581150" y="1187450"/>
                    </a:lnTo>
                    <a:lnTo>
                      <a:pt x="1511300" y="1136650"/>
                    </a:lnTo>
                    <a:lnTo>
                      <a:pt x="1466850" y="1206500"/>
                    </a:lnTo>
                    <a:lnTo>
                      <a:pt x="1371600" y="1231900"/>
                    </a:lnTo>
                    <a:lnTo>
                      <a:pt x="1295400" y="1276350"/>
                    </a:lnTo>
                    <a:lnTo>
                      <a:pt x="1219200" y="1327150"/>
                    </a:lnTo>
                    <a:lnTo>
                      <a:pt x="1181100" y="1327150"/>
                    </a:lnTo>
                    <a:lnTo>
                      <a:pt x="1149350" y="1358900"/>
                    </a:lnTo>
                    <a:lnTo>
                      <a:pt x="1111250" y="1352550"/>
                    </a:lnTo>
                    <a:lnTo>
                      <a:pt x="1181100" y="1447800"/>
                    </a:lnTo>
                    <a:lnTo>
                      <a:pt x="1181100" y="1524000"/>
                    </a:lnTo>
                    <a:lnTo>
                      <a:pt x="1206500" y="1574800"/>
                    </a:lnTo>
                    <a:lnTo>
                      <a:pt x="1295400" y="1651000"/>
                    </a:lnTo>
                    <a:lnTo>
                      <a:pt x="1339850" y="1701800"/>
                    </a:lnTo>
                    <a:lnTo>
                      <a:pt x="1435100" y="1784350"/>
                    </a:lnTo>
                    <a:lnTo>
                      <a:pt x="1409700" y="1847850"/>
                    </a:lnTo>
                    <a:lnTo>
                      <a:pt x="1346200" y="1828800"/>
                    </a:lnTo>
                    <a:lnTo>
                      <a:pt x="1320800" y="1898650"/>
                    </a:lnTo>
                    <a:lnTo>
                      <a:pt x="1231900" y="1943100"/>
                    </a:lnTo>
                    <a:lnTo>
                      <a:pt x="1282700" y="2057400"/>
                    </a:lnTo>
                    <a:lnTo>
                      <a:pt x="1276350" y="2120900"/>
                    </a:lnTo>
                    <a:lnTo>
                      <a:pt x="1225550" y="2076450"/>
                    </a:lnTo>
                    <a:lnTo>
                      <a:pt x="1168400" y="2082800"/>
                    </a:lnTo>
                    <a:lnTo>
                      <a:pt x="1130300" y="2057400"/>
                    </a:lnTo>
                    <a:lnTo>
                      <a:pt x="1054100" y="2095500"/>
                    </a:lnTo>
                    <a:lnTo>
                      <a:pt x="965200" y="2139950"/>
                    </a:lnTo>
                    <a:lnTo>
                      <a:pt x="876300" y="2114550"/>
                    </a:lnTo>
                    <a:lnTo>
                      <a:pt x="800100" y="2114550"/>
                    </a:lnTo>
                    <a:lnTo>
                      <a:pt x="736600" y="2159000"/>
                    </a:lnTo>
                    <a:lnTo>
                      <a:pt x="692150" y="2089150"/>
                    </a:lnTo>
                    <a:lnTo>
                      <a:pt x="692150" y="2089150"/>
                    </a:lnTo>
                    <a:lnTo>
                      <a:pt x="615950" y="2095500"/>
                    </a:lnTo>
                    <a:lnTo>
                      <a:pt x="565150" y="2082800"/>
                    </a:lnTo>
                    <a:lnTo>
                      <a:pt x="520700" y="2082800"/>
                    </a:lnTo>
                    <a:lnTo>
                      <a:pt x="469900" y="2051050"/>
                    </a:lnTo>
                    <a:lnTo>
                      <a:pt x="406400" y="2108200"/>
                    </a:lnTo>
                    <a:lnTo>
                      <a:pt x="330200" y="2120900"/>
                    </a:lnTo>
                    <a:lnTo>
                      <a:pt x="292100" y="2095500"/>
                    </a:lnTo>
                    <a:lnTo>
                      <a:pt x="285750" y="2019300"/>
                    </a:lnTo>
                    <a:lnTo>
                      <a:pt x="285750" y="1949450"/>
                    </a:lnTo>
                    <a:lnTo>
                      <a:pt x="323850" y="1854200"/>
                    </a:lnTo>
                    <a:lnTo>
                      <a:pt x="387350" y="1720850"/>
                    </a:lnTo>
                    <a:lnTo>
                      <a:pt x="311150" y="1689100"/>
                    </a:lnTo>
                    <a:lnTo>
                      <a:pt x="241300" y="1663700"/>
                    </a:lnTo>
                    <a:lnTo>
                      <a:pt x="165100" y="1651000"/>
                    </a:lnTo>
                    <a:lnTo>
                      <a:pt x="95250" y="1631950"/>
                    </a:lnTo>
                    <a:lnTo>
                      <a:pt x="69850" y="1555750"/>
                    </a:lnTo>
                    <a:lnTo>
                      <a:pt x="69850" y="1460500"/>
                    </a:lnTo>
                    <a:lnTo>
                      <a:pt x="25400" y="1390650"/>
                    </a:lnTo>
                    <a:lnTo>
                      <a:pt x="76200" y="1327150"/>
                    </a:lnTo>
                    <a:lnTo>
                      <a:pt x="44450" y="1270000"/>
                    </a:lnTo>
                    <a:lnTo>
                      <a:pt x="0" y="1200150"/>
                    </a:lnTo>
                    <a:lnTo>
                      <a:pt x="6350" y="1155700"/>
                    </a:lnTo>
                    <a:lnTo>
                      <a:pt x="6350" y="1155700"/>
                    </a:lnTo>
                    <a:lnTo>
                      <a:pt x="6350" y="1079500"/>
                    </a:lnTo>
                    <a:lnTo>
                      <a:pt x="31750" y="1022350"/>
                    </a:lnTo>
                    <a:lnTo>
                      <a:pt x="6350" y="933450"/>
                    </a:lnTo>
                    <a:lnTo>
                      <a:pt x="12700" y="889000"/>
                    </a:lnTo>
                    <a:lnTo>
                      <a:pt x="101600" y="863600"/>
                    </a:lnTo>
                    <a:lnTo>
                      <a:pt x="177800" y="844550"/>
                    </a:lnTo>
                    <a:lnTo>
                      <a:pt x="203200" y="742950"/>
                    </a:lnTo>
                    <a:lnTo>
                      <a:pt x="152400" y="704850"/>
                    </a:lnTo>
                    <a:lnTo>
                      <a:pt x="107950" y="685800"/>
                    </a:lnTo>
                    <a:lnTo>
                      <a:pt x="107950" y="685800"/>
                    </a:lnTo>
                    <a:lnTo>
                      <a:pt x="190500" y="660400"/>
                    </a:lnTo>
                    <a:lnTo>
                      <a:pt x="190500" y="577850"/>
                    </a:lnTo>
                    <a:lnTo>
                      <a:pt x="190500" y="577850"/>
                    </a:lnTo>
                    <a:lnTo>
                      <a:pt x="222250" y="4699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9" name="Freihandform 108"/>
              <p:cNvSpPr/>
              <p:nvPr/>
            </p:nvSpPr>
            <p:spPr>
              <a:xfrm>
                <a:off x="4133850" y="2330450"/>
                <a:ext cx="177800" cy="31750"/>
              </a:xfrm>
              <a:custGeom>
                <a:avLst/>
                <a:gdLst>
                  <a:gd name="connsiteX0" fmla="*/ 0 w 177800"/>
                  <a:gd name="connsiteY0" fmla="*/ 0 h 31750"/>
                  <a:gd name="connsiteX1" fmla="*/ 133350 w 177800"/>
                  <a:gd name="connsiteY1" fmla="*/ 31750 h 31750"/>
                  <a:gd name="connsiteX2" fmla="*/ 177800 w 177800"/>
                  <a:gd name="connsiteY2" fmla="*/ 12700 h 3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800" h="31750">
                    <a:moveTo>
                      <a:pt x="0" y="0"/>
                    </a:moveTo>
                    <a:lnTo>
                      <a:pt x="133350" y="31750"/>
                    </a:lnTo>
                    <a:lnTo>
                      <a:pt x="177800" y="127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2" name="Freihandform 111"/>
              <p:cNvSpPr/>
              <p:nvPr/>
            </p:nvSpPr>
            <p:spPr>
              <a:xfrm>
                <a:off x="3168650" y="3371850"/>
                <a:ext cx="495300" cy="215900"/>
              </a:xfrm>
              <a:custGeom>
                <a:avLst/>
                <a:gdLst>
                  <a:gd name="connsiteX0" fmla="*/ 0 w 495300"/>
                  <a:gd name="connsiteY0" fmla="*/ 38100 h 215900"/>
                  <a:gd name="connsiteX1" fmla="*/ 44450 w 495300"/>
                  <a:gd name="connsiteY1" fmla="*/ 44450 h 215900"/>
                  <a:gd name="connsiteX2" fmla="*/ 114300 w 495300"/>
                  <a:gd name="connsiteY2" fmla="*/ 88900 h 215900"/>
                  <a:gd name="connsiteX3" fmla="*/ 165100 w 495300"/>
                  <a:gd name="connsiteY3" fmla="*/ 31750 h 215900"/>
                  <a:gd name="connsiteX4" fmla="*/ 209550 w 495300"/>
                  <a:gd name="connsiteY4" fmla="*/ 0 h 215900"/>
                  <a:gd name="connsiteX5" fmla="*/ 266700 w 495300"/>
                  <a:gd name="connsiteY5" fmla="*/ 0 h 215900"/>
                  <a:gd name="connsiteX6" fmla="*/ 311150 w 495300"/>
                  <a:gd name="connsiteY6" fmla="*/ 19050 h 215900"/>
                  <a:gd name="connsiteX7" fmla="*/ 349250 w 495300"/>
                  <a:gd name="connsiteY7" fmla="*/ 76200 h 215900"/>
                  <a:gd name="connsiteX8" fmla="*/ 419100 w 495300"/>
                  <a:gd name="connsiteY8" fmla="*/ 57150 h 215900"/>
                  <a:gd name="connsiteX9" fmla="*/ 444500 w 495300"/>
                  <a:gd name="connsiteY9" fmla="*/ 107950 h 215900"/>
                  <a:gd name="connsiteX10" fmla="*/ 419100 w 495300"/>
                  <a:gd name="connsiteY10" fmla="*/ 190500 h 215900"/>
                  <a:gd name="connsiteX11" fmla="*/ 419100 w 495300"/>
                  <a:gd name="connsiteY11" fmla="*/ 190500 h 215900"/>
                  <a:gd name="connsiteX12" fmla="*/ 419100 w 495300"/>
                  <a:gd name="connsiteY12" fmla="*/ 190500 h 215900"/>
                  <a:gd name="connsiteX13" fmla="*/ 419100 w 495300"/>
                  <a:gd name="connsiteY13" fmla="*/ 190500 h 215900"/>
                  <a:gd name="connsiteX14" fmla="*/ 495300 w 495300"/>
                  <a:gd name="connsiteY14" fmla="*/ 21590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5300" h="215900">
                    <a:moveTo>
                      <a:pt x="0" y="38100"/>
                    </a:moveTo>
                    <a:lnTo>
                      <a:pt x="44450" y="44450"/>
                    </a:lnTo>
                    <a:lnTo>
                      <a:pt x="114300" y="88900"/>
                    </a:lnTo>
                    <a:lnTo>
                      <a:pt x="165100" y="31750"/>
                    </a:lnTo>
                    <a:lnTo>
                      <a:pt x="209550" y="0"/>
                    </a:lnTo>
                    <a:lnTo>
                      <a:pt x="266700" y="0"/>
                    </a:lnTo>
                    <a:lnTo>
                      <a:pt x="311150" y="19050"/>
                    </a:lnTo>
                    <a:lnTo>
                      <a:pt x="349250" y="76200"/>
                    </a:lnTo>
                    <a:lnTo>
                      <a:pt x="419100" y="57150"/>
                    </a:lnTo>
                    <a:lnTo>
                      <a:pt x="444500" y="107950"/>
                    </a:lnTo>
                    <a:lnTo>
                      <a:pt x="419100" y="190500"/>
                    </a:lnTo>
                    <a:lnTo>
                      <a:pt x="419100" y="190500"/>
                    </a:lnTo>
                    <a:lnTo>
                      <a:pt x="419100" y="190500"/>
                    </a:lnTo>
                    <a:lnTo>
                      <a:pt x="419100" y="190500"/>
                    </a:lnTo>
                    <a:lnTo>
                      <a:pt x="495300" y="2159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14" name="Freihandform 113"/>
              <p:cNvSpPr/>
              <p:nvPr/>
            </p:nvSpPr>
            <p:spPr>
              <a:xfrm>
                <a:off x="3602567" y="3746500"/>
                <a:ext cx="114300" cy="207433"/>
              </a:xfrm>
              <a:custGeom>
                <a:avLst/>
                <a:gdLst>
                  <a:gd name="connsiteX0" fmla="*/ 114300 w 114300"/>
                  <a:gd name="connsiteY0" fmla="*/ 207433 h 207433"/>
                  <a:gd name="connsiteX1" fmla="*/ 80433 w 114300"/>
                  <a:gd name="connsiteY1" fmla="*/ 190500 h 207433"/>
                  <a:gd name="connsiteX2" fmla="*/ 46566 w 114300"/>
                  <a:gd name="connsiteY2" fmla="*/ 207433 h 207433"/>
                  <a:gd name="connsiteX3" fmla="*/ 16933 w 114300"/>
                  <a:gd name="connsiteY3" fmla="*/ 177800 h 207433"/>
                  <a:gd name="connsiteX4" fmla="*/ 29633 w 114300"/>
                  <a:gd name="connsiteY4" fmla="*/ 143933 h 207433"/>
                  <a:gd name="connsiteX5" fmla="*/ 0 w 114300"/>
                  <a:gd name="connsiteY5" fmla="*/ 105833 h 207433"/>
                  <a:gd name="connsiteX6" fmla="*/ 0 w 114300"/>
                  <a:gd name="connsiteY6" fmla="*/ 80433 h 207433"/>
                  <a:gd name="connsiteX7" fmla="*/ 42333 w 114300"/>
                  <a:gd name="connsiteY7" fmla="*/ 0 h 207433"/>
                  <a:gd name="connsiteX8" fmla="*/ 80433 w 114300"/>
                  <a:gd name="connsiteY8" fmla="*/ 16933 h 20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207433">
                    <a:moveTo>
                      <a:pt x="114300" y="207433"/>
                    </a:moveTo>
                    <a:lnTo>
                      <a:pt x="80433" y="190500"/>
                    </a:lnTo>
                    <a:lnTo>
                      <a:pt x="46566" y="207433"/>
                    </a:lnTo>
                    <a:lnTo>
                      <a:pt x="16933" y="177800"/>
                    </a:lnTo>
                    <a:lnTo>
                      <a:pt x="29633" y="143933"/>
                    </a:lnTo>
                    <a:lnTo>
                      <a:pt x="0" y="105833"/>
                    </a:lnTo>
                    <a:lnTo>
                      <a:pt x="0" y="80433"/>
                    </a:lnTo>
                    <a:lnTo>
                      <a:pt x="42333" y="0"/>
                    </a:lnTo>
                    <a:lnTo>
                      <a:pt x="80433" y="16933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5" name="Freihandform 114"/>
              <p:cNvSpPr/>
              <p:nvPr/>
            </p:nvSpPr>
            <p:spPr>
              <a:xfrm>
                <a:off x="3018367" y="3488267"/>
                <a:ext cx="605366" cy="457200"/>
              </a:xfrm>
              <a:custGeom>
                <a:avLst/>
                <a:gdLst>
                  <a:gd name="connsiteX0" fmla="*/ 0 w 605366"/>
                  <a:gd name="connsiteY0" fmla="*/ 0 h 457200"/>
                  <a:gd name="connsiteX1" fmla="*/ 12700 w 605366"/>
                  <a:gd name="connsiteY1" fmla="*/ 38100 h 457200"/>
                  <a:gd name="connsiteX2" fmla="*/ 12700 w 605366"/>
                  <a:gd name="connsiteY2" fmla="*/ 80433 h 457200"/>
                  <a:gd name="connsiteX3" fmla="*/ 76200 w 605366"/>
                  <a:gd name="connsiteY3" fmla="*/ 114300 h 457200"/>
                  <a:gd name="connsiteX4" fmla="*/ 97366 w 605366"/>
                  <a:gd name="connsiteY4" fmla="*/ 88900 h 457200"/>
                  <a:gd name="connsiteX5" fmla="*/ 122766 w 605366"/>
                  <a:gd name="connsiteY5" fmla="*/ 88900 h 457200"/>
                  <a:gd name="connsiteX6" fmla="*/ 143933 w 605366"/>
                  <a:gd name="connsiteY6" fmla="*/ 118533 h 457200"/>
                  <a:gd name="connsiteX7" fmla="*/ 143933 w 605366"/>
                  <a:gd name="connsiteY7" fmla="*/ 169333 h 457200"/>
                  <a:gd name="connsiteX8" fmla="*/ 203200 w 605366"/>
                  <a:gd name="connsiteY8" fmla="*/ 173566 h 457200"/>
                  <a:gd name="connsiteX9" fmla="*/ 220133 w 605366"/>
                  <a:gd name="connsiteY9" fmla="*/ 224366 h 457200"/>
                  <a:gd name="connsiteX10" fmla="*/ 279400 w 605366"/>
                  <a:gd name="connsiteY10" fmla="*/ 215900 h 457200"/>
                  <a:gd name="connsiteX11" fmla="*/ 309033 w 605366"/>
                  <a:gd name="connsiteY11" fmla="*/ 249766 h 457200"/>
                  <a:gd name="connsiteX12" fmla="*/ 296333 w 605366"/>
                  <a:gd name="connsiteY12" fmla="*/ 304800 h 457200"/>
                  <a:gd name="connsiteX13" fmla="*/ 309033 w 605366"/>
                  <a:gd name="connsiteY13" fmla="*/ 325966 h 457200"/>
                  <a:gd name="connsiteX14" fmla="*/ 368300 w 605366"/>
                  <a:gd name="connsiteY14" fmla="*/ 325966 h 457200"/>
                  <a:gd name="connsiteX15" fmla="*/ 406400 w 605366"/>
                  <a:gd name="connsiteY15" fmla="*/ 283633 h 457200"/>
                  <a:gd name="connsiteX16" fmla="*/ 427566 w 605366"/>
                  <a:gd name="connsiteY16" fmla="*/ 300566 h 457200"/>
                  <a:gd name="connsiteX17" fmla="*/ 427566 w 605366"/>
                  <a:gd name="connsiteY17" fmla="*/ 342900 h 457200"/>
                  <a:gd name="connsiteX18" fmla="*/ 427566 w 605366"/>
                  <a:gd name="connsiteY18" fmla="*/ 368300 h 457200"/>
                  <a:gd name="connsiteX19" fmla="*/ 469900 w 605366"/>
                  <a:gd name="connsiteY19" fmla="*/ 389466 h 457200"/>
                  <a:gd name="connsiteX20" fmla="*/ 508000 w 605366"/>
                  <a:gd name="connsiteY20" fmla="*/ 414866 h 457200"/>
                  <a:gd name="connsiteX21" fmla="*/ 546100 w 605366"/>
                  <a:gd name="connsiteY21" fmla="*/ 457200 h 457200"/>
                  <a:gd name="connsiteX22" fmla="*/ 605366 w 605366"/>
                  <a:gd name="connsiteY22" fmla="*/ 436033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05366" h="457200">
                    <a:moveTo>
                      <a:pt x="0" y="0"/>
                    </a:moveTo>
                    <a:lnTo>
                      <a:pt x="12700" y="38100"/>
                    </a:lnTo>
                    <a:lnTo>
                      <a:pt x="12700" y="80433"/>
                    </a:lnTo>
                    <a:lnTo>
                      <a:pt x="76200" y="114300"/>
                    </a:lnTo>
                    <a:lnTo>
                      <a:pt x="97366" y="88900"/>
                    </a:lnTo>
                    <a:lnTo>
                      <a:pt x="122766" y="88900"/>
                    </a:lnTo>
                    <a:lnTo>
                      <a:pt x="143933" y="118533"/>
                    </a:lnTo>
                    <a:lnTo>
                      <a:pt x="143933" y="169333"/>
                    </a:lnTo>
                    <a:lnTo>
                      <a:pt x="203200" y="173566"/>
                    </a:lnTo>
                    <a:lnTo>
                      <a:pt x="220133" y="224366"/>
                    </a:lnTo>
                    <a:lnTo>
                      <a:pt x="279400" y="215900"/>
                    </a:lnTo>
                    <a:lnTo>
                      <a:pt x="309033" y="249766"/>
                    </a:lnTo>
                    <a:lnTo>
                      <a:pt x="296333" y="304800"/>
                    </a:lnTo>
                    <a:lnTo>
                      <a:pt x="309033" y="325966"/>
                    </a:lnTo>
                    <a:lnTo>
                      <a:pt x="368300" y="325966"/>
                    </a:lnTo>
                    <a:lnTo>
                      <a:pt x="406400" y="283633"/>
                    </a:lnTo>
                    <a:lnTo>
                      <a:pt x="427566" y="300566"/>
                    </a:lnTo>
                    <a:lnTo>
                      <a:pt x="427566" y="342900"/>
                    </a:lnTo>
                    <a:lnTo>
                      <a:pt x="427566" y="368300"/>
                    </a:lnTo>
                    <a:lnTo>
                      <a:pt x="469900" y="389466"/>
                    </a:lnTo>
                    <a:lnTo>
                      <a:pt x="508000" y="414866"/>
                    </a:lnTo>
                    <a:lnTo>
                      <a:pt x="546100" y="457200"/>
                    </a:lnTo>
                    <a:lnTo>
                      <a:pt x="605366" y="436033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7" name="Freihandform 116"/>
              <p:cNvSpPr/>
              <p:nvPr/>
            </p:nvSpPr>
            <p:spPr>
              <a:xfrm>
                <a:off x="2226733" y="5566833"/>
                <a:ext cx="893234" cy="254000"/>
              </a:xfrm>
              <a:custGeom>
                <a:avLst/>
                <a:gdLst>
                  <a:gd name="connsiteX0" fmla="*/ 893234 w 893234"/>
                  <a:gd name="connsiteY0" fmla="*/ 228600 h 254000"/>
                  <a:gd name="connsiteX1" fmla="*/ 850900 w 893234"/>
                  <a:gd name="connsiteY1" fmla="*/ 220134 h 254000"/>
                  <a:gd name="connsiteX2" fmla="*/ 808567 w 893234"/>
                  <a:gd name="connsiteY2" fmla="*/ 249767 h 254000"/>
                  <a:gd name="connsiteX3" fmla="*/ 757767 w 893234"/>
                  <a:gd name="connsiteY3" fmla="*/ 254000 h 254000"/>
                  <a:gd name="connsiteX4" fmla="*/ 715434 w 893234"/>
                  <a:gd name="connsiteY4" fmla="*/ 245534 h 254000"/>
                  <a:gd name="connsiteX5" fmla="*/ 681567 w 893234"/>
                  <a:gd name="connsiteY5" fmla="*/ 245534 h 254000"/>
                  <a:gd name="connsiteX6" fmla="*/ 647700 w 893234"/>
                  <a:gd name="connsiteY6" fmla="*/ 194734 h 254000"/>
                  <a:gd name="connsiteX7" fmla="*/ 588434 w 893234"/>
                  <a:gd name="connsiteY7" fmla="*/ 186267 h 254000"/>
                  <a:gd name="connsiteX8" fmla="*/ 563034 w 893234"/>
                  <a:gd name="connsiteY8" fmla="*/ 165100 h 254000"/>
                  <a:gd name="connsiteX9" fmla="*/ 537634 w 893234"/>
                  <a:gd name="connsiteY9" fmla="*/ 156634 h 254000"/>
                  <a:gd name="connsiteX10" fmla="*/ 448734 w 893234"/>
                  <a:gd name="connsiteY10" fmla="*/ 131234 h 254000"/>
                  <a:gd name="connsiteX11" fmla="*/ 444500 w 893234"/>
                  <a:gd name="connsiteY11" fmla="*/ 173567 h 254000"/>
                  <a:gd name="connsiteX12" fmla="*/ 381000 w 893234"/>
                  <a:gd name="connsiteY12" fmla="*/ 156634 h 254000"/>
                  <a:gd name="connsiteX13" fmla="*/ 317500 w 893234"/>
                  <a:gd name="connsiteY13" fmla="*/ 173567 h 254000"/>
                  <a:gd name="connsiteX14" fmla="*/ 262467 w 893234"/>
                  <a:gd name="connsiteY14" fmla="*/ 135467 h 254000"/>
                  <a:gd name="connsiteX15" fmla="*/ 220134 w 893234"/>
                  <a:gd name="connsiteY15" fmla="*/ 152400 h 254000"/>
                  <a:gd name="connsiteX16" fmla="*/ 186267 w 893234"/>
                  <a:gd name="connsiteY16" fmla="*/ 105834 h 254000"/>
                  <a:gd name="connsiteX17" fmla="*/ 67734 w 893234"/>
                  <a:gd name="connsiteY17" fmla="*/ 80434 h 254000"/>
                  <a:gd name="connsiteX18" fmla="*/ 71967 w 893234"/>
                  <a:gd name="connsiteY18" fmla="*/ 25400 h 254000"/>
                  <a:gd name="connsiteX19" fmla="*/ 38100 w 893234"/>
                  <a:gd name="connsiteY19" fmla="*/ 25400 h 254000"/>
                  <a:gd name="connsiteX20" fmla="*/ 0 w 893234"/>
                  <a:gd name="connsiteY20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93234" h="254000">
                    <a:moveTo>
                      <a:pt x="893234" y="228600"/>
                    </a:moveTo>
                    <a:lnTo>
                      <a:pt x="850900" y="220134"/>
                    </a:lnTo>
                    <a:lnTo>
                      <a:pt x="808567" y="249767"/>
                    </a:lnTo>
                    <a:lnTo>
                      <a:pt x="757767" y="254000"/>
                    </a:lnTo>
                    <a:lnTo>
                      <a:pt x="715434" y="245534"/>
                    </a:lnTo>
                    <a:lnTo>
                      <a:pt x="681567" y="245534"/>
                    </a:lnTo>
                    <a:lnTo>
                      <a:pt x="647700" y="194734"/>
                    </a:lnTo>
                    <a:lnTo>
                      <a:pt x="588434" y="186267"/>
                    </a:lnTo>
                    <a:lnTo>
                      <a:pt x="563034" y="165100"/>
                    </a:lnTo>
                    <a:lnTo>
                      <a:pt x="537634" y="156634"/>
                    </a:lnTo>
                    <a:lnTo>
                      <a:pt x="448734" y="131234"/>
                    </a:lnTo>
                    <a:lnTo>
                      <a:pt x="444500" y="173567"/>
                    </a:lnTo>
                    <a:lnTo>
                      <a:pt x="381000" y="156634"/>
                    </a:lnTo>
                    <a:lnTo>
                      <a:pt x="317500" y="173567"/>
                    </a:lnTo>
                    <a:lnTo>
                      <a:pt x="262467" y="135467"/>
                    </a:lnTo>
                    <a:lnTo>
                      <a:pt x="220134" y="152400"/>
                    </a:lnTo>
                    <a:lnTo>
                      <a:pt x="186267" y="105834"/>
                    </a:lnTo>
                    <a:lnTo>
                      <a:pt x="67734" y="80434"/>
                    </a:lnTo>
                    <a:lnTo>
                      <a:pt x="71967" y="25400"/>
                    </a:lnTo>
                    <a:lnTo>
                      <a:pt x="38100" y="25400"/>
                    </a:lnTo>
                    <a:lnTo>
                      <a:pt x="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18" name="Freihandform 117"/>
              <p:cNvSpPr/>
              <p:nvPr/>
            </p:nvSpPr>
            <p:spPr>
              <a:xfrm>
                <a:off x="3636433" y="4466167"/>
                <a:ext cx="838200" cy="465666"/>
              </a:xfrm>
              <a:custGeom>
                <a:avLst/>
                <a:gdLst>
                  <a:gd name="connsiteX0" fmla="*/ 304800 w 838200"/>
                  <a:gd name="connsiteY0" fmla="*/ 8466 h 465666"/>
                  <a:gd name="connsiteX1" fmla="*/ 266700 w 838200"/>
                  <a:gd name="connsiteY1" fmla="*/ 42333 h 465666"/>
                  <a:gd name="connsiteX2" fmla="*/ 228600 w 838200"/>
                  <a:gd name="connsiteY2" fmla="*/ 42333 h 465666"/>
                  <a:gd name="connsiteX3" fmla="*/ 207434 w 838200"/>
                  <a:gd name="connsiteY3" fmla="*/ 21166 h 465666"/>
                  <a:gd name="connsiteX4" fmla="*/ 173567 w 838200"/>
                  <a:gd name="connsiteY4" fmla="*/ 71966 h 465666"/>
                  <a:gd name="connsiteX5" fmla="*/ 194734 w 838200"/>
                  <a:gd name="connsiteY5" fmla="*/ 84666 h 465666"/>
                  <a:gd name="connsiteX6" fmla="*/ 127000 w 838200"/>
                  <a:gd name="connsiteY6" fmla="*/ 165100 h 465666"/>
                  <a:gd name="connsiteX7" fmla="*/ 84667 w 838200"/>
                  <a:gd name="connsiteY7" fmla="*/ 190500 h 465666"/>
                  <a:gd name="connsiteX8" fmla="*/ 97367 w 838200"/>
                  <a:gd name="connsiteY8" fmla="*/ 237066 h 465666"/>
                  <a:gd name="connsiteX9" fmla="*/ 38100 w 838200"/>
                  <a:gd name="connsiteY9" fmla="*/ 279400 h 465666"/>
                  <a:gd name="connsiteX10" fmla="*/ 29634 w 838200"/>
                  <a:gd name="connsiteY10" fmla="*/ 309033 h 465666"/>
                  <a:gd name="connsiteX11" fmla="*/ 46567 w 838200"/>
                  <a:gd name="connsiteY11" fmla="*/ 338666 h 465666"/>
                  <a:gd name="connsiteX12" fmla="*/ 0 w 838200"/>
                  <a:gd name="connsiteY12" fmla="*/ 385233 h 465666"/>
                  <a:gd name="connsiteX13" fmla="*/ 80434 w 838200"/>
                  <a:gd name="connsiteY13" fmla="*/ 359833 h 465666"/>
                  <a:gd name="connsiteX14" fmla="*/ 84667 w 838200"/>
                  <a:gd name="connsiteY14" fmla="*/ 330200 h 465666"/>
                  <a:gd name="connsiteX15" fmla="*/ 131234 w 838200"/>
                  <a:gd name="connsiteY15" fmla="*/ 309033 h 465666"/>
                  <a:gd name="connsiteX16" fmla="*/ 160867 w 838200"/>
                  <a:gd name="connsiteY16" fmla="*/ 355600 h 465666"/>
                  <a:gd name="connsiteX17" fmla="*/ 182034 w 838200"/>
                  <a:gd name="connsiteY17" fmla="*/ 410633 h 465666"/>
                  <a:gd name="connsiteX18" fmla="*/ 211667 w 838200"/>
                  <a:gd name="connsiteY18" fmla="*/ 452966 h 465666"/>
                  <a:gd name="connsiteX19" fmla="*/ 232834 w 838200"/>
                  <a:gd name="connsiteY19" fmla="*/ 465666 h 465666"/>
                  <a:gd name="connsiteX20" fmla="*/ 313267 w 838200"/>
                  <a:gd name="connsiteY20" fmla="*/ 427566 h 465666"/>
                  <a:gd name="connsiteX21" fmla="*/ 372534 w 838200"/>
                  <a:gd name="connsiteY21" fmla="*/ 444500 h 465666"/>
                  <a:gd name="connsiteX22" fmla="*/ 410634 w 838200"/>
                  <a:gd name="connsiteY22" fmla="*/ 414866 h 465666"/>
                  <a:gd name="connsiteX23" fmla="*/ 423334 w 838200"/>
                  <a:gd name="connsiteY23" fmla="*/ 376766 h 465666"/>
                  <a:gd name="connsiteX24" fmla="*/ 436034 w 838200"/>
                  <a:gd name="connsiteY24" fmla="*/ 338666 h 465666"/>
                  <a:gd name="connsiteX25" fmla="*/ 486834 w 838200"/>
                  <a:gd name="connsiteY25" fmla="*/ 368300 h 465666"/>
                  <a:gd name="connsiteX26" fmla="*/ 533400 w 838200"/>
                  <a:gd name="connsiteY26" fmla="*/ 419100 h 465666"/>
                  <a:gd name="connsiteX27" fmla="*/ 558800 w 838200"/>
                  <a:gd name="connsiteY27" fmla="*/ 448733 h 465666"/>
                  <a:gd name="connsiteX28" fmla="*/ 592667 w 838200"/>
                  <a:gd name="connsiteY28" fmla="*/ 385233 h 465666"/>
                  <a:gd name="connsiteX29" fmla="*/ 618067 w 838200"/>
                  <a:gd name="connsiteY29" fmla="*/ 296333 h 465666"/>
                  <a:gd name="connsiteX30" fmla="*/ 647700 w 838200"/>
                  <a:gd name="connsiteY30" fmla="*/ 304800 h 465666"/>
                  <a:gd name="connsiteX31" fmla="*/ 677334 w 838200"/>
                  <a:gd name="connsiteY31" fmla="*/ 347133 h 465666"/>
                  <a:gd name="connsiteX32" fmla="*/ 740834 w 838200"/>
                  <a:gd name="connsiteY32" fmla="*/ 330200 h 465666"/>
                  <a:gd name="connsiteX33" fmla="*/ 770467 w 838200"/>
                  <a:gd name="connsiteY33" fmla="*/ 359833 h 465666"/>
                  <a:gd name="connsiteX34" fmla="*/ 770467 w 838200"/>
                  <a:gd name="connsiteY34" fmla="*/ 309033 h 465666"/>
                  <a:gd name="connsiteX35" fmla="*/ 766234 w 838200"/>
                  <a:gd name="connsiteY35" fmla="*/ 275166 h 465666"/>
                  <a:gd name="connsiteX36" fmla="*/ 800100 w 838200"/>
                  <a:gd name="connsiteY36" fmla="*/ 275166 h 465666"/>
                  <a:gd name="connsiteX37" fmla="*/ 838200 w 838200"/>
                  <a:gd name="connsiteY37" fmla="*/ 270933 h 465666"/>
                  <a:gd name="connsiteX38" fmla="*/ 829734 w 838200"/>
                  <a:gd name="connsiteY38" fmla="*/ 224366 h 465666"/>
                  <a:gd name="connsiteX39" fmla="*/ 829734 w 838200"/>
                  <a:gd name="connsiteY39" fmla="*/ 173566 h 465666"/>
                  <a:gd name="connsiteX40" fmla="*/ 787400 w 838200"/>
                  <a:gd name="connsiteY40" fmla="*/ 186266 h 465666"/>
                  <a:gd name="connsiteX41" fmla="*/ 753534 w 838200"/>
                  <a:gd name="connsiteY41" fmla="*/ 203200 h 465666"/>
                  <a:gd name="connsiteX42" fmla="*/ 715434 w 838200"/>
                  <a:gd name="connsiteY42" fmla="*/ 156633 h 465666"/>
                  <a:gd name="connsiteX43" fmla="*/ 668867 w 838200"/>
                  <a:gd name="connsiteY43" fmla="*/ 143933 h 465666"/>
                  <a:gd name="connsiteX44" fmla="*/ 664634 w 838200"/>
                  <a:gd name="connsiteY44" fmla="*/ 80433 h 465666"/>
                  <a:gd name="connsiteX45" fmla="*/ 685800 w 838200"/>
                  <a:gd name="connsiteY45" fmla="*/ 59266 h 465666"/>
                  <a:gd name="connsiteX46" fmla="*/ 651934 w 838200"/>
                  <a:gd name="connsiteY46" fmla="*/ 0 h 46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838200" h="465666">
                    <a:moveTo>
                      <a:pt x="304800" y="8466"/>
                    </a:moveTo>
                    <a:lnTo>
                      <a:pt x="266700" y="42333"/>
                    </a:lnTo>
                    <a:lnTo>
                      <a:pt x="228600" y="42333"/>
                    </a:lnTo>
                    <a:lnTo>
                      <a:pt x="207434" y="21166"/>
                    </a:lnTo>
                    <a:lnTo>
                      <a:pt x="173567" y="71966"/>
                    </a:lnTo>
                    <a:lnTo>
                      <a:pt x="194734" y="84666"/>
                    </a:lnTo>
                    <a:lnTo>
                      <a:pt x="127000" y="165100"/>
                    </a:lnTo>
                    <a:lnTo>
                      <a:pt x="84667" y="190500"/>
                    </a:lnTo>
                    <a:lnTo>
                      <a:pt x="97367" y="237066"/>
                    </a:lnTo>
                    <a:lnTo>
                      <a:pt x="38100" y="279400"/>
                    </a:lnTo>
                    <a:lnTo>
                      <a:pt x="29634" y="309033"/>
                    </a:lnTo>
                    <a:lnTo>
                      <a:pt x="46567" y="338666"/>
                    </a:lnTo>
                    <a:lnTo>
                      <a:pt x="0" y="385233"/>
                    </a:lnTo>
                    <a:lnTo>
                      <a:pt x="80434" y="359833"/>
                    </a:lnTo>
                    <a:lnTo>
                      <a:pt x="84667" y="330200"/>
                    </a:lnTo>
                    <a:lnTo>
                      <a:pt x="131234" y="309033"/>
                    </a:lnTo>
                    <a:lnTo>
                      <a:pt x="160867" y="355600"/>
                    </a:lnTo>
                    <a:lnTo>
                      <a:pt x="182034" y="410633"/>
                    </a:lnTo>
                    <a:lnTo>
                      <a:pt x="211667" y="452966"/>
                    </a:lnTo>
                    <a:lnTo>
                      <a:pt x="232834" y="465666"/>
                    </a:lnTo>
                    <a:lnTo>
                      <a:pt x="313267" y="427566"/>
                    </a:lnTo>
                    <a:lnTo>
                      <a:pt x="372534" y="444500"/>
                    </a:lnTo>
                    <a:lnTo>
                      <a:pt x="410634" y="414866"/>
                    </a:lnTo>
                    <a:lnTo>
                      <a:pt x="423334" y="376766"/>
                    </a:lnTo>
                    <a:lnTo>
                      <a:pt x="436034" y="338666"/>
                    </a:lnTo>
                    <a:lnTo>
                      <a:pt x="486834" y="368300"/>
                    </a:lnTo>
                    <a:lnTo>
                      <a:pt x="533400" y="419100"/>
                    </a:lnTo>
                    <a:lnTo>
                      <a:pt x="558800" y="448733"/>
                    </a:lnTo>
                    <a:lnTo>
                      <a:pt x="592667" y="385233"/>
                    </a:lnTo>
                    <a:lnTo>
                      <a:pt x="618067" y="296333"/>
                    </a:lnTo>
                    <a:lnTo>
                      <a:pt x="647700" y="304800"/>
                    </a:lnTo>
                    <a:lnTo>
                      <a:pt x="677334" y="347133"/>
                    </a:lnTo>
                    <a:lnTo>
                      <a:pt x="740834" y="330200"/>
                    </a:lnTo>
                    <a:lnTo>
                      <a:pt x="770467" y="359833"/>
                    </a:lnTo>
                    <a:lnTo>
                      <a:pt x="770467" y="309033"/>
                    </a:lnTo>
                    <a:lnTo>
                      <a:pt x="766234" y="275166"/>
                    </a:lnTo>
                    <a:lnTo>
                      <a:pt x="800100" y="275166"/>
                    </a:lnTo>
                    <a:lnTo>
                      <a:pt x="838200" y="270933"/>
                    </a:lnTo>
                    <a:lnTo>
                      <a:pt x="829734" y="224366"/>
                    </a:lnTo>
                    <a:lnTo>
                      <a:pt x="829734" y="173566"/>
                    </a:lnTo>
                    <a:lnTo>
                      <a:pt x="787400" y="186266"/>
                    </a:lnTo>
                    <a:lnTo>
                      <a:pt x="753534" y="203200"/>
                    </a:lnTo>
                    <a:lnTo>
                      <a:pt x="715434" y="156633"/>
                    </a:lnTo>
                    <a:lnTo>
                      <a:pt x="668867" y="143933"/>
                    </a:lnTo>
                    <a:lnTo>
                      <a:pt x="664634" y="80433"/>
                    </a:lnTo>
                    <a:lnTo>
                      <a:pt x="685800" y="59266"/>
                    </a:lnTo>
                    <a:lnTo>
                      <a:pt x="651934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9" name="Freihandform 118"/>
              <p:cNvSpPr/>
              <p:nvPr/>
            </p:nvSpPr>
            <p:spPr>
              <a:xfrm>
                <a:off x="3767667" y="4914900"/>
                <a:ext cx="203200" cy="563033"/>
              </a:xfrm>
              <a:custGeom>
                <a:avLst/>
                <a:gdLst>
                  <a:gd name="connsiteX0" fmla="*/ 165100 w 203200"/>
                  <a:gd name="connsiteY0" fmla="*/ 563033 h 563033"/>
                  <a:gd name="connsiteX1" fmla="*/ 156633 w 203200"/>
                  <a:gd name="connsiteY1" fmla="*/ 524933 h 563033"/>
                  <a:gd name="connsiteX2" fmla="*/ 203200 w 203200"/>
                  <a:gd name="connsiteY2" fmla="*/ 461433 h 563033"/>
                  <a:gd name="connsiteX3" fmla="*/ 182033 w 203200"/>
                  <a:gd name="connsiteY3" fmla="*/ 444500 h 563033"/>
                  <a:gd name="connsiteX4" fmla="*/ 135466 w 203200"/>
                  <a:gd name="connsiteY4" fmla="*/ 465667 h 563033"/>
                  <a:gd name="connsiteX5" fmla="*/ 50800 w 203200"/>
                  <a:gd name="connsiteY5" fmla="*/ 423333 h 563033"/>
                  <a:gd name="connsiteX6" fmla="*/ 50800 w 203200"/>
                  <a:gd name="connsiteY6" fmla="*/ 372533 h 563033"/>
                  <a:gd name="connsiteX7" fmla="*/ 42333 w 203200"/>
                  <a:gd name="connsiteY7" fmla="*/ 338667 h 563033"/>
                  <a:gd name="connsiteX8" fmla="*/ 84666 w 203200"/>
                  <a:gd name="connsiteY8" fmla="*/ 313267 h 563033"/>
                  <a:gd name="connsiteX9" fmla="*/ 71966 w 203200"/>
                  <a:gd name="connsiteY9" fmla="*/ 275167 h 563033"/>
                  <a:gd name="connsiteX10" fmla="*/ 8466 w 203200"/>
                  <a:gd name="connsiteY10" fmla="*/ 249767 h 563033"/>
                  <a:gd name="connsiteX11" fmla="*/ 0 w 203200"/>
                  <a:gd name="connsiteY11" fmla="*/ 203200 h 563033"/>
                  <a:gd name="connsiteX12" fmla="*/ 46566 w 203200"/>
                  <a:gd name="connsiteY12" fmla="*/ 194733 h 563033"/>
                  <a:gd name="connsiteX13" fmla="*/ 97366 w 203200"/>
                  <a:gd name="connsiteY13" fmla="*/ 182033 h 563033"/>
                  <a:gd name="connsiteX14" fmla="*/ 97366 w 203200"/>
                  <a:gd name="connsiteY14" fmla="*/ 127000 h 563033"/>
                  <a:gd name="connsiteX15" fmla="*/ 50800 w 203200"/>
                  <a:gd name="connsiteY15" fmla="*/ 97367 h 563033"/>
                  <a:gd name="connsiteX16" fmla="*/ 46566 w 203200"/>
                  <a:gd name="connsiteY16" fmla="*/ 63500 h 563033"/>
                  <a:gd name="connsiteX17" fmla="*/ 29633 w 203200"/>
                  <a:gd name="connsiteY17" fmla="*/ 29633 h 563033"/>
                  <a:gd name="connsiteX18" fmla="*/ 76200 w 203200"/>
                  <a:gd name="connsiteY18" fmla="*/ 0 h 56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3200" h="563033">
                    <a:moveTo>
                      <a:pt x="165100" y="563033"/>
                    </a:moveTo>
                    <a:lnTo>
                      <a:pt x="156633" y="524933"/>
                    </a:lnTo>
                    <a:lnTo>
                      <a:pt x="203200" y="461433"/>
                    </a:lnTo>
                    <a:lnTo>
                      <a:pt x="182033" y="444500"/>
                    </a:lnTo>
                    <a:lnTo>
                      <a:pt x="135466" y="465667"/>
                    </a:lnTo>
                    <a:lnTo>
                      <a:pt x="50800" y="423333"/>
                    </a:lnTo>
                    <a:lnTo>
                      <a:pt x="50800" y="372533"/>
                    </a:lnTo>
                    <a:lnTo>
                      <a:pt x="42333" y="338667"/>
                    </a:lnTo>
                    <a:lnTo>
                      <a:pt x="84666" y="313267"/>
                    </a:lnTo>
                    <a:lnTo>
                      <a:pt x="71966" y="275167"/>
                    </a:lnTo>
                    <a:lnTo>
                      <a:pt x="8466" y="249767"/>
                    </a:lnTo>
                    <a:lnTo>
                      <a:pt x="0" y="203200"/>
                    </a:lnTo>
                    <a:lnTo>
                      <a:pt x="46566" y="194733"/>
                    </a:lnTo>
                    <a:lnTo>
                      <a:pt x="97366" y="182033"/>
                    </a:lnTo>
                    <a:lnTo>
                      <a:pt x="97366" y="127000"/>
                    </a:lnTo>
                    <a:lnTo>
                      <a:pt x="50800" y="97367"/>
                    </a:lnTo>
                    <a:lnTo>
                      <a:pt x="46566" y="63500"/>
                    </a:lnTo>
                    <a:lnTo>
                      <a:pt x="29633" y="29633"/>
                    </a:lnTo>
                    <a:lnTo>
                      <a:pt x="7620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2" name="Freihandform 121"/>
              <p:cNvSpPr/>
              <p:nvPr/>
            </p:nvSpPr>
            <p:spPr>
              <a:xfrm>
                <a:off x="4470400" y="4068233"/>
                <a:ext cx="1210733" cy="719667"/>
              </a:xfrm>
              <a:custGeom>
                <a:avLst/>
                <a:gdLst>
                  <a:gd name="connsiteX0" fmla="*/ 0 w 1210733"/>
                  <a:gd name="connsiteY0" fmla="*/ 592667 h 719667"/>
                  <a:gd name="connsiteX1" fmla="*/ 50800 w 1210733"/>
                  <a:gd name="connsiteY1" fmla="*/ 609600 h 719667"/>
                  <a:gd name="connsiteX2" fmla="*/ 97367 w 1210733"/>
                  <a:gd name="connsiteY2" fmla="*/ 622300 h 719667"/>
                  <a:gd name="connsiteX3" fmla="*/ 131233 w 1210733"/>
                  <a:gd name="connsiteY3" fmla="*/ 563034 h 719667"/>
                  <a:gd name="connsiteX4" fmla="*/ 220133 w 1210733"/>
                  <a:gd name="connsiteY4" fmla="*/ 558800 h 719667"/>
                  <a:gd name="connsiteX5" fmla="*/ 283633 w 1210733"/>
                  <a:gd name="connsiteY5" fmla="*/ 546100 h 719667"/>
                  <a:gd name="connsiteX6" fmla="*/ 309033 w 1210733"/>
                  <a:gd name="connsiteY6" fmla="*/ 537634 h 719667"/>
                  <a:gd name="connsiteX7" fmla="*/ 309033 w 1210733"/>
                  <a:gd name="connsiteY7" fmla="*/ 596900 h 719667"/>
                  <a:gd name="connsiteX8" fmla="*/ 309033 w 1210733"/>
                  <a:gd name="connsiteY8" fmla="*/ 596900 h 719667"/>
                  <a:gd name="connsiteX9" fmla="*/ 385233 w 1210733"/>
                  <a:gd name="connsiteY9" fmla="*/ 660400 h 719667"/>
                  <a:gd name="connsiteX10" fmla="*/ 664633 w 1210733"/>
                  <a:gd name="connsiteY10" fmla="*/ 694267 h 719667"/>
                  <a:gd name="connsiteX11" fmla="*/ 681567 w 1210733"/>
                  <a:gd name="connsiteY11" fmla="*/ 711200 h 719667"/>
                  <a:gd name="connsiteX12" fmla="*/ 732367 w 1210733"/>
                  <a:gd name="connsiteY12" fmla="*/ 711200 h 719667"/>
                  <a:gd name="connsiteX13" fmla="*/ 757767 w 1210733"/>
                  <a:gd name="connsiteY13" fmla="*/ 719667 h 719667"/>
                  <a:gd name="connsiteX14" fmla="*/ 817033 w 1210733"/>
                  <a:gd name="connsiteY14" fmla="*/ 656167 h 719667"/>
                  <a:gd name="connsiteX15" fmla="*/ 901700 w 1210733"/>
                  <a:gd name="connsiteY15" fmla="*/ 647700 h 719667"/>
                  <a:gd name="connsiteX16" fmla="*/ 927100 w 1210733"/>
                  <a:gd name="connsiteY16" fmla="*/ 664634 h 719667"/>
                  <a:gd name="connsiteX17" fmla="*/ 948267 w 1210733"/>
                  <a:gd name="connsiteY17" fmla="*/ 635000 h 719667"/>
                  <a:gd name="connsiteX18" fmla="*/ 990600 w 1210733"/>
                  <a:gd name="connsiteY18" fmla="*/ 626534 h 719667"/>
                  <a:gd name="connsiteX19" fmla="*/ 1020233 w 1210733"/>
                  <a:gd name="connsiteY19" fmla="*/ 643467 h 719667"/>
                  <a:gd name="connsiteX20" fmla="*/ 1020233 w 1210733"/>
                  <a:gd name="connsiteY20" fmla="*/ 596900 h 719667"/>
                  <a:gd name="connsiteX21" fmla="*/ 1058333 w 1210733"/>
                  <a:gd name="connsiteY21" fmla="*/ 563034 h 719667"/>
                  <a:gd name="connsiteX22" fmla="*/ 1113367 w 1210733"/>
                  <a:gd name="connsiteY22" fmla="*/ 533400 h 719667"/>
                  <a:gd name="connsiteX23" fmla="*/ 1087967 w 1210733"/>
                  <a:gd name="connsiteY23" fmla="*/ 503767 h 719667"/>
                  <a:gd name="connsiteX24" fmla="*/ 1087967 w 1210733"/>
                  <a:gd name="connsiteY24" fmla="*/ 444500 h 719667"/>
                  <a:gd name="connsiteX25" fmla="*/ 1130300 w 1210733"/>
                  <a:gd name="connsiteY25" fmla="*/ 431800 h 719667"/>
                  <a:gd name="connsiteX26" fmla="*/ 1130300 w 1210733"/>
                  <a:gd name="connsiteY26" fmla="*/ 393700 h 719667"/>
                  <a:gd name="connsiteX27" fmla="*/ 1087967 w 1210733"/>
                  <a:gd name="connsiteY27" fmla="*/ 381000 h 719667"/>
                  <a:gd name="connsiteX28" fmla="*/ 1113367 w 1210733"/>
                  <a:gd name="connsiteY28" fmla="*/ 355600 h 719667"/>
                  <a:gd name="connsiteX29" fmla="*/ 1164167 w 1210733"/>
                  <a:gd name="connsiteY29" fmla="*/ 376767 h 719667"/>
                  <a:gd name="connsiteX30" fmla="*/ 1206500 w 1210733"/>
                  <a:gd name="connsiteY30" fmla="*/ 368300 h 719667"/>
                  <a:gd name="connsiteX31" fmla="*/ 1202267 w 1210733"/>
                  <a:gd name="connsiteY31" fmla="*/ 330200 h 719667"/>
                  <a:gd name="connsiteX32" fmla="*/ 1210733 w 1210733"/>
                  <a:gd name="connsiteY32" fmla="*/ 275167 h 719667"/>
                  <a:gd name="connsiteX33" fmla="*/ 1168400 w 1210733"/>
                  <a:gd name="connsiteY33" fmla="*/ 182034 h 719667"/>
                  <a:gd name="connsiteX34" fmla="*/ 1176867 w 1210733"/>
                  <a:gd name="connsiteY34" fmla="*/ 114300 h 719667"/>
                  <a:gd name="connsiteX35" fmla="*/ 1176867 w 1210733"/>
                  <a:gd name="connsiteY35" fmla="*/ 114300 h 719667"/>
                  <a:gd name="connsiteX36" fmla="*/ 1126067 w 1210733"/>
                  <a:gd name="connsiteY36" fmla="*/ 93134 h 719667"/>
                  <a:gd name="connsiteX37" fmla="*/ 1104900 w 1210733"/>
                  <a:gd name="connsiteY37" fmla="*/ 67734 h 719667"/>
                  <a:gd name="connsiteX38" fmla="*/ 1054100 w 1210733"/>
                  <a:gd name="connsiteY38" fmla="*/ 88900 h 719667"/>
                  <a:gd name="connsiteX39" fmla="*/ 969433 w 1210733"/>
                  <a:gd name="connsiteY39" fmla="*/ 50800 h 719667"/>
                  <a:gd name="connsiteX40" fmla="*/ 922867 w 1210733"/>
                  <a:gd name="connsiteY40" fmla="*/ 46567 h 719667"/>
                  <a:gd name="connsiteX41" fmla="*/ 855133 w 1210733"/>
                  <a:gd name="connsiteY41" fmla="*/ 0 h 719667"/>
                  <a:gd name="connsiteX42" fmla="*/ 800100 w 1210733"/>
                  <a:gd name="connsiteY42" fmla="*/ 63500 h 719667"/>
                  <a:gd name="connsiteX43" fmla="*/ 766233 w 1210733"/>
                  <a:gd name="connsiteY43" fmla="*/ 122767 h 719667"/>
                  <a:gd name="connsiteX44" fmla="*/ 715433 w 1210733"/>
                  <a:gd name="connsiteY44" fmla="*/ 118534 h 719667"/>
                  <a:gd name="connsiteX45" fmla="*/ 694267 w 1210733"/>
                  <a:gd name="connsiteY45" fmla="*/ 139700 h 719667"/>
                  <a:gd name="connsiteX46" fmla="*/ 613833 w 1210733"/>
                  <a:gd name="connsiteY46" fmla="*/ 93134 h 71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10733" h="719667">
                    <a:moveTo>
                      <a:pt x="0" y="592667"/>
                    </a:moveTo>
                    <a:lnTo>
                      <a:pt x="50800" y="609600"/>
                    </a:lnTo>
                    <a:lnTo>
                      <a:pt x="97367" y="622300"/>
                    </a:lnTo>
                    <a:lnTo>
                      <a:pt x="131233" y="563034"/>
                    </a:lnTo>
                    <a:lnTo>
                      <a:pt x="220133" y="558800"/>
                    </a:lnTo>
                    <a:lnTo>
                      <a:pt x="283633" y="546100"/>
                    </a:lnTo>
                    <a:lnTo>
                      <a:pt x="309033" y="537634"/>
                    </a:lnTo>
                    <a:lnTo>
                      <a:pt x="309033" y="596900"/>
                    </a:lnTo>
                    <a:lnTo>
                      <a:pt x="309033" y="596900"/>
                    </a:lnTo>
                    <a:lnTo>
                      <a:pt x="385233" y="660400"/>
                    </a:lnTo>
                    <a:lnTo>
                      <a:pt x="664633" y="694267"/>
                    </a:lnTo>
                    <a:lnTo>
                      <a:pt x="681567" y="711200"/>
                    </a:lnTo>
                    <a:lnTo>
                      <a:pt x="732367" y="711200"/>
                    </a:lnTo>
                    <a:lnTo>
                      <a:pt x="757767" y="719667"/>
                    </a:lnTo>
                    <a:lnTo>
                      <a:pt x="817033" y="656167"/>
                    </a:lnTo>
                    <a:lnTo>
                      <a:pt x="901700" y="647700"/>
                    </a:lnTo>
                    <a:lnTo>
                      <a:pt x="927100" y="664634"/>
                    </a:lnTo>
                    <a:lnTo>
                      <a:pt x="948267" y="635000"/>
                    </a:lnTo>
                    <a:lnTo>
                      <a:pt x="990600" y="626534"/>
                    </a:lnTo>
                    <a:cubicBezTo>
                      <a:pt x="1021381" y="648520"/>
                      <a:pt x="1020233" y="659839"/>
                      <a:pt x="1020233" y="643467"/>
                    </a:cubicBezTo>
                    <a:lnTo>
                      <a:pt x="1020233" y="596900"/>
                    </a:lnTo>
                    <a:lnTo>
                      <a:pt x="1058333" y="563034"/>
                    </a:lnTo>
                    <a:lnTo>
                      <a:pt x="1113367" y="533400"/>
                    </a:lnTo>
                    <a:lnTo>
                      <a:pt x="1087967" y="503767"/>
                    </a:lnTo>
                    <a:lnTo>
                      <a:pt x="1087967" y="444500"/>
                    </a:lnTo>
                    <a:lnTo>
                      <a:pt x="1130300" y="431800"/>
                    </a:lnTo>
                    <a:lnTo>
                      <a:pt x="1130300" y="393700"/>
                    </a:lnTo>
                    <a:lnTo>
                      <a:pt x="1087967" y="381000"/>
                    </a:lnTo>
                    <a:lnTo>
                      <a:pt x="1113367" y="355600"/>
                    </a:lnTo>
                    <a:lnTo>
                      <a:pt x="1164167" y="376767"/>
                    </a:lnTo>
                    <a:lnTo>
                      <a:pt x="1206500" y="368300"/>
                    </a:lnTo>
                    <a:lnTo>
                      <a:pt x="1202267" y="330200"/>
                    </a:lnTo>
                    <a:lnTo>
                      <a:pt x="1210733" y="275167"/>
                    </a:lnTo>
                    <a:lnTo>
                      <a:pt x="1168400" y="182034"/>
                    </a:lnTo>
                    <a:lnTo>
                      <a:pt x="1176867" y="114300"/>
                    </a:lnTo>
                    <a:lnTo>
                      <a:pt x="1176867" y="114300"/>
                    </a:lnTo>
                    <a:lnTo>
                      <a:pt x="1126067" y="93134"/>
                    </a:lnTo>
                    <a:lnTo>
                      <a:pt x="1104900" y="67734"/>
                    </a:lnTo>
                    <a:lnTo>
                      <a:pt x="1054100" y="88900"/>
                    </a:lnTo>
                    <a:lnTo>
                      <a:pt x="969433" y="50800"/>
                    </a:lnTo>
                    <a:lnTo>
                      <a:pt x="922867" y="46567"/>
                    </a:lnTo>
                    <a:lnTo>
                      <a:pt x="855133" y="0"/>
                    </a:lnTo>
                    <a:lnTo>
                      <a:pt x="800100" y="63500"/>
                    </a:lnTo>
                    <a:lnTo>
                      <a:pt x="766233" y="122767"/>
                    </a:lnTo>
                    <a:lnTo>
                      <a:pt x="715433" y="118534"/>
                    </a:lnTo>
                    <a:lnTo>
                      <a:pt x="694267" y="139700"/>
                    </a:lnTo>
                    <a:lnTo>
                      <a:pt x="613833" y="93134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5" name="Freihandform 124"/>
              <p:cNvSpPr/>
              <p:nvPr/>
            </p:nvSpPr>
            <p:spPr>
              <a:xfrm>
                <a:off x="6680200" y="4068233"/>
                <a:ext cx="736600" cy="224367"/>
              </a:xfrm>
              <a:custGeom>
                <a:avLst/>
                <a:gdLst>
                  <a:gd name="connsiteX0" fmla="*/ 736600 w 736600"/>
                  <a:gd name="connsiteY0" fmla="*/ 224367 h 224367"/>
                  <a:gd name="connsiteX1" fmla="*/ 651933 w 736600"/>
                  <a:gd name="connsiteY1" fmla="*/ 165100 h 224367"/>
                  <a:gd name="connsiteX2" fmla="*/ 503767 w 736600"/>
                  <a:gd name="connsiteY2" fmla="*/ 143934 h 224367"/>
                  <a:gd name="connsiteX3" fmla="*/ 372533 w 736600"/>
                  <a:gd name="connsiteY3" fmla="*/ 71967 h 224367"/>
                  <a:gd name="connsiteX4" fmla="*/ 211667 w 736600"/>
                  <a:gd name="connsiteY4" fmla="*/ 59267 h 224367"/>
                  <a:gd name="connsiteX5" fmla="*/ 127000 w 736600"/>
                  <a:gd name="connsiteY5" fmla="*/ 12700 h 224367"/>
                  <a:gd name="connsiteX6" fmla="*/ 0 w 736600"/>
                  <a:gd name="connsiteY6" fmla="*/ 0 h 224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6600" h="224367">
                    <a:moveTo>
                      <a:pt x="736600" y="224367"/>
                    </a:moveTo>
                    <a:lnTo>
                      <a:pt x="651933" y="165100"/>
                    </a:lnTo>
                    <a:cubicBezTo>
                      <a:pt x="506018" y="147934"/>
                      <a:pt x="542159" y="182326"/>
                      <a:pt x="503767" y="143934"/>
                    </a:cubicBezTo>
                    <a:cubicBezTo>
                      <a:pt x="375539" y="71271"/>
                      <a:pt x="425425" y="71967"/>
                      <a:pt x="372533" y="71967"/>
                    </a:cubicBezTo>
                    <a:lnTo>
                      <a:pt x="211667" y="59267"/>
                    </a:lnTo>
                    <a:lnTo>
                      <a:pt x="127000" y="12700"/>
                    </a:lnTo>
                    <a:lnTo>
                      <a:pt x="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6" name="Freihandform 125"/>
              <p:cNvSpPr/>
              <p:nvPr/>
            </p:nvSpPr>
            <p:spPr>
              <a:xfrm>
                <a:off x="5897033" y="3805767"/>
                <a:ext cx="1519767" cy="491066"/>
              </a:xfrm>
              <a:custGeom>
                <a:avLst/>
                <a:gdLst>
                  <a:gd name="connsiteX0" fmla="*/ 1519767 w 1519767"/>
                  <a:gd name="connsiteY0" fmla="*/ 491066 h 491066"/>
                  <a:gd name="connsiteX1" fmla="*/ 1418167 w 1519767"/>
                  <a:gd name="connsiteY1" fmla="*/ 423333 h 491066"/>
                  <a:gd name="connsiteX2" fmla="*/ 1308100 w 1519767"/>
                  <a:gd name="connsiteY2" fmla="*/ 423333 h 491066"/>
                  <a:gd name="connsiteX3" fmla="*/ 1159934 w 1519767"/>
                  <a:gd name="connsiteY3" fmla="*/ 338666 h 491066"/>
                  <a:gd name="connsiteX4" fmla="*/ 986367 w 1519767"/>
                  <a:gd name="connsiteY4" fmla="*/ 321733 h 491066"/>
                  <a:gd name="connsiteX5" fmla="*/ 893234 w 1519767"/>
                  <a:gd name="connsiteY5" fmla="*/ 266700 h 491066"/>
                  <a:gd name="connsiteX6" fmla="*/ 778934 w 1519767"/>
                  <a:gd name="connsiteY6" fmla="*/ 266700 h 491066"/>
                  <a:gd name="connsiteX7" fmla="*/ 681567 w 1519767"/>
                  <a:gd name="connsiteY7" fmla="*/ 211666 h 491066"/>
                  <a:gd name="connsiteX8" fmla="*/ 651934 w 1519767"/>
                  <a:gd name="connsiteY8" fmla="*/ 160866 h 491066"/>
                  <a:gd name="connsiteX9" fmla="*/ 613834 w 1519767"/>
                  <a:gd name="connsiteY9" fmla="*/ 152400 h 491066"/>
                  <a:gd name="connsiteX10" fmla="*/ 508000 w 1519767"/>
                  <a:gd name="connsiteY10" fmla="*/ 160866 h 491066"/>
                  <a:gd name="connsiteX11" fmla="*/ 469900 w 1519767"/>
                  <a:gd name="connsiteY11" fmla="*/ 186266 h 491066"/>
                  <a:gd name="connsiteX12" fmla="*/ 427567 w 1519767"/>
                  <a:gd name="connsiteY12" fmla="*/ 156633 h 491066"/>
                  <a:gd name="connsiteX13" fmla="*/ 355600 w 1519767"/>
                  <a:gd name="connsiteY13" fmla="*/ 173566 h 491066"/>
                  <a:gd name="connsiteX14" fmla="*/ 325967 w 1519767"/>
                  <a:gd name="connsiteY14" fmla="*/ 211666 h 491066"/>
                  <a:gd name="connsiteX15" fmla="*/ 270934 w 1519767"/>
                  <a:gd name="connsiteY15" fmla="*/ 207433 h 491066"/>
                  <a:gd name="connsiteX16" fmla="*/ 241300 w 1519767"/>
                  <a:gd name="connsiteY16" fmla="*/ 139700 h 491066"/>
                  <a:gd name="connsiteX17" fmla="*/ 194734 w 1519767"/>
                  <a:gd name="connsiteY17" fmla="*/ 114300 h 491066"/>
                  <a:gd name="connsiteX18" fmla="*/ 152400 w 1519767"/>
                  <a:gd name="connsiteY18" fmla="*/ 152400 h 491066"/>
                  <a:gd name="connsiteX19" fmla="*/ 97367 w 1519767"/>
                  <a:gd name="connsiteY19" fmla="*/ 139700 h 491066"/>
                  <a:gd name="connsiteX20" fmla="*/ 67734 w 1519767"/>
                  <a:gd name="connsiteY20" fmla="*/ 59266 h 491066"/>
                  <a:gd name="connsiteX21" fmla="*/ 55034 w 1519767"/>
                  <a:gd name="connsiteY21" fmla="*/ 29633 h 491066"/>
                  <a:gd name="connsiteX22" fmla="*/ 0 w 1519767"/>
                  <a:gd name="connsiteY22" fmla="*/ 0 h 491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9767" h="491066">
                    <a:moveTo>
                      <a:pt x="1519767" y="491066"/>
                    </a:moveTo>
                    <a:cubicBezTo>
                      <a:pt x="1427500" y="420767"/>
                      <a:pt x="1468121" y="423333"/>
                      <a:pt x="1418167" y="423333"/>
                    </a:cubicBezTo>
                    <a:lnTo>
                      <a:pt x="1308100" y="423333"/>
                    </a:lnTo>
                    <a:lnTo>
                      <a:pt x="1159934" y="338666"/>
                    </a:lnTo>
                    <a:lnTo>
                      <a:pt x="986367" y="321733"/>
                    </a:lnTo>
                    <a:lnTo>
                      <a:pt x="893234" y="266700"/>
                    </a:lnTo>
                    <a:lnTo>
                      <a:pt x="778934" y="266700"/>
                    </a:lnTo>
                    <a:lnTo>
                      <a:pt x="681567" y="211666"/>
                    </a:lnTo>
                    <a:lnTo>
                      <a:pt x="651934" y="160866"/>
                    </a:lnTo>
                    <a:lnTo>
                      <a:pt x="613834" y="152400"/>
                    </a:lnTo>
                    <a:lnTo>
                      <a:pt x="508000" y="160866"/>
                    </a:lnTo>
                    <a:lnTo>
                      <a:pt x="469900" y="186266"/>
                    </a:lnTo>
                    <a:lnTo>
                      <a:pt x="427567" y="156633"/>
                    </a:lnTo>
                    <a:lnTo>
                      <a:pt x="355600" y="173566"/>
                    </a:lnTo>
                    <a:lnTo>
                      <a:pt x="325967" y="211666"/>
                    </a:lnTo>
                    <a:lnTo>
                      <a:pt x="270934" y="207433"/>
                    </a:lnTo>
                    <a:lnTo>
                      <a:pt x="241300" y="139700"/>
                    </a:lnTo>
                    <a:lnTo>
                      <a:pt x="194734" y="114300"/>
                    </a:lnTo>
                    <a:lnTo>
                      <a:pt x="152400" y="152400"/>
                    </a:lnTo>
                    <a:lnTo>
                      <a:pt x="97367" y="139700"/>
                    </a:lnTo>
                    <a:lnTo>
                      <a:pt x="67734" y="59266"/>
                    </a:lnTo>
                    <a:lnTo>
                      <a:pt x="55034" y="29633"/>
                    </a:lnTo>
                    <a:lnTo>
                      <a:pt x="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7" name="Freihandform 126"/>
              <p:cNvSpPr/>
              <p:nvPr/>
            </p:nvSpPr>
            <p:spPr>
              <a:xfrm>
                <a:off x="5676900" y="4199467"/>
                <a:ext cx="1739900" cy="232833"/>
              </a:xfrm>
              <a:custGeom>
                <a:avLst/>
                <a:gdLst>
                  <a:gd name="connsiteX0" fmla="*/ 0 w 1739900"/>
                  <a:gd name="connsiteY0" fmla="*/ 152400 h 232833"/>
                  <a:gd name="connsiteX1" fmla="*/ 59267 w 1739900"/>
                  <a:gd name="connsiteY1" fmla="*/ 169333 h 232833"/>
                  <a:gd name="connsiteX2" fmla="*/ 114300 w 1739900"/>
                  <a:gd name="connsiteY2" fmla="*/ 228600 h 232833"/>
                  <a:gd name="connsiteX3" fmla="*/ 203200 w 1739900"/>
                  <a:gd name="connsiteY3" fmla="*/ 228600 h 232833"/>
                  <a:gd name="connsiteX4" fmla="*/ 304800 w 1739900"/>
                  <a:gd name="connsiteY4" fmla="*/ 215900 h 232833"/>
                  <a:gd name="connsiteX5" fmla="*/ 317500 w 1739900"/>
                  <a:gd name="connsiteY5" fmla="*/ 143933 h 232833"/>
                  <a:gd name="connsiteX6" fmla="*/ 436033 w 1739900"/>
                  <a:gd name="connsiteY6" fmla="*/ 127000 h 232833"/>
                  <a:gd name="connsiteX7" fmla="*/ 452967 w 1739900"/>
                  <a:gd name="connsiteY7" fmla="*/ 93133 h 232833"/>
                  <a:gd name="connsiteX8" fmla="*/ 516467 w 1739900"/>
                  <a:gd name="connsiteY8" fmla="*/ 122766 h 232833"/>
                  <a:gd name="connsiteX9" fmla="*/ 558800 w 1739900"/>
                  <a:gd name="connsiteY9" fmla="*/ 88900 h 232833"/>
                  <a:gd name="connsiteX10" fmla="*/ 592667 w 1739900"/>
                  <a:gd name="connsiteY10" fmla="*/ 84666 h 232833"/>
                  <a:gd name="connsiteX11" fmla="*/ 630767 w 1739900"/>
                  <a:gd name="connsiteY11" fmla="*/ 4233 h 232833"/>
                  <a:gd name="connsiteX12" fmla="*/ 685800 w 1739900"/>
                  <a:gd name="connsiteY12" fmla="*/ 4233 h 232833"/>
                  <a:gd name="connsiteX13" fmla="*/ 740833 w 1739900"/>
                  <a:gd name="connsiteY13" fmla="*/ 25400 h 232833"/>
                  <a:gd name="connsiteX14" fmla="*/ 795867 w 1739900"/>
                  <a:gd name="connsiteY14" fmla="*/ 0 h 232833"/>
                  <a:gd name="connsiteX15" fmla="*/ 859367 w 1739900"/>
                  <a:gd name="connsiteY15" fmla="*/ 63500 h 232833"/>
                  <a:gd name="connsiteX16" fmla="*/ 939800 w 1739900"/>
                  <a:gd name="connsiteY16" fmla="*/ 55033 h 232833"/>
                  <a:gd name="connsiteX17" fmla="*/ 973667 w 1739900"/>
                  <a:gd name="connsiteY17" fmla="*/ 105833 h 232833"/>
                  <a:gd name="connsiteX18" fmla="*/ 999067 w 1739900"/>
                  <a:gd name="connsiteY18" fmla="*/ 131233 h 232833"/>
                  <a:gd name="connsiteX19" fmla="*/ 1058333 w 1739900"/>
                  <a:gd name="connsiteY19" fmla="*/ 131233 h 232833"/>
                  <a:gd name="connsiteX20" fmla="*/ 1066800 w 1739900"/>
                  <a:gd name="connsiteY20" fmla="*/ 160866 h 232833"/>
                  <a:gd name="connsiteX21" fmla="*/ 1104900 w 1739900"/>
                  <a:gd name="connsiteY21" fmla="*/ 143933 h 232833"/>
                  <a:gd name="connsiteX22" fmla="*/ 1104900 w 1739900"/>
                  <a:gd name="connsiteY22" fmla="*/ 143933 h 232833"/>
                  <a:gd name="connsiteX23" fmla="*/ 1168400 w 1739900"/>
                  <a:gd name="connsiteY23" fmla="*/ 177800 h 232833"/>
                  <a:gd name="connsiteX24" fmla="*/ 1231900 w 1739900"/>
                  <a:gd name="connsiteY24" fmla="*/ 165100 h 232833"/>
                  <a:gd name="connsiteX25" fmla="*/ 1312333 w 1739900"/>
                  <a:gd name="connsiteY25" fmla="*/ 182033 h 232833"/>
                  <a:gd name="connsiteX26" fmla="*/ 1375833 w 1739900"/>
                  <a:gd name="connsiteY26" fmla="*/ 173566 h 232833"/>
                  <a:gd name="connsiteX27" fmla="*/ 1426633 w 1739900"/>
                  <a:gd name="connsiteY27" fmla="*/ 232833 h 232833"/>
                  <a:gd name="connsiteX28" fmla="*/ 1456267 w 1739900"/>
                  <a:gd name="connsiteY28" fmla="*/ 232833 h 232833"/>
                  <a:gd name="connsiteX29" fmla="*/ 1494367 w 1739900"/>
                  <a:gd name="connsiteY29" fmla="*/ 182033 h 232833"/>
                  <a:gd name="connsiteX30" fmla="*/ 1663700 w 1739900"/>
                  <a:gd name="connsiteY30" fmla="*/ 152400 h 232833"/>
                  <a:gd name="connsiteX31" fmla="*/ 1689100 w 1739900"/>
                  <a:gd name="connsiteY31" fmla="*/ 101600 h 232833"/>
                  <a:gd name="connsiteX32" fmla="*/ 1739900 w 1739900"/>
                  <a:gd name="connsiteY32" fmla="*/ 93133 h 232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739900" h="232833">
                    <a:moveTo>
                      <a:pt x="0" y="152400"/>
                    </a:moveTo>
                    <a:lnTo>
                      <a:pt x="59267" y="169333"/>
                    </a:lnTo>
                    <a:cubicBezTo>
                      <a:pt x="107577" y="230819"/>
                      <a:pt x="80709" y="228600"/>
                      <a:pt x="114300" y="228600"/>
                    </a:cubicBezTo>
                    <a:lnTo>
                      <a:pt x="203200" y="228600"/>
                    </a:lnTo>
                    <a:lnTo>
                      <a:pt x="304800" y="215900"/>
                    </a:lnTo>
                    <a:lnTo>
                      <a:pt x="317500" y="143933"/>
                    </a:lnTo>
                    <a:lnTo>
                      <a:pt x="436033" y="127000"/>
                    </a:lnTo>
                    <a:lnTo>
                      <a:pt x="452967" y="93133"/>
                    </a:lnTo>
                    <a:lnTo>
                      <a:pt x="516467" y="122766"/>
                    </a:lnTo>
                    <a:lnTo>
                      <a:pt x="558800" y="88900"/>
                    </a:lnTo>
                    <a:lnTo>
                      <a:pt x="592667" y="84666"/>
                    </a:lnTo>
                    <a:lnTo>
                      <a:pt x="630767" y="4233"/>
                    </a:lnTo>
                    <a:lnTo>
                      <a:pt x="685800" y="4233"/>
                    </a:lnTo>
                    <a:cubicBezTo>
                      <a:pt x="737902" y="25943"/>
                      <a:pt x="718256" y="25400"/>
                      <a:pt x="740833" y="25400"/>
                    </a:cubicBezTo>
                    <a:lnTo>
                      <a:pt x="795867" y="0"/>
                    </a:lnTo>
                    <a:lnTo>
                      <a:pt x="859367" y="63500"/>
                    </a:lnTo>
                    <a:lnTo>
                      <a:pt x="939800" y="55033"/>
                    </a:lnTo>
                    <a:lnTo>
                      <a:pt x="973667" y="105833"/>
                    </a:lnTo>
                    <a:lnTo>
                      <a:pt x="999067" y="131233"/>
                    </a:lnTo>
                    <a:lnTo>
                      <a:pt x="1058333" y="131233"/>
                    </a:lnTo>
                    <a:lnTo>
                      <a:pt x="1066800" y="160866"/>
                    </a:lnTo>
                    <a:lnTo>
                      <a:pt x="1104900" y="143933"/>
                    </a:lnTo>
                    <a:lnTo>
                      <a:pt x="1104900" y="143933"/>
                    </a:lnTo>
                    <a:lnTo>
                      <a:pt x="1168400" y="177800"/>
                    </a:lnTo>
                    <a:lnTo>
                      <a:pt x="1231900" y="165100"/>
                    </a:lnTo>
                    <a:cubicBezTo>
                      <a:pt x="1309477" y="182339"/>
                      <a:pt x="1282080" y="182033"/>
                      <a:pt x="1312333" y="182033"/>
                    </a:cubicBezTo>
                    <a:lnTo>
                      <a:pt x="1375833" y="173566"/>
                    </a:lnTo>
                    <a:lnTo>
                      <a:pt x="1426633" y="232833"/>
                    </a:lnTo>
                    <a:lnTo>
                      <a:pt x="1456267" y="232833"/>
                    </a:lnTo>
                    <a:lnTo>
                      <a:pt x="1494367" y="182033"/>
                    </a:lnTo>
                    <a:lnTo>
                      <a:pt x="1663700" y="152400"/>
                    </a:lnTo>
                    <a:lnTo>
                      <a:pt x="1689100" y="101600"/>
                    </a:lnTo>
                    <a:lnTo>
                      <a:pt x="1739900" y="93133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8" name="Freihandform 127"/>
              <p:cNvSpPr/>
              <p:nvPr/>
            </p:nvSpPr>
            <p:spPr>
              <a:xfrm>
                <a:off x="5008033" y="4749800"/>
                <a:ext cx="88900" cy="254000"/>
              </a:xfrm>
              <a:custGeom>
                <a:avLst/>
                <a:gdLst>
                  <a:gd name="connsiteX0" fmla="*/ 42334 w 88900"/>
                  <a:gd name="connsiteY0" fmla="*/ 254000 h 254000"/>
                  <a:gd name="connsiteX1" fmla="*/ 88900 w 88900"/>
                  <a:gd name="connsiteY1" fmla="*/ 232833 h 254000"/>
                  <a:gd name="connsiteX2" fmla="*/ 29634 w 88900"/>
                  <a:gd name="connsiteY2" fmla="*/ 182033 h 254000"/>
                  <a:gd name="connsiteX3" fmla="*/ 16934 w 88900"/>
                  <a:gd name="connsiteY3" fmla="*/ 152400 h 254000"/>
                  <a:gd name="connsiteX4" fmla="*/ 21167 w 88900"/>
                  <a:gd name="connsiteY4" fmla="*/ 101600 h 254000"/>
                  <a:gd name="connsiteX5" fmla="*/ 0 w 88900"/>
                  <a:gd name="connsiteY5" fmla="*/ 80433 h 254000"/>
                  <a:gd name="connsiteX6" fmla="*/ 0 w 88900"/>
                  <a:gd name="connsiteY6" fmla="*/ 55033 h 254000"/>
                  <a:gd name="connsiteX7" fmla="*/ 55034 w 88900"/>
                  <a:gd name="connsiteY7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900" h="254000">
                    <a:moveTo>
                      <a:pt x="42334" y="254000"/>
                    </a:moveTo>
                    <a:lnTo>
                      <a:pt x="88900" y="232833"/>
                    </a:lnTo>
                    <a:cubicBezTo>
                      <a:pt x="27337" y="188860"/>
                      <a:pt x="29634" y="214777"/>
                      <a:pt x="29634" y="182033"/>
                    </a:cubicBezTo>
                    <a:lnTo>
                      <a:pt x="16934" y="152400"/>
                    </a:lnTo>
                    <a:lnTo>
                      <a:pt x="21167" y="101600"/>
                    </a:lnTo>
                    <a:lnTo>
                      <a:pt x="0" y="80433"/>
                    </a:lnTo>
                    <a:lnTo>
                      <a:pt x="0" y="55033"/>
                    </a:lnTo>
                    <a:lnTo>
                      <a:pt x="55034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9" name="Freihandform 128"/>
              <p:cNvSpPr/>
              <p:nvPr/>
            </p:nvSpPr>
            <p:spPr>
              <a:xfrm>
                <a:off x="5499100" y="4356100"/>
                <a:ext cx="1240367" cy="601133"/>
              </a:xfrm>
              <a:custGeom>
                <a:avLst/>
                <a:gdLst>
                  <a:gd name="connsiteX0" fmla="*/ 0 w 1240367"/>
                  <a:gd name="connsiteY0" fmla="*/ 304800 h 601133"/>
                  <a:gd name="connsiteX1" fmla="*/ 50800 w 1240367"/>
                  <a:gd name="connsiteY1" fmla="*/ 313267 h 601133"/>
                  <a:gd name="connsiteX2" fmla="*/ 50800 w 1240367"/>
                  <a:gd name="connsiteY2" fmla="*/ 347133 h 601133"/>
                  <a:gd name="connsiteX3" fmla="*/ 76200 w 1240367"/>
                  <a:gd name="connsiteY3" fmla="*/ 406400 h 601133"/>
                  <a:gd name="connsiteX4" fmla="*/ 127000 w 1240367"/>
                  <a:gd name="connsiteY4" fmla="*/ 440267 h 601133"/>
                  <a:gd name="connsiteX5" fmla="*/ 156633 w 1240367"/>
                  <a:gd name="connsiteY5" fmla="*/ 478367 h 601133"/>
                  <a:gd name="connsiteX6" fmla="*/ 198967 w 1240367"/>
                  <a:gd name="connsiteY6" fmla="*/ 491067 h 601133"/>
                  <a:gd name="connsiteX7" fmla="*/ 232833 w 1240367"/>
                  <a:gd name="connsiteY7" fmla="*/ 558800 h 601133"/>
                  <a:gd name="connsiteX8" fmla="*/ 279400 w 1240367"/>
                  <a:gd name="connsiteY8" fmla="*/ 567267 h 601133"/>
                  <a:gd name="connsiteX9" fmla="*/ 309033 w 1240367"/>
                  <a:gd name="connsiteY9" fmla="*/ 596900 h 601133"/>
                  <a:gd name="connsiteX10" fmla="*/ 376767 w 1240367"/>
                  <a:gd name="connsiteY10" fmla="*/ 584200 h 601133"/>
                  <a:gd name="connsiteX11" fmla="*/ 414867 w 1240367"/>
                  <a:gd name="connsiteY11" fmla="*/ 601133 h 601133"/>
                  <a:gd name="connsiteX12" fmla="*/ 469900 w 1240367"/>
                  <a:gd name="connsiteY12" fmla="*/ 558800 h 601133"/>
                  <a:gd name="connsiteX13" fmla="*/ 495300 w 1240367"/>
                  <a:gd name="connsiteY13" fmla="*/ 558800 h 601133"/>
                  <a:gd name="connsiteX14" fmla="*/ 524933 w 1240367"/>
                  <a:gd name="connsiteY14" fmla="*/ 550333 h 601133"/>
                  <a:gd name="connsiteX15" fmla="*/ 550333 w 1240367"/>
                  <a:gd name="connsiteY15" fmla="*/ 529167 h 601133"/>
                  <a:gd name="connsiteX16" fmla="*/ 584200 w 1240367"/>
                  <a:gd name="connsiteY16" fmla="*/ 533400 h 601133"/>
                  <a:gd name="connsiteX17" fmla="*/ 622300 w 1240367"/>
                  <a:gd name="connsiteY17" fmla="*/ 486833 h 601133"/>
                  <a:gd name="connsiteX18" fmla="*/ 656167 w 1240367"/>
                  <a:gd name="connsiteY18" fmla="*/ 482600 h 601133"/>
                  <a:gd name="connsiteX19" fmla="*/ 681567 w 1240367"/>
                  <a:gd name="connsiteY19" fmla="*/ 495300 h 601133"/>
                  <a:gd name="connsiteX20" fmla="*/ 723900 w 1240367"/>
                  <a:gd name="connsiteY20" fmla="*/ 491067 h 601133"/>
                  <a:gd name="connsiteX21" fmla="*/ 770467 w 1240367"/>
                  <a:gd name="connsiteY21" fmla="*/ 503767 h 601133"/>
                  <a:gd name="connsiteX22" fmla="*/ 804333 w 1240367"/>
                  <a:gd name="connsiteY22" fmla="*/ 491067 h 601133"/>
                  <a:gd name="connsiteX23" fmla="*/ 833967 w 1240367"/>
                  <a:gd name="connsiteY23" fmla="*/ 503767 h 601133"/>
                  <a:gd name="connsiteX24" fmla="*/ 850900 w 1240367"/>
                  <a:gd name="connsiteY24" fmla="*/ 465667 h 601133"/>
                  <a:gd name="connsiteX25" fmla="*/ 897467 w 1240367"/>
                  <a:gd name="connsiteY25" fmla="*/ 465667 h 601133"/>
                  <a:gd name="connsiteX26" fmla="*/ 952500 w 1240367"/>
                  <a:gd name="connsiteY26" fmla="*/ 423333 h 601133"/>
                  <a:gd name="connsiteX27" fmla="*/ 952500 w 1240367"/>
                  <a:gd name="connsiteY27" fmla="*/ 355600 h 601133"/>
                  <a:gd name="connsiteX28" fmla="*/ 990600 w 1240367"/>
                  <a:gd name="connsiteY28" fmla="*/ 330200 h 601133"/>
                  <a:gd name="connsiteX29" fmla="*/ 1011767 w 1240367"/>
                  <a:gd name="connsiteY29" fmla="*/ 283633 h 601133"/>
                  <a:gd name="connsiteX30" fmla="*/ 1011767 w 1240367"/>
                  <a:gd name="connsiteY30" fmla="*/ 245533 h 601133"/>
                  <a:gd name="connsiteX31" fmla="*/ 1066800 w 1240367"/>
                  <a:gd name="connsiteY31" fmla="*/ 194733 h 601133"/>
                  <a:gd name="connsiteX32" fmla="*/ 1083733 w 1240367"/>
                  <a:gd name="connsiteY32" fmla="*/ 110067 h 601133"/>
                  <a:gd name="connsiteX33" fmla="*/ 1134533 w 1240367"/>
                  <a:gd name="connsiteY33" fmla="*/ 63500 h 601133"/>
                  <a:gd name="connsiteX34" fmla="*/ 1181100 w 1240367"/>
                  <a:gd name="connsiteY34" fmla="*/ 59267 h 601133"/>
                  <a:gd name="connsiteX35" fmla="*/ 1206500 w 1240367"/>
                  <a:gd name="connsiteY35" fmla="*/ 59267 h 601133"/>
                  <a:gd name="connsiteX36" fmla="*/ 1240367 w 1240367"/>
                  <a:gd name="connsiteY36" fmla="*/ 0 h 6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40367" h="601133">
                    <a:moveTo>
                      <a:pt x="0" y="304800"/>
                    </a:moveTo>
                    <a:lnTo>
                      <a:pt x="50800" y="313267"/>
                    </a:lnTo>
                    <a:lnTo>
                      <a:pt x="50800" y="347133"/>
                    </a:lnTo>
                    <a:lnTo>
                      <a:pt x="76200" y="406400"/>
                    </a:lnTo>
                    <a:lnTo>
                      <a:pt x="127000" y="440267"/>
                    </a:lnTo>
                    <a:cubicBezTo>
                      <a:pt x="153183" y="479541"/>
                      <a:pt x="137136" y="478367"/>
                      <a:pt x="156633" y="478367"/>
                    </a:cubicBezTo>
                    <a:cubicBezTo>
                      <a:pt x="200277" y="495824"/>
                      <a:pt x="198967" y="510498"/>
                      <a:pt x="198967" y="491067"/>
                    </a:cubicBezTo>
                    <a:lnTo>
                      <a:pt x="232833" y="558800"/>
                    </a:lnTo>
                    <a:lnTo>
                      <a:pt x="279400" y="567267"/>
                    </a:lnTo>
                    <a:lnTo>
                      <a:pt x="309033" y="596900"/>
                    </a:lnTo>
                    <a:lnTo>
                      <a:pt x="376767" y="584200"/>
                    </a:lnTo>
                    <a:lnTo>
                      <a:pt x="414867" y="601133"/>
                    </a:lnTo>
                    <a:lnTo>
                      <a:pt x="469900" y="558800"/>
                    </a:lnTo>
                    <a:lnTo>
                      <a:pt x="495300" y="558800"/>
                    </a:lnTo>
                    <a:lnTo>
                      <a:pt x="524933" y="550333"/>
                    </a:lnTo>
                    <a:lnTo>
                      <a:pt x="550333" y="529167"/>
                    </a:lnTo>
                    <a:lnTo>
                      <a:pt x="584200" y="533400"/>
                    </a:lnTo>
                    <a:lnTo>
                      <a:pt x="622300" y="486833"/>
                    </a:lnTo>
                    <a:lnTo>
                      <a:pt x="656167" y="482600"/>
                    </a:lnTo>
                    <a:lnTo>
                      <a:pt x="681567" y="495300"/>
                    </a:lnTo>
                    <a:lnTo>
                      <a:pt x="723900" y="491067"/>
                    </a:lnTo>
                    <a:lnTo>
                      <a:pt x="770467" y="503767"/>
                    </a:lnTo>
                    <a:lnTo>
                      <a:pt x="804333" y="491067"/>
                    </a:lnTo>
                    <a:lnTo>
                      <a:pt x="833967" y="503767"/>
                    </a:lnTo>
                    <a:lnTo>
                      <a:pt x="850900" y="465667"/>
                    </a:lnTo>
                    <a:lnTo>
                      <a:pt x="897467" y="465667"/>
                    </a:lnTo>
                    <a:lnTo>
                      <a:pt x="952500" y="423333"/>
                    </a:lnTo>
                    <a:lnTo>
                      <a:pt x="952500" y="355600"/>
                    </a:lnTo>
                    <a:lnTo>
                      <a:pt x="990600" y="330200"/>
                    </a:lnTo>
                    <a:lnTo>
                      <a:pt x="1011767" y="283633"/>
                    </a:lnTo>
                    <a:lnTo>
                      <a:pt x="1011767" y="245533"/>
                    </a:lnTo>
                    <a:lnTo>
                      <a:pt x="1066800" y="194733"/>
                    </a:lnTo>
                    <a:lnTo>
                      <a:pt x="1083733" y="110067"/>
                    </a:lnTo>
                    <a:lnTo>
                      <a:pt x="1134533" y="63500"/>
                    </a:lnTo>
                    <a:lnTo>
                      <a:pt x="1181100" y="59267"/>
                    </a:lnTo>
                    <a:lnTo>
                      <a:pt x="1206500" y="59267"/>
                    </a:lnTo>
                    <a:lnTo>
                      <a:pt x="1240367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0" name="Freihandform 129"/>
              <p:cNvSpPr/>
              <p:nvPr/>
            </p:nvSpPr>
            <p:spPr>
              <a:xfrm>
                <a:off x="6248400" y="4851400"/>
                <a:ext cx="1515533" cy="647700"/>
              </a:xfrm>
              <a:custGeom>
                <a:avLst/>
                <a:gdLst>
                  <a:gd name="connsiteX0" fmla="*/ 1515533 w 1515533"/>
                  <a:gd name="connsiteY0" fmla="*/ 630767 h 647700"/>
                  <a:gd name="connsiteX1" fmla="*/ 1422400 w 1515533"/>
                  <a:gd name="connsiteY1" fmla="*/ 605367 h 647700"/>
                  <a:gd name="connsiteX2" fmla="*/ 1392767 w 1515533"/>
                  <a:gd name="connsiteY2" fmla="*/ 558800 h 647700"/>
                  <a:gd name="connsiteX3" fmla="*/ 1358900 w 1515533"/>
                  <a:gd name="connsiteY3" fmla="*/ 554567 h 647700"/>
                  <a:gd name="connsiteX4" fmla="*/ 1299633 w 1515533"/>
                  <a:gd name="connsiteY4" fmla="*/ 546100 h 647700"/>
                  <a:gd name="connsiteX5" fmla="*/ 1257300 w 1515533"/>
                  <a:gd name="connsiteY5" fmla="*/ 516467 h 647700"/>
                  <a:gd name="connsiteX6" fmla="*/ 1058333 w 1515533"/>
                  <a:gd name="connsiteY6" fmla="*/ 567267 h 647700"/>
                  <a:gd name="connsiteX7" fmla="*/ 1016000 w 1515533"/>
                  <a:gd name="connsiteY7" fmla="*/ 622300 h 647700"/>
                  <a:gd name="connsiteX8" fmla="*/ 931333 w 1515533"/>
                  <a:gd name="connsiteY8" fmla="*/ 647700 h 647700"/>
                  <a:gd name="connsiteX9" fmla="*/ 889000 w 1515533"/>
                  <a:gd name="connsiteY9" fmla="*/ 630767 h 647700"/>
                  <a:gd name="connsiteX10" fmla="*/ 825500 w 1515533"/>
                  <a:gd name="connsiteY10" fmla="*/ 635000 h 647700"/>
                  <a:gd name="connsiteX11" fmla="*/ 757767 w 1515533"/>
                  <a:gd name="connsiteY11" fmla="*/ 618067 h 647700"/>
                  <a:gd name="connsiteX12" fmla="*/ 715433 w 1515533"/>
                  <a:gd name="connsiteY12" fmla="*/ 639233 h 647700"/>
                  <a:gd name="connsiteX13" fmla="*/ 571500 w 1515533"/>
                  <a:gd name="connsiteY13" fmla="*/ 592667 h 647700"/>
                  <a:gd name="connsiteX14" fmla="*/ 508000 w 1515533"/>
                  <a:gd name="connsiteY14" fmla="*/ 605367 h 647700"/>
                  <a:gd name="connsiteX15" fmla="*/ 474133 w 1515533"/>
                  <a:gd name="connsiteY15" fmla="*/ 588433 h 647700"/>
                  <a:gd name="connsiteX16" fmla="*/ 474133 w 1515533"/>
                  <a:gd name="connsiteY16" fmla="*/ 563033 h 647700"/>
                  <a:gd name="connsiteX17" fmla="*/ 516467 w 1515533"/>
                  <a:gd name="connsiteY17" fmla="*/ 533400 h 647700"/>
                  <a:gd name="connsiteX18" fmla="*/ 440267 w 1515533"/>
                  <a:gd name="connsiteY18" fmla="*/ 495300 h 647700"/>
                  <a:gd name="connsiteX19" fmla="*/ 414867 w 1515533"/>
                  <a:gd name="connsiteY19" fmla="*/ 452967 h 647700"/>
                  <a:gd name="connsiteX20" fmla="*/ 419100 w 1515533"/>
                  <a:gd name="connsiteY20" fmla="*/ 419100 h 647700"/>
                  <a:gd name="connsiteX21" fmla="*/ 465667 w 1515533"/>
                  <a:gd name="connsiteY21" fmla="*/ 414867 h 647700"/>
                  <a:gd name="connsiteX22" fmla="*/ 402167 w 1515533"/>
                  <a:gd name="connsiteY22" fmla="*/ 372533 h 647700"/>
                  <a:gd name="connsiteX23" fmla="*/ 351367 w 1515533"/>
                  <a:gd name="connsiteY23" fmla="*/ 436033 h 647700"/>
                  <a:gd name="connsiteX24" fmla="*/ 309033 w 1515533"/>
                  <a:gd name="connsiteY24" fmla="*/ 393700 h 647700"/>
                  <a:gd name="connsiteX25" fmla="*/ 249767 w 1515533"/>
                  <a:gd name="connsiteY25" fmla="*/ 389467 h 647700"/>
                  <a:gd name="connsiteX26" fmla="*/ 228600 w 1515533"/>
                  <a:gd name="connsiteY26" fmla="*/ 359833 h 647700"/>
                  <a:gd name="connsiteX27" fmla="*/ 228600 w 1515533"/>
                  <a:gd name="connsiteY27" fmla="*/ 359833 h 647700"/>
                  <a:gd name="connsiteX28" fmla="*/ 245533 w 1515533"/>
                  <a:gd name="connsiteY28" fmla="*/ 330200 h 647700"/>
                  <a:gd name="connsiteX29" fmla="*/ 224367 w 1515533"/>
                  <a:gd name="connsiteY29" fmla="*/ 283633 h 647700"/>
                  <a:gd name="connsiteX30" fmla="*/ 224367 w 1515533"/>
                  <a:gd name="connsiteY30" fmla="*/ 232833 h 647700"/>
                  <a:gd name="connsiteX31" fmla="*/ 165100 w 1515533"/>
                  <a:gd name="connsiteY31" fmla="*/ 224367 h 647700"/>
                  <a:gd name="connsiteX32" fmla="*/ 122767 w 1515533"/>
                  <a:gd name="connsiteY32" fmla="*/ 203200 h 647700"/>
                  <a:gd name="connsiteX33" fmla="*/ 105833 w 1515533"/>
                  <a:gd name="connsiteY33" fmla="*/ 165100 h 647700"/>
                  <a:gd name="connsiteX34" fmla="*/ 101600 w 1515533"/>
                  <a:gd name="connsiteY34" fmla="*/ 88900 h 647700"/>
                  <a:gd name="connsiteX35" fmla="*/ 71967 w 1515533"/>
                  <a:gd name="connsiteY35" fmla="*/ 80433 h 647700"/>
                  <a:gd name="connsiteX36" fmla="*/ 50800 w 1515533"/>
                  <a:gd name="connsiteY36" fmla="*/ 67733 h 647700"/>
                  <a:gd name="connsiteX37" fmla="*/ 8467 w 1515533"/>
                  <a:gd name="connsiteY37" fmla="*/ 50800 h 647700"/>
                  <a:gd name="connsiteX38" fmla="*/ 0 w 1515533"/>
                  <a:gd name="connsiteY38" fmla="*/ 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15533" h="647700">
                    <a:moveTo>
                      <a:pt x="1515533" y="630767"/>
                    </a:moveTo>
                    <a:lnTo>
                      <a:pt x="1422400" y="605367"/>
                    </a:lnTo>
                    <a:lnTo>
                      <a:pt x="1392767" y="558800"/>
                    </a:lnTo>
                    <a:lnTo>
                      <a:pt x="1358900" y="554567"/>
                    </a:lnTo>
                    <a:lnTo>
                      <a:pt x="1299633" y="546100"/>
                    </a:lnTo>
                    <a:lnTo>
                      <a:pt x="1257300" y="516467"/>
                    </a:lnTo>
                    <a:lnTo>
                      <a:pt x="1058333" y="567267"/>
                    </a:lnTo>
                    <a:lnTo>
                      <a:pt x="1016000" y="622300"/>
                    </a:lnTo>
                    <a:lnTo>
                      <a:pt x="931333" y="647700"/>
                    </a:lnTo>
                    <a:lnTo>
                      <a:pt x="889000" y="630767"/>
                    </a:lnTo>
                    <a:lnTo>
                      <a:pt x="825500" y="635000"/>
                    </a:lnTo>
                    <a:lnTo>
                      <a:pt x="757767" y="618067"/>
                    </a:lnTo>
                    <a:cubicBezTo>
                      <a:pt x="718433" y="639918"/>
                      <a:pt x="734195" y="639233"/>
                      <a:pt x="715433" y="639233"/>
                    </a:cubicBezTo>
                    <a:lnTo>
                      <a:pt x="571500" y="592667"/>
                    </a:lnTo>
                    <a:lnTo>
                      <a:pt x="508000" y="605367"/>
                    </a:lnTo>
                    <a:lnTo>
                      <a:pt x="474133" y="588433"/>
                    </a:lnTo>
                    <a:lnTo>
                      <a:pt x="474133" y="563033"/>
                    </a:lnTo>
                    <a:lnTo>
                      <a:pt x="516467" y="533400"/>
                    </a:lnTo>
                    <a:lnTo>
                      <a:pt x="440267" y="495300"/>
                    </a:lnTo>
                    <a:lnTo>
                      <a:pt x="414867" y="452967"/>
                    </a:lnTo>
                    <a:lnTo>
                      <a:pt x="419100" y="419100"/>
                    </a:lnTo>
                    <a:lnTo>
                      <a:pt x="465667" y="414867"/>
                    </a:lnTo>
                    <a:lnTo>
                      <a:pt x="402167" y="372533"/>
                    </a:lnTo>
                    <a:lnTo>
                      <a:pt x="351367" y="436033"/>
                    </a:lnTo>
                    <a:lnTo>
                      <a:pt x="309033" y="393700"/>
                    </a:lnTo>
                    <a:lnTo>
                      <a:pt x="249767" y="389467"/>
                    </a:lnTo>
                    <a:lnTo>
                      <a:pt x="228600" y="359833"/>
                    </a:lnTo>
                    <a:lnTo>
                      <a:pt x="228600" y="359833"/>
                    </a:lnTo>
                    <a:lnTo>
                      <a:pt x="245533" y="330200"/>
                    </a:lnTo>
                    <a:lnTo>
                      <a:pt x="224367" y="283633"/>
                    </a:lnTo>
                    <a:lnTo>
                      <a:pt x="224367" y="232833"/>
                    </a:lnTo>
                    <a:lnTo>
                      <a:pt x="165100" y="224367"/>
                    </a:lnTo>
                    <a:lnTo>
                      <a:pt x="122767" y="203200"/>
                    </a:lnTo>
                    <a:lnTo>
                      <a:pt x="105833" y="165100"/>
                    </a:lnTo>
                    <a:lnTo>
                      <a:pt x="101600" y="88900"/>
                    </a:lnTo>
                    <a:lnTo>
                      <a:pt x="71967" y="80433"/>
                    </a:lnTo>
                    <a:lnTo>
                      <a:pt x="50800" y="67733"/>
                    </a:lnTo>
                    <a:lnTo>
                      <a:pt x="8467" y="50800"/>
                    </a:lnTo>
                    <a:lnTo>
                      <a:pt x="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1" name="Freihandform 130"/>
              <p:cNvSpPr/>
              <p:nvPr/>
            </p:nvSpPr>
            <p:spPr>
              <a:xfrm>
                <a:off x="6087533" y="5761567"/>
                <a:ext cx="224367" cy="228600"/>
              </a:xfrm>
              <a:custGeom>
                <a:avLst/>
                <a:gdLst>
                  <a:gd name="connsiteX0" fmla="*/ 0 w 224367"/>
                  <a:gd name="connsiteY0" fmla="*/ 177800 h 228600"/>
                  <a:gd name="connsiteX1" fmla="*/ 12700 w 224367"/>
                  <a:gd name="connsiteY1" fmla="*/ 114300 h 228600"/>
                  <a:gd name="connsiteX2" fmla="*/ 12700 w 224367"/>
                  <a:gd name="connsiteY2" fmla="*/ 67733 h 228600"/>
                  <a:gd name="connsiteX3" fmla="*/ 55034 w 224367"/>
                  <a:gd name="connsiteY3" fmla="*/ 0 h 228600"/>
                  <a:gd name="connsiteX4" fmla="*/ 105834 w 224367"/>
                  <a:gd name="connsiteY4" fmla="*/ 25400 h 228600"/>
                  <a:gd name="connsiteX5" fmla="*/ 148167 w 224367"/>
                  <a:gd name="connsiteY5" fmla="*/ 33866 h 228600"/>
                  <a:gd name="connsiteX6" fmla="*/ 190500 w 224367"/>
                  <a:gd name="connsiteY6" fmla="*/ 76200 h 228600"/>
                  <a:gd name="connsiteX7" fmla="*/ 224367 w 224367"/>
                  <a:gd name="connsiteY7" fmla="*/ 122766 h 228600"/>
                  <a:gd name="connsiteX8" fmla="*/ 224367 w 224367"/>
                  <a:gd name="connsiteY8" fmla="*/ 122766 h 228600"/>
                  <a:gd name="connsiteX9" fmla="*/ 215900 w 224367"/>
                  <a:gd name="connsiteY9" fmla="*/ 190500 h 228600"/>
                  <a:gd name="connsiteX10" fmla="*/ 220134 w 224367"/>
                  <a:gd name="connsiteY10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4367" h="228600">
                    <a:moveTo>
                      <a:pt x="0" y="177800"/>
                    </a:moveTo>
                    <a:lnTo>
                      <a:pt x="12700" y="114300"/>
                    </a:lnTo>
                    <a:lnTo>
                      <a:pt x="12700" y="67733"/>
                    </a:lnTo>
                    <a:lnTo>
                      <a:pt x="55034" y="0"/>
                    </a:lnTo>
                    <a:lnTo>
                      <a:pt x="105834" y="25400"/>
                    </a:lnTo>
                    <a:lnTo>
                      <a:pt x="148167" y="33866"/>
                    </a:lnTo>
                    <a:lnTo>
                      <a:pt x="190500" y="76200"/>
                    </a:lnTo>
                    <a:lnTo>
                      <a:pt x="224367" y="122766"/>
                    </a:lnTo>
                    <a:lnTo>
                      <a:pt x="224367" y="122766"/>
                    </a:lnTo>
                    <a:lnTo>
                      <a:pt x="215900" y="190500"/>
                    </a:lnTo>
                    <a:lnTo>
                      <a:pt x="220134" y="2286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2" name="Freihandform 131"/>
              <p:cNvSpPr/>
              <p:nvPr/>
            </p:nvSpPr>
            <p:spPr>
              <a:xfrm>
                <a:off x="6629400" y="5350933"/>
                <a:ext cx="122767" cy="639234"/>
              </a:xfrm>
              <a:custGeom>
                <a:avLst/>
                <a:gdLst>
                  <a:gd name="connsiteX0" fmla="*/ 110067 w 122767"/>
                  <a:gd name="connsiteY0" fmla="*/ 639234 h 639234"/>
                  <a:gd name="connsiteX1" fmla="*/ 122767 w 122767"/>
                  <a:gd name="connsiteY1" fmla="*/ 605367 h 639234"/>
                  <a:gd name="connsiteX2" fmla="*/ 105833 w 122767"/>
                  <a:gd name="connsiteY2" fmla="*/ 546100 h 639234"/>
                  <a:gd name="connsiteX3" fmla="*/ 42333 w 122767"/>
                  <a:gd name="connsiteY3" fmla="*/ 529167 h 639234"/>
                  <a:gd name="connsiteX4" fmla="*/ 0 w 122767"/>
                  <a:gd name="connsiteY4" fmla="*/ 469900 h 639234"/>
                  <a:gd name="connsiteX5" fmla="*/ 38100 w 122767"/>
                  <a:gd name="connsiteY5" fmla="*/ 355600 h 639234"/>
                  <a:gd name="connsiteX6" fmla="*/ 84667 w 122767"/>
                  <a:gd name="connsiteY6" fmla="*/ 338667 h 639234"/>
                  <a:gd name="connsiteX7" fmla="*/ 122767 w 122767"/>
                  <a:gd name="connsiteY7" fmla="*/ 258234 h 639234"/>
                  <a:gd name="connsiteX8" fmla="*/ 29633 w 122767"/>
                  <a:gd name="connsiteY8" fmla="*/ 190500 h 639234"/>
                  <a:gd name="connsiteX9" fmla="*/ 4233 w 122767"/>
                  <a:gd name="connsiteY9" fmla="*/ 80434 h 639234"/>
                  <a:gd name="connsiteX10" fmla="*/ 16933 w 122767"/>
                  <a:gd name="connsiteY10" fmla="*/ 38100 h 639234"/>
                  <a:gd name="connsiteX11" fmla="*/ 55033 w 122767"/>
                  <a:gd name="connsiteY11" fmla="*/ 38100 h 639234"/>
                  <a:gd name="connsiteX12" fmla="*/ 63500 w 122767"/>
                  <a:gd name="connsiteY12" fmla="*/ 0 h 639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767" h="639234">
                    <a:moveTo>
                      <a:pt x="110067" y="639234"/>
                    </a:moveTo>
                    <a:lnTo>
                      <a:pt x="122767" y="605367"/>
                    </a:lnTo>
                    <a:lnTo>
                      <a:pt x="105833" y="546100"/>
                    </a:lnTo>
                    <a:lnTo>
                      <a:pt x="42333" y="529167"/>
                    </a:lnTo>
                    <a:lnTo>
                      <a:pt x="0" y="469900"/>
                    </a:lnTo>
                    <a:lnTo>
                      <a:pt x="38100" y="355600"/>
                    </a:lnTo>
                    <a:lnTo>
                      <a:pt x="84667" y="338667"/>
                    </a:lnTo>
                    <a:lnTo>
                      <a:pt x="122767" y="258234"/>
                    </a:lnTo>
                    <a:lnTo>
                      <a:pt x="29633" y="190500"/>
                    </a:lnTo>
                    <a:lnTo>
                      <a:pt x="4233" y="80434"/>
                    </a:lnTo>
                    <a:lnTo>
                      <a:pt x="16933" y="38100"/>
                    </a:lnTo>
                    <a:lnTo>
                      <a:pt x="55033" y="38100"/>
                    </a:lnTo>
                    <a:lnTo>
                      <a:pt x="6350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3" name="Freihandform 132"/>
              <p:cNvSpPr/>
              <p:nvPr/>
            </p:nvSpPr>
            <p:spPr>
              <a:xfrm>
                <a:off x="7404100" y="4102100"/>
                <a:ext cx="635000" cy="241300"/>
              </a:xfrm>
              <a:custGeom>
                <a:avLst/>
                <a:gdLst>
                  <a:gd name="connsiteX0" fmla="*/ 0 w 635000"/>
                  <a:gd name="connsiteY0" fmla="*/ 177800 h 241300"/>
                  <a:gd name="connsiteX1" fmla="*/ 31750 w 635000"/>
                  <a:gd name="connsiteY1" fmla="*/ 139700 h 241300"/>
                  <a:gd name="connsiteX2" fmla="*/ 82550 w 635000"/>
                  <a:gd name="connsiteY2" fmla="*/ 139700 h 241300"/>
                  <a:gd name="connsiteX3" fmla="*/ 158750 w 635000"/>
                  <a:gd name="connsiteY3" fmla="*/ 146050 h 241300"/>
                  <a:gd name="connsiteX4" fmla="*/ 203200 w 635000"/>
                  <a:gd name="connsiteY4" fmla="*/ 88900 h 241300"/>
                  <a:gd name="connsiteX5" fmla="*/ 234950 w 635000"/>
                  <a:gd name="connsiteY5" fmla="*/ 0 h 241300"/>
                  <a:gd name="connsiteX6" fmla="*/ 285750 w 635000"/>
                  <a:gd name="connsiteY6" fmla="*/ 31750 h 241300"/>
                  <a:gd name="connsiteX7" fmla="*/ 393700 w 635000"/>
                  <a:gd name="connsiteY7" fmla="*/ 44450 h 241300"/>
                  <a:gd name="connsiteX8" fmla="*/ 482600 w 635000"/>
                  <a:gd name="connsiteY8" fmla="*/ 82550 h 241300"/>
                  <a:gd name="connsiteX9" fmla="*/ 552450 w 635000"/>
                  <a:gd name="connsiteY9" fmla="*/ 133350 h 241300"/>
                  <a:gd name="connsiteX10" fmla="*/ 635000 w 635000"/>
                  <a:gd name="connsiteY10" fmla="*/ 24130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5000" h="241300">
                    <a:moveTo>
                      <a:pt x="0" y="177800"/>
                    </a:moveTo>
                    <a:lnTo>
                      <a:pt x="31750" y="139700"/>
                    </a:lnTo>
                    <a:lnTo>
                      <a:pt x="82550" y="139700"/>
                    </a:lnTo>
                    <a:lnTo>
                      <a:pt x="158750" y="146050"/>
                    </a:lnTo>
                    <a:lnTo>
                      <a:pt x="203200" y="88900"/>
                    </a:lnTo>
                    <a:lnTo>
                      <a:pt x="234950" y="0"/>
                    </a:lnTo>
                    <a:lnTo>
                      <a:pt x="285750" y="31750"/>
                    </a:lnTo>
                    <a:lnTo>
                      <a:pt x="393700" y="44450"/>
                    </a:lnTo>
                    <a:lnTo>
                      <a:pt x="482600" y="82550"/>
                    </a:lnTo>
                    <a:lnTo>
                      <a:pt x="552450" y="133350"/>
                    </a:lnTo>
                    <a:lnTo>
                      <a:pt x="635000" y="2413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4" name="Freihandform 133"/>
              <p:cNvSpPr/>
              <p:nvPr/>
            </p:nvSpPr>
            <p:spPr>
              <a:xfrm>
                <a:off x="6394450" y="1282700"/>
                <a:ext cx="1314450" cy="806450"/>
              </a:xfrm>
              <a:custGeom>
                <a:avLst/>
                <a:gdLst>
                  <a:gd name="connsiteX0" fmla="*/ 596900 w 1314450"/>
                  <a:gd name="connsiteY0" fmla="*/ 69850 h 806450"/>
                  <a:gd name="connsiteX1" fmla="*/ 679450 w 1314450"/>
                  <a:gd name="connsiteY1" fmla="*/ 38100 h 806450"/>
                  <a:gd name="connsiteX2" fmla="*/ 755650 w 1314450"/>
                  <a:gd name="connsiteY2" fmla="*/ 0 h 806450"/>
                  <a:gd name="connsiteX3" fmla="*/ 850900 w 1314450"/>
                  <a:gd name="connsiteY3" fmla="*/ 63500 h 806450"/>
                  <a:gd name="connsiteX4" fmla="*/ 927100 w 1314450"/>
                  <a:gd name="connsiteY4" fmla="*/ 82550 h 806450"/>
                  <a:gd name="connsiteX5" fmla="*/ 927100 w 1314450"/>
                  <a:gd name="connsiteY5" fmla="*/ 82550 h 806450"/>
                  <a:gd name="connsiteX6" fmla="*/ 958850 w 1314450"/>
                  <a:gd name="connsiteY6" fmla="*/ 165100 h 806450"/>
                  <a:gd name="connsiteX7" fmla="*/ 1016000 w 1314450"/>
                  <a:gd name="connsiteY7" fmla="*/ 190500 h 806450"/>
                  <a:gd name="connsiteX8" fmla="*/ 1060450 w 1314450"/>
                  <a:gd name="connsiteY8" fmla="*/ 152400 h 806450"/>
                  <a:gd name="connsiteX9" fmla="*/ 1149350 w 1314450"/>
                  <a:gd name="connsiteY9" fmla="*/ 196850 h 806450"/>
                  <a:gd name="connsiteX10" fmla="*/ 1149350 w 1314450"/>
                  <a:gd name="connsiteY10" fmla="*/ 196850 h 806450"/>
                  <a:gd name="connsiteX11" fmla="*/ 1149350 w 1314450"/>
                  <a:gd name="connsiteY11" fmla="*/ 196850 h 806450"/>
                  <a:gd name="connsiteX12" fmla="*/ 1200150 w 1314450"/>
                  <a:gd name="connsiteY12" fmla="*/ 190500 h 806450"/>
                  <a:gd name="connsiteX13" fmla="*/ 1200150 w 1314450"/>
                  <a:gd name="connsiteY13" fmla="*/ 190500 h 806450"/>
                  <a:gd name="connsiteX14" fmla="*/ 1200150 w 1314450"/>
                  <a:gd name="connsiteY14" fmla="*/ 190500 h 806450"/>
                  <a:gd name="connsiteX15" fmla="*/ 1174750 w 1314450"/>
                  <a:gd name="connsiteY15" fmla="*/ 222250 h 806450"/>
                  <a:gd name="connsiteX16" fmla="*/ 1244600 w 1314450"/>
                  <a:gd name="connsiteY16" fmla="*/ 273050 h 806450"/>
                  <a:gd name="connsiteX17" fmla="*/ 1231900 w 1314450"/>
                  <a:gd name="connsiteY17" fmla="*/ 330200 h 806450"/>
                  <a:gd name="connsiteX18" fmla="*/ 1219200 w 1314450"/>
                  <a:gd name="connsiteY18" fmla="*/ 412750 h 806450"/>
                  <a:gd name="connsiteX19" fmla="*/ 1257300 w 1314450"/>
                  <a:gd name="connsiteY19" fmla="*/ 412750 h 806450"/>
                  <a:gd name="connsiteX20" fmla="*/ 1263650 w 1314450"/>
                  <a:gd name="connsiteY20" fmla="*/ 463550 h 806450"/>
                  <a:gd name="connsiteX21" fmla="*/ 1289050 w 1314450"/>
                  <a:gd name="connsiteY21" fmla="*/ 514350 h 806450"/>
                  <a:gd name="connsiteX22" fmla="*/ 1314450 w 1314450"/>
                  <a:gd name="connsiteY22" fmla="*/ 603250 h 806450"/>
                  <a:gd name="connsiteX23" fmla="*/ 1282700 w 1314450"/>
                  <a:gd name="connsiteY23" fmla="*/ 654050 h 806450"/>
                  <a:gd name="connsiteX24" fmla="*/ 1212850 w 1314450"/>
                  <a:gd name="connsiteY24" fmla="*/ 711200 h 806450"/>
                  <a:gd name="connsiteX25" fmla="*/ 1200150 w 1314450"/>
                  <a:gd name="connsiteY25" fmla="*/ 762000 h 806450"/>
                  <a:gd name="connsiteX26" fmla="*/ 1130300 w 1314450"/>
                  <a:gd name="connsiteY26" fmla="*/ 762000 h 806450"/>
                  <a:gd name="connsiteX27" fmla="*/ 1098550 w 1314450"/>
                  <a:gd name="connsiteY27" fmla="*/ 742950 h 806450"/>
                  <a:gd name="connsiteX28" fmla="*/ 1041400 w 1314450"/>
                  <a:gd name="connsiteY28" fmla="*/ 806450 h 806450"/>
                  <a:gd name="connsiteX29" fmla="*/ 977900 w 1314450"/>
                  <a:gd name="connsiteY29" fmla="*/ 793750 h 806450"/>
                  <a:gd name="connsiteX30" fmla="*/ 908050 w 1314450"/>
                  <a:gd name="connsiteY30" fmla="*/ 704850 h 806450"/>
                  <a:gd name="connsiteX31" fmla="*/ 825500 w 1314450"/>
                  <a:gd name="connsiteY31" fmla="*/ 647700 h 806450"/>
                  <a:gd name="connsiteX32" fmla="*/ 723900 w 1314450"/>
                  <a:gd name="connsiteY32" fmla="*/ 635000 h 806450"/>
                  <a:gd name="connsiteX33" fmla="*/ 685800 w 1314450"/>
                  <a:gd name="connsiteY33" fmla="*/ 552450 h 806450"/>
                  <a:gd name="connsiteX34" fmla="*/ 641350 w 1314450"/>
                  <a:gd name="connsiteY34" fmla="*/ 584200 h 806450"/>
                  <a:gd name="connsiteX35" fmla="*/ 615950 w 1314450"/>
                  <a:gd name="connsiteY35" fmla="*/ 615950 h 806450"/>
                  <a:gd name="connsiteX36" fmla="*/ 546100 w 1314450"/>
                  <a:gd name="connsiteY36" fmla="*/ 615950 h 806450"/>
                  <a:gd name="connsiteX37" fmla="*/ 482600 w 1314450"/>
                  <a:gd name="connsiteY37" fmla="*/ 577850 h 806450"/>
                  <a:gd name="connsiteX38" fmla="*/ 393700 w 1314450"/>
                  <a:gd name="connsiteY38" fmla="*/ 571500 h 806450"/>
                  <a:gd name="connsiteX39" fmla="*/ 393700 w 1314450"/>
                  <a:gd name="connsiteY39" fmla="*/ 571500 h 806450"/>
                  <a:gd name="connsiteX40" fmla="*/ 311150 w 1314450"/>
                  <a:gd name="connsiteY40" fmla="*/ 571500 h 806450"/>
                  <a:gd name="connsiteX41" fmla="*/ 215900 w 1314450"/>
                  <a:gd name="connsiteY41" fmla="*/ 558800 h 806450"/>
                  <a:gd name="connsiteX42" fmla="*/ 127000 w 1314450"/>
                  <a:gd name="connsiteY42" fmla="*/ 590550 h 806450"/>
                  <a:gd name="connsiteX43" fmla="*/ 31750 w 1314450"/>
                  <a:gd name="connsiteY43" fmla="*/ 641350 h 806450"/>
                  <a:gd name="connsiteX44" fmla="*/ 0 w 1314450"/>
                  <a:gd name="connsiteY44" fmla="*/ 679450 h 80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14450" h="806450">
                    <a:moveTo>
                      <a:pt x="596900" y="69850"/>
                    </a:moveTo>
                    <a:lnTo>
                      <a:pt x="679450" y="38100"/>
                    </a:lnTo>
                    <a:lnTo>
                      <a:pt x="755650" y="0"/>
                    </a:lnTo>
                    <a:lnTo>
                      <a:pt x="850900" y="63500"/>
                    </a:lnTo>
                    <a:lnTo>
                      <a:pt x="927100" y="82550"/>
                    </a:lnTo>
                    <a:lnTo>
                      <a:pt x="927100" y="82550"/>
                    </a:lnTo>
                    <a:lnTo>
                      <a:pt x="958850" y="165100"/>
                    </a:lnTo>
                    <a:lnTo>
                      <a:pt x="1016000" y="190500"/>
                    </a:lnTo>
                    <a:lnTo>
                      <a:pt x="1060450" y="152400"/>
                    </a:lnTo>
                    <a:lnTo>
                      <a:pt x="1149350" y="196850"/>
                    </a:lnTo>
                    <a:lnTo>
                      <a:pt x="1149350" y="196850"/>
                    </a:lnTo>
                    <a:lnTo>
                      <a:pt x="1149350" y="196850"/>
                    </a:lnTo>
                    <a:lnTo>
                      <a:pt x="1200150" y="190500"/>
                    </a:lnTo>
                    <a:lnTo>
                      <a:pt x="1200150" y="190500"/>
                    </a:lnTo>
                    <a:lnTo>
                      <a:pt x="1200150" y="190500"/>
                    </a:lnTo>
                    <a:lnTo>
                      <a:pt x="1174750" y="222250"/>
                    </a:lnTo>
                    <a:lnTo>
                      <a:pt x="1244600" y="273050"/>
                    </a:lnTo>
                    <a:lnTo>
                      <a:pt x="1231900" y="330200"/>
                    </a:lnTo>
                    <a:lnTo>
                      <a:pt x="1219200" y="412750"/>
                    </a:lnTo>
                    <a:lnTo>
                      <a:pt x="1257300" y="412750"/>
                    </a:lnTo>
                    <a:lnTo>
                      <a:pt x="1263650" y="463550"/>
                    </a:lnTo>
                    <a:lnTo>
                      <a:pt x="1289050" y="514350"/>
                    </a:lnTo>
                    <a:lnTo>
                      <a:pt x="1314450" y="603250"/>
                    </a:lnTo>
                    <a:lnTo>
                      <a:pt x="1282700" y="654050"/>
                    </a:lnTo>
                    <a:lnTo>
                      <a:pt x="1212850" y="711200"/>
                    </a:lnTo>
                    <a:lnTo>
                      <a:pt x="1200150" y="762000"/>
                    </a:lnTo>
                    <a:lnTo>
                      <a:pt x="1130300" y="762000"/>
                    </a:lnTo>
                    <a:lnTo>
                      <a:pt x="1098550" y="742950"/>
                    </a:lnTo>
                    <a:lnTo>
                      <a:pt x="1041400" y="806450"/>
                    </a:lnTo>
                    <a:lnTo>
                      <a:pt x="977900" y="793750"/>
                    </a:lnTo>
                    <a:lnTo>
                      <a:pt x="908050" y="704850"/>
                    </a:lnTo>
                    <a:lnTo>
                      <a:pt x="825500" y="647700"/>
                    </a:lnTo>
                    <a:lnTo>
                      <a:pt x="723900" y="635000"/>
                    </a:lnTo>
                    <a:lnTo>
                      <a:pt x="685800" y="552450"/>
                    </a:lnTo>
                    <a:lnTo>
                      <a:pt x="641350" y="584200"/>
                    </a:lnTo>
                    <a:lnTo>
                      <a:pt x="615950" y="615950"/>
                    </a:lnTo>
                    <a:lnTo>
                      <a:pt x="546100" y="615950"/>
                    </a:lnTo>
                    <a:lnTo>
                      <a:pt x="482600" y="577850"/>
                    </a:lnTo>
                    <a:lnTo>
                      <a:pt x="393700" y="571500"/>
                    </a:lnTo>
                    <a:lnTo>
                      <a:pt x="393700" y="571500"/>
                    </a:lnTo>
                    <a:lnTo>
                      <a:pt x="311150" y="571500"/>
                    </a:lnTo>
                    <a:lnTo>
                      <a:pt x="215900" y="558800"/>
                    </a:lnTo>
                    <a:lnTo>
                      <a:pt x="127000" y="590550"/>
                    </a:lnTo>
                    <a:lnTo>
                      <a:pt x="31750" y="641350"/>
                    </a:lnTo>
                    <a:lnTo>
                      <a:pt x="0" y="67945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5" name="Freihandform 134"/>
              <p:cNvSpPr>
                <a:spLocks noChangeAspect="1"/>
              </p:cNvSpPr>
              <p:nvPr/>
            </p:nvSpPr>
            <p:spPr>
              <a:xfrm>
                <a:off x="5997576" y="2200275"/>
                <a:ext cx="730325" cy="653950"/>
              </a:xfrm>
              <a:custGeom>
                <a:avLst/>
                <a:gdLst>
                  <a:gd name="connsiteX0" fmla="*/ 546100 w 971550"/>
                  <a:gd name="connsiteY0" fmla="*/ 0 h 869950"/>
                  <a:gd name="connsiteX1" fmla="*/ 723900 w 971550"/>
                  <a:gd name="connsiteY1" fmla="*/ 69850 h 869950"/>
                  <a:gd name="connsiteX2" fmla="*/ 857250 w 971550"/>
                  <a:gd name="connsiteY2" fmla="*/ 50800 h 869950"/>
                  <a:gd name="connsiteX3" fmla="*/ 895350 w 971550"/>
                  <a:gd name="connsiteY3" fmla="*/ 95250 h 869950"/>
                  <a:gd name="connsiteX4" fmla="*/ 946150 w 971550"/>
                  <a:gd name="connsiteY4" fmla="*/ 139700 h 869950"/>
                  <a:gd name="connsiteX5" fmla="*/ 914400 w 971550"/>
                  <a:gd name="connsiteY5" fmla="*/ 203200 h 869950"/>
                  <a:gd name="connsiteX6" fmla="*/ 927100 w 971550"/>
                  <a:gd name="connsiteY6" fmla="*/ 323850 h 869950"/>
                  <a:gd name="connsiteX7" fmla="*/ 946150 w 971550"/>
                  <a:gd name="connsiteY7" fmla="*/ 355600 h 869950"/>
                  <a:gd name="connsiteX8" fmla="*/ 889000 w 971550"/>
                  <a:gd name="connsiteY8" fmla="*/ 406400 h 869950"/>
                  <a:gd name="connsiteX9" fmla="*/ 971550 w 971550"/>
                  <a:gd name="connsiteY9" fmla="*/ 527050 h 869950"/>
                  <a:gd name="connsiteX10" fmla="*/ 933450 w 971550"/>
                  <a:gd name="connsiteY10" fmla="*/ 603250 h 869950"/>
                  <a:gd name="connsiteX11" fmla="*/ 857250 w 971550"/>
                  <a:gd name="connsiteY11" fmla="*/ 647700 h 869950"/>
                  <a:gd name="connsiteX12" fmla="*/ 793750 w 971550"/>
                  <a:gd name="connsiteY12" fmla="*/ 711200 h 869950"/>
                  <a:gd name="connsiteX13" fmla="*/ 666750 w 971550"/>
                  <a:gd name="connsiteY13" fmla="*/ 736600 h 869950"/>
                  <a:gd name="connsiteX14" fmla="*/ 590550 w 971550"/>
                  <a:gd name="connsiteY14" fmla="*/ 787400 h 869950"/>
                  <a:gd name="connsiteX15" fmla="*/ 520700 w 971550"/>
                  <a:gd name="connsiteY15" fmla="*/ 812800 h 869950"/>
                  <a:gd name="connsiteX16" fmla="*/ 450850 w 971550"/>
                  <a:gd name="connsiteY16" fmla="*/ 812800 h 869950"/>
                  <a:gd name="connsiteX17" fmla="*/ 438150 w 971550"/>
                  <a:gd name="connsiteY17" fmla="*/ 869950 h 869950"/>
                  <a:gd name="connsiteX18" fmla="*/ 298450 w 971550"/>
                  <a:gd name="connsiteY18" fmla="*/ 806450 h 869950"/>
                  <a:gd name="connsiteX19" fmla="*/ 260350 w 971550"/>
                  <a:gd name="connsiteY19" fmla="*/ 711200 h 869950"/>
                  <a:gd name="connsiteX20" fmla="*/ 209550 w 971550"/>
                  <a:gd name="connsiteY20" fmla="*/ 749300 h 869950"/>
                  <a:gd name="connsiteX21" fmla="*/ 127000 w 971550"/>
                  <a:gd name="connsiteY21" fmla="*/ 742950 h 869950"/>
                  <a:gd name="connsiteX22" fmla="*/ 127000 w 971550"/>
                  <a:gd name="connsiteY22" fmla="*/ 742950 h 869950"/>
                  <a:gd name="connsiteX23" fmla="*/ 76200 w 971550"/>
                  <a:gd name="connsiteY23" fmla="*/ 749300 h 869950"/>
                  <a:gd name="connsiteX24" fmla="*/ 0 w 971550"/>
                  <a:gd name="connsiteY24" fmla="*/ 736600 h 869950"/>
                  <a:gd name="connsiteX25" fmla="*/ 31750 w 971550"/>
                  <a:gd name="connsiteY25" fmla="*/ 584200 h 869950"/>
                  <a:gd name="connsiteX26" fmla="*/ 101600 w 971550"/>
                  <a:gd name="connsiteY26" fmla="*/ 514350 h 869950"/>
                  <a:gd name="connsiteX27" fmla="*/ 114300 w 971550"/>
                  <a:gd name="connsiteY27" fmla="*/ 469900 h 869950"/>
                  <a:gd name="connsiteX28" fmla="*/ 76200 w 971550"/>
                  <a:gd name="connsiteY28" fmla="*/ 419100 h 86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1550" h="869950">
                    <a:moveTo>
                      <a:pt x="546100" y="0"/>
                    </a:moveTo>
                    <a:lnTo>
                      <a:pt x="723900" y="69850"/>
                    </a:lnTo>
                    <a:lnTo>
                      <a:pt x="857250" y="50800"/>
                    </a:lnTo>
                    <a:lnTo>
                      <a:pt x="895350" y="95250"/>
                    </a:lnTo>
                    <a:lnTo>
                      <a:pt x="946150" y="139700"/>
                    </a:lnTo>
                    <a:lnTo>
                      <a:pt x="914400" y="203200"/>
                    </a:lnTo>
                    <a:lnTo>
                      <a:pt x="927100" y="323850"/>
                    </a:lnTo>
                    <a:lnTo>
                      <a:pt x="946150" y="355600"/>
                    </a:lnTo>
                    <a:lnTo>
                      <a:pt x="889000" y="406400"/>
                    </a:lnTo>
                    <a:lnTo>
                      <a:pt x="971550" y="527050"/>
                    </a:lnTo>
                    <a:lnTo>
                      <a:pt x="933450" y="603250"/>
                    </a:lnTo>
                    <a:lnTo>
                      <a:pt x="857250" y="647700"/>
                    </a:lnTo>
                    <a:lnTo>
                      <a:pt x="793750" y="711200"/>
                    </a:lnTo>
                    <a:lnTo>
                      <a:pt x="666750" y="736600"/>
                    </a:lnTo>
                    <a:lnTo>
                      <a:pt x="590550" y="787400"/>
                    </a:lnTo>
                    <a:lnTo>
                      <a:pt x="520700" y="812800"/>
                    </a:lnTo>
                    <a:lnTo>
                      <a:pt x="450850" y="812800"/>
                    </a:lnTo>
                    <a:lnTo>
                      <a:pt x="438150" y="869950"/>
                    </a:lnTo>
                    <a:lnTo>
                      <a:pt x="298450" y="806450"/>
                    </a:lnTo>
                    <a:lnTo>
                      <a:pt x="260350" y="711200"/>
                    </a:lnTo>
                    <a:lnTo>
                      <a:pt x="209550" y="749300"/>
                    </a:lnTo>
                    <a:lnTo>
                      <a:pt x="127000" y="742950"/>
                    </a:lnTo>
                    <a:lnTo>
                      <a:pt x="127000" y="742950"/>
                    </a:lnTo>
                    <a:lnTo>
                      <a:pt x="76200" y="749300"/>
                    </a:lnTo>
                    <a:lnTo>
                      <a:pt x="0" y="736600"/>
                    </a:lnTo>
                    <a:lnTo>
                      <a:pt x="31750" y="584200"/>
                    </a:lnTo>
                    <a:lnTo>
                      <a:pt x="101600" y="514350"/>
                    </a:lnTo>
                    <a:lnTo>
                      <a:pt x="114300" y="469900"/>
                    </a:lnTo>
                    <a:lnTo>
                      <a:pt x="76200" y="4191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7" name="Freihandform 136"/>
              <p:cNvSpPr/>
              <p:nvPr/>
            </p:nvSpPr>
            <p:spPr>
              <a:xfrm>
                <a:off x="6705600" y="2076450"/>
                <a:ext cx="736600" cy="577850"/>
              </a:xfrm>
              <a:custGeom>
                <a:avLst/>
                <a:gdLst>
                  <a:gd name="connsiteX0" fmla="*/ 0 w 736600"/>
                  <a:gd name="connsiteY0" fmla="*/ 406400 h 577850"/>
                  <a:gd name="connsiteX1" fmla="*/ 69850 w 736600"/>
                  <a:gd name="connsiteY1" fmla="*/ 438150 h 577850"/>
                  <a:gd name="connsiteX2" fmla="*/ 139700 w 736600"/>
                  <a:gd name="connsiteY2" fmla="*/ 488950 h 577850"/>
                  <a:gd name="connsiteX3" fmla="*/ 158750 w 736600"/>
                  <a:gd name="connsiteY3" fmla="*/ 577850 h 577850"/>
                  <a:gd name="connsiteX4" fmla="*/ 234950 w 736600"/>
                  <a:gd name="connsiteY4" fmla="*/ 552450 h 577850"/>
                  <a:gd name="connsiteX5" fmla="*/ 311150 w 736600"/>
                  <a:gd name="connsiteY5" fmla="*/ 571500 h 577850"/>
                  <a:gd name="connsiteX6" fmla="*/ 361950 w 736600"/>
                  <a:gd name="connsiteY6" fmla="*/ 539750 h 577850"/>
                  <a:gd name="connsiteX7" fmla="*/ 361950 w 736600"/>
                  <a:gd name="connsiteY7" fmla="*/ 539750 h 577850"/>
                  <a:gd name="connsiteX8" fmla="*/ 387350 w 736600"/>
                  <a:gd name="connsiteY8" fmla="*/ 501650 h 577850"/>
                  <a:gd name="connsiteX9" fmla="*/ 438150 w 736600"/>
                  <a:gd name="connsiteY9" fmla="*/ 495300 h 577850"/>
                  <a:gd name="connsiteX10" fmla="*/ 508000 w 736600"/>
                  <a:gd name="connsiteY10" fmla="*/ 444500 h 577850"/>
                  <a:gd name="connsiteX11" fmla="*/ 539750 w 736600"/>
                  <a:gd name="connsiteY11" fmla="*/ 501650 h 577850"/>
                  <a:gd name="connsiteX12" fmla="*/ 565150 w 736600"/>
                  <a:gd name="connsiteY12" fmla="*/ 469900 h 577850"/>
                  <a:gd name="connsiteX13" fmla="*/ 533400 w 736600"/>
                  <a:gd name="connsiteY13" fmla="*/ 412750 h 577850"/>
                  <a:gd name="connsiteX14" fmla="*/ 558800 w 736600"/>
                  <a:gd name="connsiteY14" fmla="*/ 279400 h 577850"/>
                  <a:gd name="connsiteX15" fmla="*/ 628650 w 736600"/>
                  <a:gd name="connsiteY15" fmla="*/ 196850 h 577850"/>
                  <a:gd name="connsiteX16" fmla="*/ 736600 w 736600"/>
                  <a:gd name="connsiteY16" fmla="*/ 158750 h 577850"/>
                  <a:gd name="connsiteX17" fmla="*/ 736600 w 736600"/>
                  <a:gd name="connsiteY17" fmla="*/ 114300 h 577850"/>
                  <a:gd name="connsiteX18" fmla="*/ 685800 w 736600"/>
                  <a:gd name="connsiteY18" fmla="*/ 95250 h 577850"/>
                  <a:gd name="connsiteX19" fmla="*/ 717550 w 736600"/>
                  <a:gd name="connsiteY19" fmla="*/ 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36600" h="577850">
                    <a:moveTo>
                      <a:pt x="0" y="406400"/>
                    </a:moveTo>
                    <a:lnTo>
                      <a:pt x="69850" y="438150"/>
                    </a:lnTo>
                    <a:cubicBezTo>
                      <a:pt x="142832" y="504498"/>
                      <a:pt x="139700" y="533117"/>
                      <a:pt x="139700" y="488950"/>
                    </a:cubicBezTo>
                    <a:lnTo>
                      <a:pt x="158750" y="577850"/>
                    </a:lnTo>
                    <a:lnTo>
                      <a:pt x="234950" y="552450"/>
                    </a:lnTo>
                    <a:lnTo>
                      <a:pt x="311150" y="571500"/>
                    </a:lnTo>
                    <a:lnTo>
                      <a:pt x="361950" y="539750"/>
                    </a:lnTo>
                    <a:lnTo>
                      <a:pt x="361950" y="539750"/>
                    </a:lnTo>
                    <a:lnTo>
                      <a:pt x="387350" y="501650"/>
                    </a:lnTo>
                    <a:lnTo>
                      <a:pt x="438150" y="495300"/>
                    </a:lnTo>
                    <a:lnTo>
                      <a:pt x="508000" y="444500"/>
                    </a:lnTo>
                    <a:lnTo>
                      <a:pt x="539750" y="501650"/>
                    </a:lnTo>
                    <a:cubicBezTo>
                      <a:pt x="570830" y="486110"/>
                      <a:pt x="565150" y="498416"/>
                      <a:pt x="565150" y="469900"/>
                    </a:cubicBezTo>
                    <a:lnTo>
                      <a:pt x="533400" y="412750"/>
                    </a:lnTo>
                    <a:lnTo>
                      <a:pt x="558800" y="279400"/>
                    </a:lnTo>
                    <a:lnTo>
                      <a:pt x="628650" y="196850"/>
                    </a:lnTo>
                    <a:lnTo>
                      <a:pt x="736600" y="158750"/>
                    </a:lnTo>
                    <a:lnTo>
                      <a:pt x="736600" y="114300"/>
                    </a:lnTo>
                    <a:lnTo>
                      <a:pt x="685800" y="95250"/>
                    </a:lnTo>
                    <a:lnTo>
                      <a:pt x="71755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8" name="Freihandform 137"/>
              <p:cNvSpPr/>
              <p:nvPr/>
            </p:nvSpPr>
            <p:spPr>
              <a:xfrm>
                <a:off x="7442200" y="1930400"/>
                <a:ext cx="368300" cy="2209800"/>
              </a:xfrm>
              <a:custGeom>
                <a:avLst/>
                <a:gdLst>
                  <a:gd name="connsiteX0" fmla="*/ 254000 w 368300"/>
                  <a:gd name="connsiteY0" fmla="*/ 0 h 2209800"/>
                  <a:gd name="connsiteX1" fmla="*/ 298450 w 368300"/>
                  <a:gd name="connsiteY1" fmla="*/ 31750 h 2209800"/>
                  <a:gd name="connsiteX2" fmla="*/ 349250 w 368300"/>
                  <a:gd name="connsiteY2" fmla="*/ 19050 h 2209800"/>
                  <a:gd name="connsiteX3" fmla="*/ 368300 w 368300"/>
                  <a:gd name="connsiteY3" fmla="*/ 63500 h 2209800"/>
                  <a:gd name="connsiteX4" fmla="*/ 368300 w 368300"/>
                  <a:gd name="connsiteY4" fmla="*/ 63500 h 2209800"/>
                  <a:gd name="connsiteX5" fmla="*/ 355600 w 368300"/>
                  <a:gd name="connsiteY5" fmla="*/ 177800 h 2209800"/>
                  <a:gd name="connsiteX6" fmla="*/ 260350 w 368300"/>
                  <a:gd name="connsiteY6" fmla="*/ 260350 h 2209800"/>
                  <a:gd name="connsiteX7" fmla="*/ 222250 w 368300"/>
                  <a:gd name="connsiteY7" fmla="*/ 330200 h 2209800"/>
                  <a:gd name="connsiteX8" fmla="*/ 158750 w 368300"/>
                  <a:gd name="connsiteY8" fmla="*/ 412750 h 2209800"/>
                  <a:gd name="connsiteX9" fmla="*/ 127000 w 368300"/>
                  <a:gd name="connsiteY9" fmla="*/ 501650 h 2209800"/>
                  <a:gd name="connsiteX10" fmla="*/ 88900 w 368300"/>
                  <a:gd name="connsiteY10" fmla="*/ 558800 h 2209800"/>
                  <a:gd name="connsiteX11" fmla="*/ 57150 w 368300"/>
                  <a:gd name="connsiteY11" fmla="*/ 609600 h 2209800"/>
                  <a:gd name="connsiteX12" fmla="*/ 0 w 368300"/>
                  <a:gd name="connsiteY12" fmla="*/ 679450 h 2209800"/>
                  <a:gd name="connsiteX13" fmla="*/ 12700 w 368300"/>
                  <a:gd name="connsiteY13" fmla="*/ 749300 h 2209800"/>
                  <a:gd name="connsiteX14" fmla="*/ 50800 w 368300"/>
                  <a:gd name="connsiteY14" fmla="*/ 895350 h 2209800"/>
                  <a:gd name="connsiteX15" fmla="*/ 107950 w 368300"/>
                  <a:gd name="connsiteY15" fmla="*/ 920750 h 2209800"/>
                  <a:gd name="connsiteX16" fmla="*/ 120650 w 368300"/>
                  <a:gd name="connsiteY16" fmla="*/ 996950 h 2209800"/>
                  <a:gd name="connsiteX17" fmla="*/ 107950 w 368300"/>
                  <a:gd name="connsiteY17" fmla="*/ 1111250 h 2209800"/>
                  <a:gd name="connsiteX18" fmla="*/ 127000 w 368300"/>
                  <a:gd name="connsiteY18" fmla="*/ 1181100 h 2209800"/>
                  <a:gd name="connsiteX19" fmla="*/ 88900 w 368300"/>
                  <a:gd name="connsiteY19" fmla="*/ 1301750 h 2209800"/>
                  <a:gd name="connsiteX20" fmla="*/ 88900 w 368300"/>
                  <a:gd name="connsiteY20" fmla="*/ 1441450 h 2209800"/>
                  <a:gd name="connsiteX21" fmla="*/ 120650 w 368300"/>
                  <a:gd name="connsiteY21" fmla="*/ 1479550 h 2209800"/>
                  <a:gd name="connsiteX22" fmla="*/ 107950 w 368300"/>
                  <a:gd name="connsiteY22" fmla="*/ 1555750 h 2209800"/>
                  <a:gd name="connsiteX23" fmla="*/ 76200 w 368300"/>
                  <a:gd name="connsiteY23" fmla="*/ 1600200 h 2209800"/>
                  <a:gd name="connsiteX24" fmla="*/ 63500 w 368300"/>
                  <a:gd name="connsiteY24" fmla="*/ 1682750 h 2209800"/>
                  <a:gd name="connsiteX25" fmla="*/ 82550 w 368300"/>
                  <a:gd name="connsiteY25" fmla="*/ 1803400 h 2209800"/>
                  <a:gd name="connsiteX26" fmla="*/ 133350 w 368300"/>
                  <a:gd name="connsiteY26" fmla="*/ 1873250 h 2209800"/>
                  <a:gd name="connsiteX27" fmla="*/ 203200 w 368300"/>
                  <a:gd name="connsiteY27" fmla="*/ 1962150 h 2209800"/>
                  <a:gd name="connsiteX28" fmla="*/ 241300 w 368300"/>
                  <a:gd name="connsiteY28" fmla="*/ 2082800 h 2209800"/>
                  <a:gd name="connsiteX29" fmla="*/ 279400 w 368300"/>
                  <a:gd name="connsiteY29" fmla="*/ 2209800 h 220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8300" h="2209800">
                    <a:moveTo>
                      <a:pt x="254000" y="0"/>
                    </a:moveTo>
                    <a:lnTo>
                      <a:pt x="298450" y="31750"/>
                    </a:lnTo>
                    <a:lnTo>
                      <a:pt x="349250" y="19050"/>
                    </a:lnTo>
                    <a:lnTo>
                      <a:pt x="368300" y="63500"/>
                    </a:lnTo>
                    <a:lnTo>
                      <a:pt x="368300" y="63500"/>
                    </a:lnTo>
                    <a:lnTo>
                      <a:pt x="355600" y="177800"/>
                    </a:lnTo>
                    <a:lnTo>
                      <a:pt x="260350" y="260350"/>
                    </a:lnTo>
                    <a:lnTo>
                      <a:pt x="222250" y="330200"/>
                    </a:lnTo>
                    <a:lnTo>
                      <a:pt x="158750" y="412750"/>
                    </a:lnTo>
                    <a:lnTo>
                      <a:pt x="127000" y="501650"/>
                    </a:lnTo>
                    <a:lnTo>
                      <a:pt x="88900" y="558800"/>
                    </a:lnTo>
                    <a:lnTo>
                      <a:pt x="57150" y="609600"/>
                    </a:lnTo>
                    <a:lnTo>
                      <a:pt x="0" y="679450"/>
                    </a:lnTo>
                    <a:lnTo>
                      <a:pt x="12700" y="749300"/>
                    </a:lnTo>
                    <a:lnTo>
                      <a:pt x="50800" y="895350"/>
                    </a:lnTo>
                    <a:lnTo>
                      <a:pt x="107950" y="920750"/>
                    </a:lnTo>
                    <a:lnTo>
                      <a:pt x="120650" y="996950"/>
                    </a:lnTo>
                    <a:lnTo>
                      <a:pt x="107950" y="1111250"/>
                    </a:lnTo>
                    <a:lnTo>
                      <a:pt x="127000" y="1181100"/>
                    </a:lnTo>
                    <a:lnTo>
                      <a:pt x="88900" y="1301750"/>
                    </a:lnTo>
                    <a:lnTo>
                      <a:pt x="88900" y="1441450"/>
                    </a:lnTo>
                    <a:lnTo>
                      <a:pt x="120650" y="1479550"/>
                    </a:lnTo>
                    <a:lnTo>
                      <a:pt x="107950" y="1555750"/>
                    </a:lnTo>
                    <a:lnTo>
                      <a:pt x="76200" y="1600200"/>
                    </a:lnTo>
                    <a:cubicBezTo>
                      <a:pt x="62712" y="1708101"/>
                      <a:pt x="63500" y="1735930"/>
                      <a:pt x="63500" y="1682750"/>
                    </a:cubicBezTo>
                    <a:lnTo>
                      <a:pt x="82550" y="1803400"/>
                    </a:lnTo>
                    <a:lnTo>
                      <a:pt x="133350" y="1873250"/>
                    </a:lnTo>
                    <a:lnTo>
                      <a:pt x="203200" y="1962150"/>
                    </a:lnTo>
                    <a:lnTo>
                      <a:pt x="241300" y="2082800"/>
                    </a:lnTo>
                    <a:lnTo>
                      <a:pt x="279400" y="22098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9" name="Freihandform 138"/>
              <p:cNvSpPr/>
              <p:nvPr/>
            </p:nvSpPr>
            <p:spPr>
              <a:xfrm>
                <a:off x="7550150" y="1098550"/>
                <a:ext cx="82550" cy="361950"/>
              </a:xfrm>
              <a:custGeom>
                <a:avLst/>
                <a:gdLst>
                  <a:gd name="connsiteX0" fmla="*/ 0 w 82550"/>
                  <a:gd name="connsiteY0" fmla="*/ 361950 h 361950"/>
                  <a:gd name="connsiteX1" fmla="*/ 25400 w 82550"/>
                  <a:gd name="connsiteY1" fmla="*/ 266700 h 361950"/>
                  <a:gd name="connsiteX2" fmla="*/ 82550 w 82550"/>
                  <a:gd name="connsiteY2" fmla="*/ 247650 h 361950"/>
                  <a:gd name="connsiteX3" fmla="*/ 50800 w 82550"/>
                  <a:gd name="connsiteY3" fmla="*/ 203200 h 361950"/>
                  <a:gd name="connsiteX4" fmla="*/ 19050 w 82550"/>
                  <a:gd name="connsiteY4" fmla="*/ 101600 h 361950"/>
                  <a:gd name="connsiteX5" fmla="*/ 31750 w 82550"/>
                  <a:gd name="connsiteY5" fmla="*/ 63500 h 361950"/>
                  <a:gd name="connsiteX6" fmla="*/ 12700 w 82550"/>
                  <a:gd name="connsiteY6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550" h="361950">
                    <a:moveTo>
                      <a:pt x="0" y="361950"/>
                    </a:moveTo>
                    <a:lnTo>
                      <a:pt x="25400" y="266700"/>
                    </a:lnTo>
                    <a:lnTo>
                      <a:pt x="82550" y="247650"/>
                    </a:lnTo>
                    <a:lnTo>
                      <a:pt x="50800" y="203200"/>
                    </a:lnTo>
                    <a:lnTo>
                      <a:pt x="19050" y="101600"/>
                    </a:lnTo>
                    <a:lnTo>
                      <a:pt x="31750" y="63500"/>
                    </a:lnTo>
                    <a:lnTo>
                      <a:pt x="1270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40" name="Gruppierung 30"/>
              <p:cNvGrpSpPr/>
              <p:nvPr/>
            </p:nvGrpSpPr>
            <p:grpSpPr>
              <a:xfrm>
                <a:off x="4473771" y="3044051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62" name="Oval 45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63" name="Textfeld 46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Berlin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41" name="Gruppierung 30"/>
              <p:cNvGrpSpPr/>
              <p:nvPr/>
            </p:nvGrpSpPr>
            <p:grpSpPr>
              <a:xfrm>
                <a:off x="2026043" y="3347650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60" name="Oval 259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61" name="Textfeld 260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London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42" name="Gruppierung 141"/>
              <p:cNvGrpSpPr/>
              <p:nvPr/>
            </p:nvGrpSpPr>
            <p:grpSpPr>
              <a:xfrm>
                <a:off x="2458705" y="4094833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58" name="Oval 257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9" name="Textfeld 258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Paris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43" name="Gruppierung 30"/>
              <p:cNvGrpSpPr/>
              <p:nvPr/>
            </p:nvGrpSpPr>
            <p:grpSpPr>
              <a:xfrm>
                <a:off x="4159250" y="4041632"/>
                <a:ext cx="1043124" cy="315400"/>
                <a:chOff x="3627107" y="4436819"/>
                <a:chExt cx="1043124" cy="315400"/>
              </a:xfrm>
            </p:grpSpPr>
            <p:sp>
              <p:nvSpPr>
                <p:cNvPr id="256" name="Oval 255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7" name="Textfeld 256"/>
                <p:cNvSpPr txBox="1"/>
                <p:nvPr/>
              </p:nvSpPr>
              <p:spPr>
                <a:xfrm>
                  <a:off x="3627107" y="44368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München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44" name="Gruppierung 30"/>
              <p:cNvGrpSpPr/>
              <p:nvPr/>
            </p:nvGrpSpPr>
            <p:grpSpPr>
              <a:xfrm>
                <a:off x="5883276" y="3119050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54" name="Oval 253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5" name="Textfeld 254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Warschau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45" name="Gruppierung 30"/>
              <p:cNvGrpSpPr/>
              <p:nvPr/>
            </p:nvGrpSpPr>
            <p:grpSpPr>
              <a:xfrm>
                <a:off x="4324350" y="2045900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52" name="Oval 251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3" name="Textfeld 252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Kopenhagen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49" name="Gruppierung 30"/>
              <p:cNvGrpSpPr/>
              <p:nvPr/>
            </p:nvGrpSpPr>
            <p:grpSpPr>
              <a:xfrm>
                <a:off x="5015638" y="4258733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50" name="Oval 249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1" name="Textfeld 250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Wien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50" name="Gruppierung 30"/>
              <p:cNvGrpSpPr/>
              <p:nvPr/>
            </p:nvGrpSpPr>
            <p:grpSpPr>
              <a:xfrm>
                <a:off x="6793638" y="5016500"/>
                <a:ext cx="1043124" cy="315400"/>
                <a:chOff x="3627107" y="4436819"/>
                <a:chExt cx="1043124" cy="315400"/>
              </a:xfrm>
            </p:grpSpPr>
            <p:sp>
              <p:nvSpPr>
                <p:cNvPr id="248" name="Oval 247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9" name="Textfeld 248"/>
                <p:cNvSpPr txBox="1"/>
                <p:nvPr/>
              </p:nvSpPr>
              <p:spPr>
                <a:xfrm>
                  <a:off x="3627107" y="44368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Bukarest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52" name="Gruppierung 30"/>
              <p:cNvGrpSpPr/>
              <p:nvPr/>
            </p:nvGrpSpPr>
            <p:grpSpPr>
              <a:xfrm>
                <a:off x="3628829" y="3739233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46" name="Oval 245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7" name="Textfeld 246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Frankfurt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53" name="Gruppierung 30"/>
              <p:cNvGrpSpPr/>
              <p:nvPr/>
            </p:nvGrpSpPr>
            <p:grpSpPr>
              <a:xfrm>
                <a:off x="3859938" y="2726551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44" name="Oval 243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5" name="Textfeld 244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Hamburg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74" name="Gruppierung 30"/>
              <p:cNvGrpSpPr/>
              <p:nvPr/>
            </p:nvGrpSpPr>
            <p:grpSpPr>
              <a:xfrm>
                <a:off x="6430238" y="1404400"/>
                <a:ext cx="1043124" cy="315400"/>
                <a:chOff x="3627107" y="4436819"/>
                <a:chExt cx="1043124" cy="315400"/>
              </a:xfrm>
            </p:grpSpPr>
            <p:sp>
              <p:nvSpPr>
                <p:cNvPr id="242" name="Oval 241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3" name="Textfeld 242"/>
                <p:cNvSpPr txBox="1"/>
                <p:nvPr/>
              </p:nvSpPr>
              <p:spPr>
                <a:xfrm>
                  <a:off x="3627107" y="44368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Riga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75" name="Gruppierung 30"/>
              <p:cNvGrpSpPr/>
              <p:nvPr/>
            </p:nvGrpSpPr>
            <p:grpSpPr>
              <a:xfrm>
                <a:off x="5510076" y="4460101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40" name="Oval 239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1" name="Textfeld 240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Budapest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76" name="Gruppierung 30"/>
              <p:cNvGrpSpPr/>
              <p:nvPr/>
            </p:nvGrpSpPr>
            <p:grpSpPr>
              <a:xfrm>
                <a:off x="4337014" y="5643033"/>
                <a:ext cx="1043124" cy="315400"/>
                <a:chOff x="3627107" y="4436819"/>
                <a:chExt cx="1043124" cy="315400"/>
              </a:xfrm>
            </p:grpSpPr>
            <p:sp>
              <p:nvSpPr>
                <p:cNvPr id="238" name="Oval 237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39" name="Textfeld 238"/>
                <p:cNvSpPr txBox="1"/>
                <p:nvPr/>
              </p:nvSpPr>
              <p:spPr>
                <a:xfrm>
                  <a:off x="3627107" y="44368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Rom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pic>
            <p:nvPicPr>
              <p:cNvPr id="177" name="Bild 1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27901" y="3421750"/>
                <a:ext cx="230400" cy="144000"/>
              </a:xfrm>
              <a:prstGeom prst="rect">
                <a:avLst/>
              </a:prstGeom>
            </p:spPr>
          </p:pic>
          <p:pic>
            <p:nvPicPr>
              <p:cNvPr id="178" name="Bild 17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62233" y="2593725"/>
                <a:ext cx="288000" cy="144000"/>
              </a:xfrm>
              <a:prstGeom prst="rect">
                <a:avLst/>
              </a:prstGeom>
            </p:spPr>
          </p:pic>
          <p:pic>
            <p:nvPicPr>
              <p:cNvPr id="179" name="Bild 17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8131" y="4605800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180" name="Bild 17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04342" y="5003800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181" name="Bild 18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8305" y="2936969"/>
                <a:ext cx="288000" cy="144000"/>
              </a:xfrm>
              <a:prstGeom prst="rect">
                <a:avLst/>
              </a:prstGeom>
            </p:spPr>
          </p:pic>
          <p:pic>
            <p:nvPicPr>
              <p:cNvPr id="182" name="Bild 18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71952" y="1796001"/>
                <a:ext cx="190287" cy="144000"/>
              </a:xfrm>
              <a:prstGeom prst="rect">
                <a:avLst/>
              </a:prstGeom>
            </p:spPr>
          </p:pic>
          <p:pic>
            <p:nvPicPr>
              <p:cNvPr id="183" name="Bild 18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33638" y="1524900"/>
                <a:ext cx="230400" cy="144000"/>
              </a:xfrm>
              <a:prstGeom prst="rect">
                <a:avLst/>
              </a:prstGeom>
            </p:spPr>
          </p:pic>
          <p:pic>
            <p:nvPicPr>
              <p:cNvPr id="184" name="Bild 18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16400" y="5206933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185" name="Bild 18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07998" y="4453401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186" name="Bild 18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5577" y="3877601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231" name="Bild 230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59202" y="4346432"/>
                <a:ext cx="288000" cy="144000"/>
              </a:xfrm>
              <a:prstGeom prst="rect">
                <a:avLst/>
              </a:prstGeom>
            </p:spPr>
          </p:pic>
          <p:pic>
            <p:nvPicPr>
              <p:cNvPr id="232" name="Bild 23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93638" y="4767800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233" name="Bild 23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93638" y="2048000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234" name="Bild 23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18150" y="1611800"/>
                <a:ext cx="288000" cy="144000"/>
              </a:xfrm>
              <a:prstGeom prst="rect">
                <a:avLst/>
              </a:prstGeom>
            </p:spPr>
          </p:pic>
          <p:pic>
            <p:nvPicPr>
              <p:cNvPr id="235" name="Bild 23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79651" y="3078751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236" name="Bild 235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35675" y="3525333"/>
                <a:ext cx="166154" cy="144000"/>
              </a:xfrm>
              <a:prstGeom prst="rect">
                <a:avLst/>
              </a:prstGeom>
            </p:spPr>
          </p:pic>
          <p:pic>
            <p:nvPicPr>
              <p:cNvPr id="237" name="Bild 23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34740" y="3336933"/>
                <a:ext cx="240000" cy="144000"/>
              </a:xfrm>
              <a:prstGeom prst="rect">
                <a:avLst/>
              </a:prstGeom>
            </p:spPr>
          </p:pic>
        </p:grpSp>
        <p:pic>
          <p:nvPicPr>
            <p:cNvPr id="105" name="Bild 10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286450" y="2487925"/>
              <a:ext cx="240000" cy="1440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Vorgeschichte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54026" y="937281"/>
            <a:ext cx="2398611" cy="52322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03. Okt. 1935: Italien beginnt den Abessinienkrieg</a:t>
            </a:r>
          </a:p>
        </p:txBody>
      </p:sp>
      <p:grpSp>
        <p:nvGrpSpPr>
          <p:cNvPr id="21" name="Gruppierung 18"/>
          <p:cNvGrpSpPr/>
          <p:nvPr/>
        </p:nvGrpSpPr>
        <p:grpSpPr>
          <a:xfrm>
            <a:off x="2652637" y="1150934"/>
            <a:ext cx="5322962" cy="954107"/>
            <a:chOff x="11789592" y="-16978513"/>
            <a:chExt cx="4047388" cy="1600867"/>
          </a:xfrm>
        </p:grpSpPr>
        <p:sp>
          <p:nvSpPr>
            <p:cNvPr id="110" name="Textfeld 109"/>
            <p:cNvSpPr txBox="1"/>
            <p:nvPr/>
          </p:nvSpPr>
          <p:spPr>
            <a:xfrm>
              <a:off x="12389529" y="-16978513"/>
              <a:ext cx="3447451" cy="1600867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Der Abessinienkrieg führt zu einer diplomatischen Schwächung &amp; Isolierung Italiens, der Schutzmacht der österreichischen Souveränität; dies setzt die österreichische Regierung unter Druck, sich mit Deutschland zu arrangieren</a:t>
              </a:r>
            </a:p>
          </p:txBody>
        </p:sp>
        <p:cxnSp>
          <p:nvCxnSpPr>
            <p:cNvPr id="111" name="Gerade Verbindung mit Pfeil 110"/>
            <p:cNvCxnSpPr>
              <a:stCxn id="6" idx="3"/>
              <a:endCxn id="110" idx="1"/>
            </p:cNvCxnSpPr>
            <p:nvPr/>
          </p:nvCxnSpPr>
          <p:spPr>
            <a:xfrm>
              <a:off x="11789592" y="-16898047"/>
              <a:ext cx="599937" cy="719974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81" name="Gruppierung 280"/>
          <p:cNvGrpSpPr/>
          <p:nvPr/>
        </p:nvGrpSpPr>
        <p:grpSpPr>
          <a:xfrm>
            <a:off x="4684674" y="2560472"/>
            <a:ext cx="4288292" cy="1811360"/>
            <a:chOff x="4293911" y="3174656"/>
            <a:chExt cx="4288292" cy="1811360"/>
          </a:xfrm>
        </p:grpSpPr>
        <p:grpSp>
          <p:nvGrpSpPr>
            <p:cNvPr id="23" name="Gruppierung 18"/>
            <p:cNvGrpSpPr/>
            <p:nvPr/>
          </p:nvGrpSpPr>
          <p:grpSpPr>
            <a:xfrm>
              <a:off x="4293911" y="3174656"/>
              <a:ext cx="4288292" cy="1384995"/>
              <a:chOff x="8631572" y="-11888808"/>
              <a:chExt cx="3260662" cy="2323837"/>
            </a:xfrm>
          </p:grpSpPr>
          <p:sp>
            <p:nvSpPr>
              <p:cNvPr id="120" name="Textfeld 119"/>
              <p:cNvSpPr txBox="1"/>
              <p:nvPr/>
            </p:nvSpPr>
            <p:spPr>
              <a:xfrm>
                <a:off x="9422722" y="-11888808"/>
                <a:ext cx="2469512" cy="2323837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de-DE" sz="1400" dirty="0" smtClean="0">
                    <a:solidFill>
                      <a:srgbClr val="660032"/>
                    </a:solidFill>
                  </a:rPr>
                  <a:t>11. Juli 1936: Bundeskanzler Schuschnigg &amp; Hitler schließen das Juliabkommen, worauf gegen die Aufgabe von deutschen Wirtschaftssanktionen Nationalsozialisten in Österreich amnestiert &amp; in die Regierung aufgenommen werden </a:t>
                </a:r>
              </a:p>
            </p:txBody>
          </p:sp>
          <p:cxnSp>
            <p:nvCxnSpPr>
              <p:cNvPr id="121" name="Gerade Verbindung mit Pfeil 120"/>
              <p:cNvCxnSpPr>
                <a:endCxn id="120" idx="1"/>
              </p:cNvCxnSpPr>
              <p:nvPr/>
            </p:nvCxnSpPr>
            <p:spPr>
              <a:xfrm flipV="1">
                <a:off x="8631572" y="-10726889"/>
                <a:ext cx="791149" cy="283190"/>
              </a:xfrm>
              <a:prstGeom prst="straightConnector1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cxnSp>
          <p:nvCxnSpPr>
            <p:cNvPr id="280" name="Gerade Verbindung mit Pfeil 279"/>
            <p:cNvCxnSpPr>
              <a:endCxn id="120" idx="1"/>
            </p:cNvCxnSpPr>
            <p:nvPr/>
          </p:nvCxnSpPr>
          <p:spPr>
            <a:xfrm rot="5400000" flipH="1" flipV="1">
              <a:off x="4507161" y="4158778"/>
              <a:ext cx="1118862" cy="535614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91" name="Gruppierung 290"/>
          <p:cNvGrpSpPr/>
          <p:nvPr/>
        </p:nvGrpSpPr>
        <p:grpSpPr>
          <a:xfrm>
            <a:off x="990895" y="3519358"/>
            <a:ext cx="3371344" cy="2748030"/>
            <a:chOff x="990895" y="3633658"/>
            <a:chExt cx="3371344" cy="2748030"/>
          </a:xfrm>
        </p:grpSpPr>
        <p:grpSp>
          <p:nvGrpSpPr>
            <p:cNvPr id="24" name="Gruppierung 18"/>
            <p:cNvGrpSpPr/>
            <p:nvPr/>
          </p:nvGrpSpPr>
          <p:grpSpPr>
            <a:xfrm>
              <a:off x="990895" y="5199350"/>
              <a:ext cx="3371344" cy="1182338"/>
              <a:chOff x="2689875" y="-9980353"/>
              <a:chExt cx="2264251" cy="1983804"/>
            </a:xfrm>
          </p:grpSpPr>
          <p:sp>
            <p:nvSpPr>
              <p:cNvPr id="123" name="Textfeld 122"/>
              <p:cNvSpPr txBox="1"/>
              <p:nvPr/>
            </p:nvSpPr>
            <p:spPr>
              <a:xfrm>
                <a:off x="2689875" y="-9235929"/>
                <a:ext cx="2264251" cy="1239380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de-DE" sz="1400" dirty="0" smtClean="0">
                    <a:solidFill>
                      <a:srgbClr val="660032"/>
                    </a:solidFill>
                  </a:rPr>
                  <a:t>25. Okt. 1936: Mit dem geheimen Freundschaftsvertrag zwischen Mussolini &amp; Hitler wird die Achse Berlin-Rom gebildet</a:t>
                </a:r>
              </a:p>
            </p:txBody>
          </p:sp>
          <p:cxnSp>
            <p:nvCxnSpPr>
              <p:cNvPr id="124" name="Gerade Verbindung mit Pfeil 123"/>
              <p:cNvCxnSpPr>
                <a:endCxn id="123" idx="0"/>
              </p:cNvCxnSpPr>
              <p:nvPr/>
            </p:nvCxnSpPr>
            <p:spPr>
              <a:xfrm rot="10800000" flipV="1">
                <a:off x="3822001" y="-9980353"/>
                <a:ext cx="1001215" cy="744439"/>
              </a:xfrm>
              <a:prstGeom prst="straightConnector1">
                <a:avLst/>
              </a:prstGeom>
              <a:solidFill>
                <a:schemeClr val="bg1">
                  <a:alpha val="83000"/>
                </a:schemeClr>
              </a:solidFill>
              <a:ln>
                <a:solidFill>
                  <a:srgbClr val="660032"/>
                </a:solidFill>
              </a:ln>
              <a:effectLst>
                <a:outerShdw blurRad="50800" dist="38100" dir="2700000">
                  <a:schemeClr val="bg1">
                    <a:alpha val="43000"/>
                  </a:schemeClr>
                </a:outerShdw>
              </a:effectLst>
            </p:spPr>
          </p:cxnSp>
        </p:grpSp>
        <p:cxnSp>
          <p:nvCxnSpPr>
            <p:cNvPr id="289" name="Gerade Verbindung mit Pfeil 288"/>
            <p:cNvCxnSpPr>
              <a:endCxn id="123" idx="0"/>
            </p:cNvCxnSpPr>
            <p:nvPr/>
          </p:nvCxnSpPr>
          <p:spPr>
            <a:xfrm rot="5400000">
              <a:off x="2462326" y="3847899"/>
              <a:ext cx="2009366" cy="158088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292" name="Pfeil nach rechts 291"/>
          <p:cNvSpPr/>
          <p:nvPr/>
        </p:nvSpPr>
        <p:spPr>
          <a:xfrm>
            <a:off x="6070302" y="5630333"/>
            <a:ext cx="2893230" cy="523220"/>
          </a:xfrm>
          <a:prstGeom prst="rightArrow">
            <a:avLst>
              <a:gd name="adj1" fmla="val 100000"/>
              <a:gd name="adj2" fmla="val 28557"/>
            </a:avLst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Ab 1936: Nationalsozialisten gewinnen an Einfluss in Österreich</a:t>
            </a:r>
            <a:endParaRPr lang="de-DE" sz="1400" dirty="0">
              <a:solidFill>
                <a:srgbClr val="660032"/>
              </a:solidFill>
            </a:endParaRPr>
          </a:p>
        </p:txBody>
      </p:sp>
      <p:pic>
        <p:nvPicPr>
          <p:cNvPr id="301" name="Bild 30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2399" y="1816758"/>
            <a:ext cx="3192746" cy="2148673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303" name="Bild 30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5126" y="4767386"/>
            <a:ext cx="1131381" cy="678829"/>
          </a:xfrm>
          <a:prstGeom prst="rect">
            <a:avLst/>
          </a:prstGeom>
        </p:spPr>
      </p:pic>
      <p:pic>
        <p:nvPicPr>
          <p:cNvPr id="304" name="Bild 3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624" y="4773704"/>
            <a:ext cx="1018243" cy="678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uppierung 102"/>
          <p:cNvGrpSpPr/>
          <p:nvPr/>
        </p:nvGrpSpPr>
        <p:grpSpPr>
          <a:xfrm>
            <a:off x="1402916" y="1098550"/>
            <a:ext cx="6645356" cy="4902849"/>
            <a:chOff x="1402916" y="1098550"/>
            <a:chExt cx="6645356" cy="4902849"/>
          </a:xfrm>
        </p:grpSpPr>
        <p:grpSp>
          <p:nvGrpSpPr>
            <p:cNvPr id="104" name="Gruppierung 86"/>
            <p:cNvGrpSpPr/>
            <p:nvPr/>
          </p:nvGrpSpPr>
          <p:grpSpPr>
            <a:xfrm>
              <a:off x="1402916" y="1098550"/>
              <a:ext cx="6645356" cy="4902849"/>
              <a:chOff x="1402916" y="1098550"/>
              <a:chExt cx="6645356" cy="4902849"/>
            </a:xfrm>
          </p:grpSpPr>
          <p:pic>
            <p:nvPicPr>
              <p:cNvPr id="106" name="Bild 105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02916" y="1105666"/>
                <a:ext cx="6645356" cy="4895733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sp>
            <p:nvSpPr>
              <p:cNvPr id="107" name="Freihandform 106"/>
              <p:cNvSpPr/>
              <p:nvPr/>
            </p:nvSpPr>
            <p:spPr>
              <a:xfrm>
                <a:off x="3657600" y="2374900"/>
                <a:ext cx="2387600" cy="2159000"/>
              </a:xfrm>
              <a:custGeom>
                <a:avLst/>
                <a:gdLst>
                  <a:gd name="connsiteX0" fmla="*/ 2247900 w 2387600"/>
                  <a:gd name="connsiteY0" fmla="*/ 0 h 2159000"/>
                  <a:gd name="connsiteX1" fmla="*/ 2197100 w 2387600"/>
                  <a:gd name="connsiteY1" fmla="*/ 127000 h 2159000"/>
                  <a:gd name="connsiteX2" fmla="*/ 2165350 w 2387600"/>
                  <a:gd name="connsiteY2" fmla="*/ 222250 h 2159000"/>
                  <a:gd name="connsiteX3" fmla="*/ 2120900 w 2387600"/>
                  <a:gd name="connsiteY3" fmla="*/ 273050 h 2159000"/>
                  <a:gd name="connsiteX4" fmla="*/ 2159000 w 2387600"/>
                  <a:gd name="connsiteY4" fmla="*/ 342900 h 2159000"/>
                  <a:gd name="connsiteX5" fmla="*/ 2082800 w 2387600"/>
                  <a:gd name="connsiteY5" fmla="*/ 476250 h 2159000"/>
                  <a:gd name="connsiteX6" fmla="*/ 1968500 w 2387600"/>
                  <a:gd name="connsiteY6" fmla="*/ 635000 h 2159000"/>
                  <a:gd name="connsiteX7" fmla="*/ 1847850 w 2387600"/>
                  <a:gd name="connsiteY7" fmla="*/ 711200 h 2159000"/>
                  <a:gd name="connsiteX8" fmla="*/ 1917700 w 2387600"/>
                  <a:gd name="connsiteY8" fmla="*/ 806450 h 2159000"/>
                  <a:gd name="connsiteX9" fmla="*/ 1943100 w 2387600"/>
                  <a:gd name="connsiteY9" fmla="*/ 882650 h 2159000"/>
                  <a:gd name="connsiteX10" fmla="*/ 2051050 w 2387600"/>
                  <a:gd name="connsiteY10" fmla="*/ 882650 h 2159000"/>
                  <a:gd name="connsiteX11" fmla="*/ 2146300 w 2387600"/>
                  <a:gd name="connsiteY11" fmla="*/ 996950 h 2159000"/>
                  <a:gd name="connsiteX12" fmla="*/ 2184400 w 2387600"/>
                  <a:gd name="connsiteY12" fmla="*/ 1060450 h 2159000"/>
                  <a:gd name="connsiteX13" fmla="*/ 2286000 w 2387600"/>
                  <a:gd name="connsiteY13" fmla="*/ 1079500 h 2159000"/>
                  <a:gd name="connsiteX14" fmla="*/ 2381250 w 2387600"/>
                  <a:gd name="connsiteY14" fmla="*/ 1174750 h 2159000"/>
                  <a:gd name="connsiteX15" fmla="*/ 2387600 w 2387600"/>
                  <a:gd name="connsiteY15" fmla="*/ 1270000 h 2159000"/>
                  <a:gd name="connsiteX16" fmla="*/ 2387600 w 2387600"/>
                  <a:gd name="connsiteY16" fmla="*/ 1333500 h 2159000"/>
                  <a:gd name="connsiteX17" fmla="*/ 2298700 w 2387600"/>
                  <a:gd name="connsiteY17" fmla="*/ 1384300 h 2159000"/>
                  <a:gd name="connsiteX18" fmla="*/ 2228850 w 2387600"/>
                  <a:gd name="connsiteY18" fmla="*/ 1447800 h 2159000"/>
                  <a:gd name="connsiteX19" fmla="*/ 2178050 w 2387600"/>
                  <a:gd name="connsiteY19" fmla="*/ 1416050 h 2159000"/>
                  <a:gd name="connsiteX20" fmla="*/ 2139950 w 2387600"/>
                  <a:gd name="connsiteY20" fmla="*/ 1416050 h 2159000"/>
                  <a:gd name="connsiteX21" fmla="*/ 2139950 w 2387600"/>
                  <a:gd name="connsiteY21" fmla="*/ 1416050 h 2159000"/>
                  <a:gd name="connsiteX22" fmla="*/ 2101850 w 2387600"/>
                  <a:gd name="connsiteY22" fmla="*/ 1352550 h 2159000"/>
                  <a:gd name="connsiteX23" fmla="*/ 1987550 w 2387600"/>
                  <a:gd name="connsiteY23" fmla="*/ 1301750 h 2159000"/>
                  <a:gd name="connsiteX24" fmla="*/ 1987550 w 2387600"/>
                  <a:gd name="connsiteY24" fmla="*/ 1352550 h 2159000"/>
                  <a:gd name="connsiteX25" fmla="*/ 1924050 w 2387600"/>
                  <a:gd name="connsiteY25" fmla="*/ 1384300 h 2159000"/>
                  <a:gd name="connsiteX26" fmla="*/ 1860550 w 2387600"/>
                  <a:gd name="connsiteY26" fmla="*/ 1295400 h 2159000"/>
                  <a:gd name="connsiteX27" fmla="*/ 1905000 w 2387600"/>
                  <a:gd name="connsiteY27" fmla="*/ 1250950 h 2159000"/>
                  <a:gd name="connsiteX28" fmla="*/ 1708150 w 2387600"/>
                  <a:gd name="connsiteY28" fmla="*/ 1206500 h 2159000"/>
                  <a:gd name="connsiteX29" fmla="*/ 1657350 w 2387600"/>
                  <a:gd name="connsiteY29" fmla="*/ 1136650 h 2159000"/>
                  <a:gd name="connsiteX30" fmla="*/ 1581150 w 2387600"/>
                  <a:gd name="connsiteY30" fmla="*/ 1187450 h 2159000"/>
                  <a:gd name="connsiteX31" fmla="*/ 1511300 w 2387600"/>
                  <a:gd name="connsiteY31" fmla="*/ 1136650 h 2159000"/>
                  <a:gd name="connsiteX32" fmla="*/ 1466850 w 2387600"/>
                  <a:gd name="connsiteY32" fmla="*/ 1206500 h 2159000"/>
                  <a:gd name="connsiteX33" fmla="*/ 1371600 w 2387600"/>
                  <a:gd name="connsiteY33" fmla="*/ 1231900 h 2159000"/>
                  <a:gd name="connsiteX34" fmla="*/ 1295400 w 2387600"/>
                  <a:gd name="connsiteY34" fmla="*/ 1276350 h 2159000"/>
                  <a:gd name="connsiteX35" fmla="*/ 1219200 w 2387600"/>
                  <a:gd name="connsiteY35" fmla="*/ 1327150 h 2159000"/>
                  <a:gd name="connsiteX36" fmla="*/ 1181100 w 2387600"/>
                  <a:gd name="connsiteY36" fmla="*/ 1327150 h 2159000"/>
                  <a:gd name="connsiteX37" fmla="*/ 1149350 w 2387600"/>
                  <a:gd name="connsiteY37" fmla="*/ 1358900 h 2159000"/>
                  <a:gd name="connsiteX38" fmla="*/ 1111250 w 2387600"/>
                  <a:gd name="connsiteY38" fmla="*/ 1352550 h 2159000"/>
                  <a:gd name="connsiteX39" fmla="*/ 1181100 w 2387600"/>
                  <a:gd name="connsiteY39" fmla="*/ 1447800 h 2159000"/>
                  <a:gd name="connsiteX40" fmla="*/ 1181100 w 2387600"/>
                  <a:gd name="connsiteY40" fmla="*/ 1524000 h 2159000"/>
                  <a:gd name="connsiteX41" fmla="*/ 1206500 w 2387600"/>
                  <a:gd name="connsiteY41" fmla="*/ 1574800 h 2159000"/>
                  <a:gd name="connsiteX42" fmla="*/ 1295400 w 2387600"/>
                  <a:gd name="connsiteY42" fmla="*/ 1651000 h 2159000"/>
                  <a:gd name="connsiteX43" fmla="*/ 1339850 w 2387600"/>
                  <a:gd name="connsiteY43" fmla="*/ 1701800 h 2159000"/>
                  <a:gd name="connsiteX44" fmla="*/ 1435100 w 2387600"/>
                  <a:gd name="connsiteY44" fmla="*/ 1784350 h 2159000"/>
                  <a:gd name="connsiteX45" fmla="*/ 1409700 w 2387600"/>
                  <a:gd name="connsiteY45" fmla="*/ 1847850 h 2159000"/>
                  <a:gd name="connsiteX46" fmla="*/ 1346200 w 2387600"/>
                  <a:gd name="connsiteY46" fmla="*/ 1828800 h 2159000"/>
                  <a:gd name="connsiteX47" fmla="*/ 1320800 w 2387600"/>
                  <a:gd name="connsiteY47" fmla="*/ 1898650 h 2159000"/>
                  <a:gd name="connsiteX48" fmla="*/ 1231900 w 2387600"/>
                  <a:gd name="connsiteY48" fmla="*/ 1943100 h 2159000"/>
                  <a:gd name="connsiteX49" fmla="*/ 1282700 w 2387600"/>
                  <a:gd name="connsiteY49" fmla="*/ 2057400 h 2159000"/>
                  <a:gd name="connsiteX50" fmla="*/ 1276350 w 2387600"/>
                  <a:gd name="connsiteY50" fmla="*/ 2120900 h 2159000"/>
                  <a:gd name="connsiteX51" fmla="*/ 1225550 w 2387600"/>
                  <a:gd name="connsiteY51" fmla="*/ 2076450 h 2159000"/>
                  <a:gd name="connsiteX52" fmla="*/ 1168400 w 2387600"/>
                  <a:gd name="connsiteY52" fmla="*/ 2082800 h 2159000"/>
                  <a:gd name="connsiteX53" fmla="*/ 1130300 w 2387600"/>
                  <a:gd name="connsiteY53" fmla="*/ 2057400 h 2159000"/>
                  <a:gd name="connsiteX54" fmla="*/ 1054100 w 2387600"/>
                  <a:gd name="connsiteY54" fmla="*/ 2095500 h 2159000"/>
                  <a:gd name="connsiteX55" fmla="*/ 965200 w 2387600"/>
                  <a:gd name="connsiteY55" fmla="*/ 2139950 h 2159000"/>
                  <a:gd name="connsiteX56" fmla="*/ 876300 w 2387600"/>
                  <a:gd name="connsiteY56" fmla="*/ 2114550 h 2159000"/>
                  <a:gd name="connsiteX57" fmla="*/ 800100 w 2387600"/>
                  <a:gd name="connsiteY57" fmla="*/ 2114550 h 2159000"/>
                  <a:gd name="connsiteX58" fmla="*/ 736600 w 2387600"/>
                  <a:gd name="connsiteY58" fmla="*/ 2159000 h 2159000"/>
                  <a:gd name="connsiteX59" fmla="*/ 692150 w 2387600"/>
                  <a:gd name="connsiteY59" fmla="*/ 2089150 h 2159000"/>
                  <a:gd name="connsiteX60" fmla="*/ 692150 w 2387600"/>
                  <a:gd name="connsiteY60" fmla="*/ 2089150 h 2159000"/>
                  <a:gd name="connsiteX61" fmla="*/ 615950 w 2387600"/>
                  <a:gd name="connsiteY61" fmla="*/ 2095500 h 2159000"/>
                  <a:gd name="connsiteX62" fmla="*/ 565150 w 2387600"/>
                  <a:gd name="connsiteY62" fmla="*/ 2082800 h 2159000"/>
                  <a:gd name="connsiteX63" fmla="*/ 520700 w 2387600"/>
                  <a:gd name="connsiteY63" fmla="*/ 2082800 h 2159000"/>
                  <a:gd name="connsiteX64" fmla="*/ 469900 w 2387600"/>
                  <a:gd name="connsiteY64" fmla="*/ 2051050 h 2159000"/>
                  <a:gd name="connsiteX65" fmla="*/ 406400 w 2387600"/>
                  <a:gd name="connsiteY65" fmla="*/ 2108200 h 2159000"/>
                  <a:gd name="connsiteX66" fmla="*/ 330200 w 2387600"/>
                  <a:gd name="connsiteY66" fmla="*/ 2120900 h 2159000"/>
                  <a:gd name="connsiteX67" fmla="*/ 292100 w 2387600"/>
                  <a:gd name="connsiteY67" fmla="*/ 2095500 h 2159000"/>
                  <a:gd name="connsiteX68" fmla="*/ 285750 w 2387600"/>
                  <a:gd name="connsiteY68" fmla="*/ 2019300 h 2159000"/>
                  <a:gd name="connsiteX69" fmla="*/ 285750 w 2387600"/>
                  <a:gd name="connsiteY69" fmla="*/ 1949450 h 2159000"/>
                  <a:gd name="connsiteX70" fmla="*/ 323850 w 2387600"/>
                  <a:gd name="connsiteY70" fmla="*/ 1854200 h 2159000"/>
                  <a:gd name="connsiteX71" fmla="*/ 387350 w 2387600"/>
                  <a:gd name="connsiteY71" fmla="*/ 1720850 h 2159000"/>
                  <a:gd name="connsiteX72" fmla="*/ 311150 w 2387600"/>
                  <a:gd name="connsiteY72" fmla="*/ 1689100 h 2159000"/>
                  <a:gd name="connsiteX73" fmla="*/ 241300 w 2387600"/>
                  <a:gd name="connsiteY73" fmla="*/ 1663700 h 2159000"/>
                  <a:gd name="connsiteX74" fmla="*/ 165100 w 2387600"/>
                  <a:gd name="connsiteY74" fmla="*/ 1651000 h 2159000"/>
                  <a:gd name="connsiteX75" fmla="*/ 95250 w 2387600"/>
                  <a:gd name="connsiteY75" fmla="*/ 1631950 h 2159000"/>
                  <a:gd name="connsiteX76" fmla="*/ 69850 w 2387600"/>
                  <a:gd name="connsiteY76" fmla="*/ 1555750 h 2159000"/>
                  <a:gd name="connsiteX77" fmla="*/ 69850 w 2387600"/>
                  <a:gd name="connsiteY77" fmla="*/ 1460500 h 2159000"/>
                  <a:gd name="connsiteX78" fmla="*/ 25400 w 2387600"/>
                  <a:gd name="connsiteY78" fmla="*/ 1390650 h 2159000"/>
                  <a:gd name="connsiteX79" fmla="*/ 76200 w 2387600"/>
                  <a:gd name="connsiteY79" fmla="*/ 1327150 h 2159000"/>
                  <a:gd name="connsiteX80" fmla="*/ 44450 w 2387600"/>
                  <a:gd name="connsiteY80" fmla="*/ 1270000 h 2159000"/>
                  <a:gd name="connsiteX81" fmla="*/ 0 w 2387600"/>
                  <a:gd name="connsiteY81" fmla="*/ 1200150 h 2159000"/>
                  <a:gd name="connsiteX82" fmla="*/ 6350 w 2387600"/>
                  <a:gd name="connsiteY82" fmla="*/ 1155700 h 2159000"/>
                  <a:gd name="connsiteX83" fmla="*/ 6350 w 2387600"/>
                  <a:gd name="connsiteY83" fmla="*/ 1155700 h 2159000"/>
                  <a:gd name="connsiteX84" fmla="*/ 6350 w 2387600"/>
                  <a:gd name="connsiteY84" fmla="*/ 1079500 h 2159000"/>
                  <a:gd name="connsiteX85" fmla="*/ 31750 w 2387600"/>
                  <a:gd name="connsiteY85" fmla="*/ 1022350 h 2159000"/>
                  <a:gd name="connsiteX86" fmla="*/ 6350 w 2387600"/>
                  <a:gd name="connsiteY86" fmla="*/ 933450 h 2159000"/>
                  <a:gd name="connsiteX87" fmla="*/ 12700 w 2387600"/>
                  <a:gd name="connsiteY87" fmla="*/ 889000 h 2159000"/>
                  <a:gd name="connsiteX88" fmla="*/ 101600 w 2387600"/>
                  <a:gd name="connsiteY88" fmla="*/ 863600 h 2159000"/>
                  <a:gd name="connsiteX89" fmla="*/ 177800 w 2387600"/>
                  <a:gd name="connsiteY89" fmla="*/ 844550 h 2159000"/>
                  <a:gd name="connsiteX90" fmla="*/ 203200 w 2387600"/>
                  <a:gd name="connsiteY90" fmla="*/ 742950 h 2159000"/>
                  <a:gd name="connsiteX91" fmla="*/ 152400 w 2387600"/>
                  <a:gd name="connsiteY91" fmla="*/ 704850 h 2159000"/>
                  <a:gd name="connsiteX92" fmla="*/ 107950 w 2387600"/>
                  <a:gd name="connsiteY92" fmla="*/ 685800 h 2159000"/>
                  <a:gd name="connsiteX93" fmla="*/ 107950 w 2387600"/>
                  <a:gd name="connsiteY93" fmla="*/ 685800 h 2159000"/>
                  <a:gd name="connsiteX94" fmla="*/ 190500 w 2387600"/>
                  <a:gd name="connsiteY94" fmla="*/ 660400 h 2159000"/>
                  <a:gd name="connsiteX95" fmla="*/ 190500 w 2387600"/>
                  <a:gd name="connsiteY95" fmla="*/ 577850 h 2159000"/>
                  <a:gd name="connsiteX96" fmla="*/ 190500 w 2387600"/>
                  <a:gd name="connsiteY96" fmla="*/ 577850 h 2159000"/>
                  <a:gd name="connsiteX97" fmla="*/ 222250 w 2387600"/>
                  <a:gd name="connsiteY97" fmla="*/ 469900 h 215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2387600" h="2159000">
                    <a:moveTo>
                      <a:pt x="2247900" y="0"/>
                    </a:moveTo>
                    <a:lnTo>
                      <a:pt x="2197100" y="127000"/>
                    </a:lnTo>
                    <a:lnTo>
                      <a:pt x="2165350" y="222250"/>
                    </a:lnTo>
                    <a:lnTo>
                      <a:pt x="2120900" y="273050"/>
                    </a:lnTo>
                    <a:lnTo>
                      <a:pt x="2159000" y="342900"/>
                    </a:lnTo>
                    <a:lnTo>
                      <a:pt x="2082800" y="476250"/>
                    </a:lnTo>
                    <a:lnTo>
                      <a:pt x="1968500" y="635000"/>
                    </a:lnTo>
                    <a:lnTo>
                      <a:pt x="1847850" y="711200"/>
                    </a:lnTo>
                    <a:lnTo>
                      <a:pt x="1917700" y="806450"/>
                    </a:lnTo>
                    <a:lnTo>
                      <a:pt x="1943100" y="882650"/>
                    </a:lnTo>
                    <a:lnTo>
                      <a:pt x="2051050" y="882650"/>
                    </a:lnTo>
                    <a:lnTo>
                      <a:pt x="2146300" y="996950"/>
                    </a:lnTo>
                    <a:lnTo>
                      <a:pt x="2184400" y="1060450"/>
                    </a:lnTo>
                    <a:lnTo>
                      <a:pt x="2286000" y="1079500"/>
                    </a:lnTo>
                    <a:lnTo>
                      <a:pt x="2381250" y="1174750"/>
                    </a:lnTo>
                    <a:lnTo>
                      <a:pt x="2387600" y="1270000"/>
                    </a:lnTo>
                    <a:lnTo>
                      <a:pt x="2387600" y="1333500"/>
                    </a:lnTo>
                    <a:lnTo>
                      <a:pt x="2298700" y="1384300"/>
                    </a:lnTo>
                    <a:lnTo>
                      <a:pt x="2228850" y="1447800"/>
                    </a:lnTo>
                    <a:lnTo>
                      <a:pt x="2178050" y="1416050"/>
                    </a:lnTo>
                    <a:lnTo>
                      <a:pt x="2139950" y="1416050"/>
                    </a:lnTo>
                    <a:lnTo>
                      <a:pt x="2139950" y="1416050"/>
                    </a:lnTo>
                    <a:lnTo>
                      <a:pt x="2101850" y="1352550"/>
                    </a:lnTo>
                    <a:lnTo>
                      <a:pt x="1987550" y="1301750"/>
                    </a:lnTo>
                    <a:lnTo>
                      <a:pt x="1987550" y="1352550"/>
                    </a:lnTo>
                    <a:lnTo>
                      <a:pt x="1924050" y="1384300"/>
                    </a:lnTo>
                    <a:lnTo>
                      <a:pt x="1860550" y="1295400"/>
                    </a:lnTo>
                    <a:lnTo>
                      <a:pt x="1905000" y="1250950"/>
                    </a:lnTo>
                    <a:lnTo>
                      <a:pt x="1708150" y="1206500"/>
                    </a:lnTo>
                    <a:lnTo>
                      <a:pt x="1657350" y="1136650"/>
                    </a:lnTo>
                    <a:lnTo>
                      <a:pt x="1581150" y="1187450"/>
                    </a:lnTo>
                    <a:lnTo>
                      <a:pt x="1511300" y="1136650"/>
                    </a:lnTo>
                    <a:lnTo>
                      <a:pt x="1466850" y="1206500"/>
                    </a:lnTo>
                    <a:lnTo>
                      <a:pt x="1371600" y="1231900"/>
                    </a:lnTo>
                    <a:lnTo>
                      <a:pt x="1295400" y="1276350"/>
                    </a:lnTo>
                    <a:lnTo>
                      <a:pt x="1219200" y="1327150"/>
                    </a:lnTo>
                    <a:lnTo>
                      <a:pt x="1181100" y="1327150"/>
                    </a:lnTo>
                    <a:lnTo>
                      <a:pt x="1149350" y="1358900"/>
                    </a:lnTo>
                    <a:lnTo>
                      <a:pt x="1111250" y="1352550"/>
                    </a:lnTo>
                    <a:lnTo>
                      <a:pt x="1181100" y="1447800"/>
                    </a:lnTo>
                    <a:lnTo>
                      <a:pt x="1181100" y="1524000"/>
                    </a:lnTo>
                    <a:lnTo>
                      <a:pt x="1206500" y="1574800"/>
                    </a:lnTo>
                    <a:lnTo>
                      <a:pt x="1295400" y="1651000"/>
                    </a:lnTo>
                    <a:lnTo>
                      <a:pt x="1339850" y="1701800"/>
                    </a:lnTo>
                    <a:lnTo>
                      <a:pt x="1435100" y="1784350"/>
                    </a:lnTo>
                    <a:lnTo>
                      <a:pt x="1409700" y="1847850"/>
                    </a:lnTo>
                    <a:lnTo>
                      <a:pt x="1346200" y="1828800"/>
                    </a:lnTo>
                    <a:lnTo>
                      <a:pt x="1320800" y="1898650"/>
                    </a:lnTo>
                    <a:lnTo>
                      <a:pt x="1231900" y="1943100"/>
                    </a:lnTo>
                    <a:lnTo>
                      <a:pt x="1282700" y="2057400"/>
                    </a:lnTo>
                    <a:lnTo>
                      <a:pt x="1276350" y="2120900"/>
                    </a:lnTo>
                    <a:lnTo>
                      <a:pt x="1225550" y="2076450"/>
                    </a:lnTo>
                    <a:lnTo>
                      <a:pt x="1168400" y="2082800"/>
                    </a:lnTo>
                    <a:lnTo>
                      <a:pt x="1130300" y="2057400"/>
                    </a:lnTo>
                    <a:lnTo>
                      <a:pt x="1054100" y="2095500"/>
                    </a:lnTo>
                    <a:lnTo>
                      <a:pt x="965200" y="2139950"/>
                    </a:lnTo>
                    <a:lnTo>
                      <a:pt x="876300" y="2114550"/>
                    </a:lnTo>
                    <a:lnTo>
                      <a:pt x="800100" y="2114550"/>
                    </a:lnTo>
                    <a:lnTo>
                      <a:pt x="736600" y="2159000"/>
                    </a:lnTo>
                    <a:lnTo>
                      <a:pt x="692150" y="2089150"/>
                    </a:lnTo>
                    <a:lnTo>
                      <a:pt x="692150" y="2089150"/>
                    </a:lnTo>
                    <a:lnTo>
                      <a:pt x="615950" y="2095500"/>
                    </a:lnTo>
                    <a:lnTo>
                      <a:pt x="565150" y="2082800"/>
                    </a:lnTo>
                    <a:lnTo>
                      <a:pt x="520700" y="2082800"/>
                    </a:lnTo>
                    <a:lnTo>
                      <a:pt x="469900" y="2051050"/>
                    </a:lnTo>
                    <a:lnTo>
                      <a:pt x="406400" y="2108200"/>
                    </a:lnTo>
                    <a:lnTo>
                      <a:pt x="330200" y="2120900"/>
                    </a:lnTo>
                    <a:lnTo>
                      <a:pt x="292100" y="2095500"/>
                    </a:lnTo>
                    <a:lnTo>
                      <a:pt x="285750" y="2019300"/>
                    </a:lnTo>
                    <a:lnTo>
                      <a:pt x="285750" y="1949450"/>
                    </a:lnTo>
                    <a:lnTo>
                      <a:pt x="323850" y="1854200"/>
                    </a:lnTo>
                    <a:lnTo>
                      <a:pt x="387350" y="1720850"/>
                    </a:lnTo>
                    <a:lnTo>
                      <a:pt x="311150" y="1689100"/>
                    </a:lnTo>
                    <a:lnTo>
                      <a:pt x="241300" y="1663700"/>
                    </a:lnTo>
                    <a:lnTo>
                      <a:pt x="165100" y="1651000"/>
                    </a:lnTo>
                    <a:lnTo>
                      <a:pt x="95250" y="1631950"/>
                    </a:lnTo>
                    <a:lnTo>
                      <a:pt x="69850" y="1555750"/>
                    </a:lnTo>
                    <a:lnTo>
                      <a:pt x="69850" y="1460500"/>
                    </a:lnTo>
                    <a:lnTo>
                      <a:pt x="25400" y="1390650"/>
                    </a:lnTo>
                    <a:lnTo>
                      <a:pt x="76200" y="1327150"/>
                    </a:lnTo>
                    <a:lnTo>
                      <a:pt x="44450" y="1270000"/>
                    </a:lnTo>
                    <a:lnTo>
                      <a:pt x="0" y="1200150"/>
                    </a:lnTo>
                    <a:lnTo>
                      <a:pt x="6350" y="1155700"/>
                    </a:lnTo>
                    <a:lnTo>
                      <a:pt x="6350" y="1155700"/>
                    </a:lnTo>
                    <a:lnTo>
                      <a:pt x="6350" y="1079500"/>
                    </a:lnTo>
                    <a:lnTo>
                      <a:pt x="31750" y="1022350"/>
                    </a:lnTo>
                    <a:lnTo>
                      <a:pt x="6350" y="933450"/>
                    </a:lnTo>
                    <a:lnTo>
                      <a:pt x="12700" y="889000"/>
                    </a:lnTo>
                    <a:lnTo>
                      <a:pt x="101600" y="863600"/>
                    </a:lnTo>
                    <a:lnTo>
                      <a:pt x="177800" y="844550"/>
                    </a:lnTo>
                    <a:lnTo>
                      <a:pt x="203200" y="742950"/>
                    </a:lnTo>
                    <a:lnTo>
                      <a:pt x="152400" y="704850"/>
                    </a:lnTo>
                    <a:lnTo>
                      <a:pt x="107950" y="685800"/>
                    </a:lnTo>
                    <a:lnTo>
                      <a:pt x="107950" y="685800"/>
                    </a:lnTo>
                    <a:lnTo>
                      <a:pt x="190500" y="660400"/>
                    </a:lnTo>
                    <a:lnTo>
                      <a:pt x="190500" y="577850"/>
                    </a:lnTo>
                    <a:lnTo>
                      <a:pt x="190500" y="577850"/>
                    </a:lnTo>
                    <a:lnTo>
                      <a:pt x="222250" y="4699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9" name="Freihandform 108"/>
              <p:cNvSpPr/>
              <p:nvPr/>
            </p:nvSpPr>
            <p:spPr>
              <a:xfrm>
                <a:off x="4133850" y="2330450"/>
                <a:ext cx="177800" cy="31750"/>
              </a:xfrm>
              <a:custGeom>
                <a:avLst/>
                <a:gdLst>
                  <a:gd name="connsiteX0" fmla="*/ 0 w 177800"/>
                  <a:gd name="connsiteY0" fmla="*/ 0 h 31750"/>
                  <a:gd name="connsiteX1" fmla="*/ 133350 w 177800"/>
                  <a:gd name="connsiteY1" fmla="*/ 31750 h 31750"/>
                  <a:gd name="connsiteX2" fmla="*/ 177800 w 177800"/>
                  <a:gd name="connsiteY2" fmla="*/ 12700 h 3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800" h="31750">
                    <a:moveTo>
                      <a:pt x="0" y="0"/>
                    </a:moveTo>
                    <a:lnTo>
                      <a:pt x="133350" y="31750"/>
                    </a:lnTo>
                    <a:lnTo>
                      <a:pt x="177800" y="127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2" name="Freihandform 111"/>
              <p:cNvSpPr/>
              <p:nvPr/>
            </p:nvSpPr>
            <p:spPr>
              <a:xfrm>
                <a:off x="3168650" y="3371850"/>
                <a:ext cx="495300" cy="215900"/>
              </a:xfrm>
              <a:custGeom>
                <a:avLst/>
                <a:gdLst>
                  <a:gd name="connsiteX0" fmla="*/ 0 w 495300"/>
                  <a:gd name="connsiteY0" fmla="*/ 38100 h 215900"/>
                  <a:gd name="connsiteX1" fmla="*/ 44450 w 495300"/>
                  <a:gd name="connsiteY1" fmla="*/ 44450 h 215900"/>
                  <a:gd name="connsiteX2" fmla="*/ 114300 w 495300"/>
                  <a:gd name="connsiteY2" fmla="*/ 88900 h 215900"/>
                  <a:gd name="connsiteX3" fmla="*/ 165100 w 495300"/>
                  <a:gd name="connsiteY3" fmla="*/ 31750 h 215900"/>
                  <a:gd name="connsiteX4" fmla="*/ 209550 w 495300"/>
                  <a:gd name="connsiteY4" fmla="*/ 0 h 215900"/>
                  <a:gd name="connsiteX5" fmla="*/ 266700 w 495300"/>
                  <a:gd name="connsiteY5" fmla="*/ 0 h 215900"/>
                  <a:gd name="connsiteX6" fmla="*/ 311150 w 495300"/>
                  <a:gd name="connsiteY6" fmla="*/ 19050 h 215900"/>
                  <a:gd name="connsiteX7" fmla="*/ 349250 w 495300"/>
                  <a:gd name="connsiteY7" fmla="*/ 76200 h 215900"/>
                  <a:gd name="connsiteX8" fmla="*/ 419100 w 495300"/>
                  <a:gd name="connsiteY8" fmla="*/ 57150 h 215900"/>
                  <a:gd name="connsiteX9" fmla="*/ 444500 w 495300"/>
                  <a:gd name="connsiteY9" fmla="*/ 107950 h 215900"/>
                  <a:gd name="connsiteX10" fmla="*/ 419100 w 495300"/>
                  <a:gd name="connsiteY10" fmla="*/ 190500 h 215900"/>
                  <a:gd name="connsiteX11" fmla="*/ 419100 w 495300"/>
                  <a:gd name="connsiteY11" fmla="*/ 190500 h 215900"/>
                  <a:gd name="connsiteX12" fmla="*/ 419100 w 495300"/>
                  <a:gd name="connsiteY12" fmla="*/ 190500 h 215900"/>
                  <a:gd name="connsiteX13" fmla="*/ 419100 w 495300"/>
                  <a:gd name="connsiteY13" fmla="*/ 190500 h 215900"/>
                  <a:gd name="connsiteX14" fmla="*/ 495300 w 495300"/>
                  <a:gd name="connsiteY14" fmla="*/ 21590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5300" h="215900">
                    <a:moveTo>
                      <a:pt x="0" y="38100"/>
                    </a:moveTo>
                    <a:lnTo>
                      <a:pt x="44450" y="44450"/>
                    </a:lnTo>
                    <a:lnTo>
                      <a:pt x="114300" y="88900"/>
                    </a:lnTo>
                    <a:lnTo>
                      <a:pt x="165100" y="31750"/>
                    </a:lnTo>
                    <a:lnTo>
                      <a:pt x="209550" y="0"/>
                    </a:lnTo>
                    <a:lnTo>
                      <a:pt x="266700" y="0"/>
                    </a:lnTo>
                    <a:lnTo>
                      <a:pt x="311150" y="19050"/>
                    </a:lnTo>
                    <a:lnTo>
                      <a:pt x="349250" y="76200"/>
                    </a:lnTo>
                    <a:lnTo>
                      <a:pt x="419100" y="57150"/>
                    </a:lnTo>
                    <a:lnTo>
                      <a:pt x="444500" y="107950"/>
                    </a:lnTo>
                    <a:lnTo>
                      <a:pt x="419100" y="190500"/>
                    </a:lnTo>
                    <a:lnTo>
                      <a:pt x="419100" y="190500"/>
                    </a:lnTo>
                    <a:lnTo>
                      <a:pt x="419100" y="190500"/>
                    </a:lnTo>
                    <a:lnTo>
                      <a:pt x="419100" y="190500"/>
                    </a:lnTo>
                    <a:lnTo>
                      <a:pt x="495300" y="2159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14" name="Freihandform 113"/>
              <p:cNvSpPr/>
              <p:nvPr/>
            </p:nvSpPr>
            <p:spPr>
              <a:xfrm>
                <a:off x="3602567" y="3746500"/>
                <a:ext cx="114300" cy="207433"/>
              </a:xfrm>
              <a:custGeom>
                <a:avLst/>
                <a:gdLst>
                  <a:gd name="connsiteX0" fmla="*/ 114300 w 114300"/>
                  <a:gd name="connsiteY0" fmla="*/ 207433 h 207433"/>
                  <a:gd name="connsiteX1" fmla="*/ 80433 w 114300"/>
                  <a:gd name="connsiteY1" fmla="*/ 190500 h 207433"/>
                  <a:gd name="connsiteX2" fmla="*/ 46566 w 114300"/>
                  <a:gd name="connsiteY2" fmla="*/ 207433 h 207433"/>
                  <a:gd name="connsiteX3" fmla="*/ 16933 w 114300"/>
                  <a:gd name="connsiteY3" fmla="*/ 177800 h 207433"/>
                  <a:gd name="connsiteX4" fmla="*/ 29633 w 114300"/>
                  <a:gd name="connsiteY4" fmla="*/ 143933 h 207433"/>
                  <a:gd name="connsiteX5" fmla="*/ 0 w 114300"/>
                  <a:gd name="connsiteY5" fmla="*/ 105833 h 207433"/>
                  <a:gd name="connsiteX6" fmla="*/ 0 w 114300"/>
                  <a:gd name="connsiteY6" fmla="*/ 80433 h 207433"/>
                  <a:gd name="connsiteX7" fmla="*/ 42333 w 114300"/>
                  <a:gd name="connsiteY7" fmla="*/ 0 h 207433"/>
                  <a:gd name="connsiteX8" fmla="*/ 80433 w 114300"/>
                  <a:gd name="connsiteY8" fmla="*/ 16933 h 20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207433">
                    <a:moveTo>
                      <a:pt x="114300" y="207433"/>
                    </a:moveTo>
                    <a:lnTo>
                      <a:pt x="80433" y="190500"/>
                    </a:lnTo>
                    <a:lnTo>
                      <a:pt x="46566" y="207433"/>
                    </a:lnTo>
                    <a:lnTo>
                      <a:pt x="16933" y="177800"/>
                    </a:lnTo>
                    <a:lnTo>
                      <a:pt x="29633" y="143933"/>
                    </a:lnTo>
                    <a:lnTo>
                      <a:pt x="0" y="105833"/>
                    </a:lnTo>
                    <a:lnTo>
                      <a:pt x="0" y="80433"/>
                    </a:lnTo>
                    <a:lnTo>
                      <a:pt x="42333" y="0"/>
                    </a:lnTo>
                    <a:lnTo>
                      <a:pt x="80433" y="16933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5" name="Freihandform 114"/>
              <p:cNvSpPr/>
              <p:nvPr/>
            </p:nvSpPr>
            <p:spPr>
              <a:xfrm>
                <a:off x="3018367" y="3488267"/>
                <a:ext cx="605366" cy="457200"/>
              </a:xfrm>
              <a:custGeom>
                <a:avLst/>
                <a:gdLst>
                  <a:gd name="connsiteX0" fmla="*/ 0 w 605366"/>
                  <a:gd name="connsiteY0" fmla="*/ 0 h 457200"/>
                  <a:gd name="connsiteX1" fmla="*/ 12700 w 605366"/>
                  <a:gd name="connsiteY1" fmla="*/ 38100 h 457200"/>
                  <a:gd name="connsiteX2" fmla="*/ 12700 w 605366"/>
                  <a:gd name="connsiteY2" fmla="*/ 80433 h 457200"/>
                  <a:gd name="connsiteX3" fmla="*/ 76200 w 605366"/>
                  <a:gd name="connsiteY3" fmla="*/ 114300 h 457200"/>
                  <a:gd name="connsiteX4" fmla="*/ 97366 w 605366"/>
                  <a:gd name="connsiteY4" fmla="*/ 88900 h 457200"/>
                  <a:gd name="connsiteX5" fmla="*/ 122766 w 605366"/>
                  <a:gd name="connsiteY5" fmla="*/ 88900 h 457200"/>
                  <a:gd name="connsiteX6" fmla="*/ 143933 w 605366"/>
                  <a:gd name="connsiteY6" fmla="*/ 118533 h 457200"/>
                  <a:gd name="connsiteX7" fmla="*/ 143933 w 605366"/>
                  <a:gd name="connsiteY7" fmla="*/ 169333 h 457200"/>
                  <a:gd name="connsiteX8" fmla="*/ 203200 w 605366"/>
                  <a:gd name="connsiteY8" fmla="*/ 173566 h 457200"/>
                  <a:gd name="connsiteX9" fmla="*/ 220133 w 605366"/>
                  <a:gd name="connsiteY9" fmla="*/ 224366 h 457200"/>
                  <a:gd name="connsiteX10" fmla="*/ 279400 w 605366"/>
                  <a:gd name="connsiteY10" fmla="*/ 215900 h 457200"/>
                  <a:gd name="connsiteX11" fmla="*/ 309033 w 605366"/>
                  <a:gd name="connsiteY11" fmla="*/ 249766 h 457200"/>
                  <a:gd name="connsiteX12" fmla="*/ 296333 w 605366"/>
                  <a:gd name="connsiteY12" fmla="*/ 304800 h 457200"/>
                  <a:gd name="connsiteX13" fmla="*/ 309033 w 605366"/>
                  <a:gd name="connsiteY13" fmla="*/ 325966 h 457200"/>
                  <a:gd name="connsiteX14" fmla="*/ 368300 w 605366"/>
                  <a:gd name="connsiteY14" fmla="*/ 325966 h 457200"/>
                  <a:gd name="connsiteX15" fmla="*/ 406400 w 605366"/>
                  <a:gd name="connsiteY15" fmla="*/ 283633 h 457200"/>
                  <a:gd name="connsiteX16" fmla="*/ 427566 w 605366"/>
                  <a:gd name="connsiteY16" fmla="*/ 300566 h 457200"/>
                  <a:gd name="connsiteX17" fmla="*/ 427566 w 605366"/>
                  <a:gd name="connsiteY17" fmla="*/ 342900 h 457200"/>
                  <a:gd name="connsiteX18" fmla="*/ 427566 w 605366"/>
                  <a:gd name="connsiteY18" fmla="*/ 368300 h 457200"/>
                  <a:gd name="connsiteX19" fmla="*/ 469900 w 605366"/>
                  <a:gd name="connsiteY19" fmla="*/ 389466 h 457200"/>
                  <a:gd name="connsiteX20" fmla="*/ 508000 w 605366"/>
                  <a:gd name="connsiteY20" fmla="*/ 414866 h 457200"/>
                  <a:gd name="connsiteX21" fmla="*/ 546100 w 605366"/>
                  <a:gd name="connsiteY21" fmla="*/ 457200 h 457200"/>
                  <a:gd name="connsiteX22" fmla="*/ 605366 w 605366"/>
                  <a:gd name="connsiteY22" fmla="*/ 436033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05366" h="457200">
                    <a:moveTo>
                      <a:pt x="0" y="0"/>
                    </a:moveTo>
                    <a:lnTo>
                      <a:pt x="12700" y="38100"/>
                    </a:lnTo>
                    <a:lnTo>
                      <a:pt x="12700" y="80433"/>
                    </a:lnTo>
                    <a:lnTo>
                      <a:pt x="76200" y="114300"/>
                    </a:lnTo>
                    <a:lnTo>
                      <a:pt x="97366" y="88900"/>
                    </a:lnTo>
                    <a:lnTo>
                      <a:pt x="122766" y="88900"/>
                    </a:lnTo>
                    <a:lnTo>
                      <a:pt x="143933" y="118533"/>
                    </a:lnTo>
                    <a:lnTo>
                      <a:pt x="143933" y="169333"/>
                    </a:lnTo>
                    <a:lnTo>
                      <a:pt x="203200" y="173566"/>
                    </a:lnTo>
                    <a:lnTo>
                      <a:pt x="220133" y="224366"/>
                    </a:lnTo>
                    <a:lnTo>
                      <a:pt x="279400" y="215900"/>
                    </a:lnTo>
                    <a:lnTo>
                      <a:pt x="309033" y="249766"/>
                    </a:lnTo>
                    <a:lnTo>
                      <a:pt x="296333" y="304800"/>
                    </a:lnTo>
                    <a:lnTo>
                      <a:pt x="309033" y="325966"/>
                    </a:lnTo>
                    <a:lnTo>
                      <a:pt x="368300" y="325966"/>
                    </a:lnTo>
                    <a:lnTo>
                      <a:pt x="406400" y="283633"/>
                    </a:lnTo>
                    <a:lnTo>
                      <a:pt x="427566" y="300566"/>
                    </a:lnTo>
                    <a:lnTo>
                      <a:pt x="427566" y="342900"/>
                    </a:lnTo>
                    <a:lnTo>
                      <a:pt x="427566" y="368300"/>
                    </a:lnTo>
                    <a:lnTo>
                      <a:pt x="469900" y="389466"/>
                    </a:lnTo>
                    <a:lnTo>
                      <a:pt x="508000" y="414866"/>
                    </a:lnTo>
                    <a:lnTo>
                      <a:pt x="546100" y="457200"/>
                    </a:lnTo>
                    <a:lnTo>
                      <a:pt x="605366" y="436033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7" name="Freihandform 116"/>
              <p:cNvSpPr/>
              <p:nvPr/>
            </p:nvSpPr>
            <p:spPr>
              <a:xfrm>
                <a:off x="2226733" y="5566833"/>
                <a:ext cx="893234" cy="254000"/>
              </a:xfrm>
              <a:custGeom>
                <a:avLst/>
                <a:gdLst>
                  <a:gd name="connsiteX0" fmla="*/ 893234 w 893234"/>
                  <a:gd name="connsiteY0" fmla="*/ 228600 h 254000"/>
                  <a:gd name="connsiteX1" fmla="*/ 850900 w 893234"/>
                  <a:gd name="connsiteY1" fmla="*/ 220134 h 254000"/>
                  <a:gd name="connsiteX2" fmla="*/ 808567 w 893234"/>
                  <a:gd name="connsiteY2" fmla="*/ 249767 h 254000"/>
                  <a:gd name="connsiteX3" fmla="*/ 757767 w 893234"/>
                  <a:gd name="connsiteY3" fmla="*/ 254000 h 254000"/>
                  <a:gd name="connsiteX4" fmla="*/ 715434 w 893234"/>
                  <a:gd name="connsiteY4" fmla="*/ 245534 h 254000"/>
                  <a:gd name="connsiteX5" fmla="*/ 681567 w 893234"/>
                  <a:gd name="connsiteY5" fmla="*/ 245534 h 254000"/>
                  <a:gd name="connsiteX6" fmla="*/ 647700 w 893234"/>
                  <a:gd name="connsiteY6" fmla="*/ 194734 h 254000"/>
                  <a:gd name="connsiteX7" fmla="*/ 588434 w 893234"/>
                  <a:gd name="connsiteY7" fmla="*/ 186267 h 254000"/>
                  <a:gd name="connsiteX8" fmla="*/ 563034 w 893234"/>
                  <a:gd name="connsiteY8" fmla="*/ 165100 h 254000"/>
                  <a:gd name="connsiteX9" fmla="*/ 537634 w 893234"/>
                  <a:gd name="connsiteY9" fmla="*/ 156634 h 254000"/>
                  <a:gd name="connsiteX10" fmla="*/ 448734 w 893234"/>
                  <a:gd name="connsiteY10" fmla="*/ 131234 h 254000"/>
                  <a:gd name="connsiteX11" fmla="*/ 444500 w 893234"/>
                  <a:gd name="connsiteY11" fmla="*/ 173567 h 254000"/>
                  <a:gd name="connsiteX12" fmla="*/ 381000 w 893234"/>
                  <a:gd name="connsiteY12" fmla="*/ 156634 h 254000"/>
                  <a:gd name="connsiteX13" fmla="*/ 317500 w 893234"/>
                  <a:gd name="connsiteY13" fmla="*/ 173567 h 254000"/>
                  <a:gd name="connsiteX14" fmla="*/ 262467 w 893234"/>
                  <a:gd name="connsiteY14" fmla="*/ 135467 h 254000"/>
                  <a:gd name="connsiteX15" fmla="*/ 220134 w 893234"/>
                  <a:gd name="connsiteY15" fmla="*/ 152400 h 254000"/>
                  <a:gd name="connsiteX16" fmla="*/ 186267 w 893234"/>
                  <a:gd name="connsiteY16" fmla="*/ 105834 h 254000"/>
                  <a:gd name="connsiteX17" fmla="*/ 67734 w 893234"/>
                  <a:gd name="connsiteY17" fmla="*/ 80434 h 254000"/>
                  <a:gd name="connsiteX18" fmla="*/ 71967 w 893234"/>
                  <a:gd name="connsiteY18" fmla="*/ 25400 h 254000"/>
                  <a:gd name="connsiteX19" fmla="*/ 38100 w 893234"/>
                  <a:gd name="connsiteY19" fmla="*/ 25400 h 254000"/>
                  <a:gd name="connsiteX20" fmla="*/ 0 w 893234"/>
                  <a:gd name="connsiteY20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93234" h="254000">
                    <a:moveTo>
                      <a:pt x="893234" y="228600"/>
                    </a:moveTo>
                    <a:lnTo>
                      <a:pt x="850900" y="220134"/>
                    </a:lnTo>
                    <a:lnTo>
                      <a:pt x="808567" y="249767"/>
                    </a:lnTo>
                    <a:lnTo>
                      <a:pt x="757767" y="254000"/>
                    </a:lnTo>
                    <a:lnTo>
                      <a:pt x="715434" y="245534"/>
                    </a:lnTo>
                    <a:lnTo>
                      <a:pt x="681567" y="245534"/>
                    </a:lnTo>
                    <a:lnTo>
                      <a:pt x="647700" y="194734"/>
                    </a:lnTo>
                    <a:lnTo>
                      <a:pt x="588434" y="186267"/>
                    </a:lnTo>
                    <a:lnTo>
                      <a:pt x="563034" y="165100"/>
                    </a:lnTo>
                    <a:lnTo>
                      <a:pt x="537634" y="156634"/>
                    </a:lnTo>
                    <a:lnTo>
                      <a:pt x="448734" y="131234"/>
                    </a:lnTo>
                    <a:lnTo>
                      <a:pt x="444500" y="173567"/>
                    </a:lnTo>
                    <a:lnTo>
                      <a:pt x="381000" y="156634"/>
                    </a:lnTo>
                    <a:lnTo>
                      <a:pt x="317500" y="173567"/>
                    </a:lnTo>
                    <a:lnTo>
                      <a:pt x="262467" y="135467"/>
                    </a:lnTo>
                    <a:lnTo>
                      <a:pt x="220134" y="152400"/>
                    </a:lnTo>
                    <a:lnTo>
                      <a:pt x="186267" y="105834"/>
                    </a:lnTo>
                    <a:lnTo>
                      <a:pt x="67734" y="80434"/>
                    </a:lnTo>
                    <a:lnTo>
                      <a:pt x="71967" y="25400"/>
                    </a:lnTo>
                    <a:lnTo>
                      <a:pt x="38100" y="25400"/>
                    </a:lnTo>
                    <a:lnTo>
                      <a:pt x="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18" name="Freihandform 117"/>
              <p:cNvSpPr/>
              <p:nvPr/>
            </p:nvSpPr>
            <p:spPr>
              <a:xfrm>
                <a:off x="3636433" y="4466167"/>
                <a:ext cx="838200" cy="465666"/>
              </a:xfrm>
              <a:custGeom>
                <a:avLst/>
                <a:gdLst>
                  <a:gd name="connsiteX0" fmla="*/ 304800 w 838200"/>
                  <a:gd name="connsiteY0" fmla="*/ 8466 h 465666"/>
                  <a:gd name="connsiteX1" fmla="*/ 266700 w 838200"/>
                  <a:gd name="connsiteY1" fmla="*/ 42333 h 465666"/>
                  <a:gd name="connsiteX2" fmla="*/ 228600 w 838200"/>
                  <a:gd name="connsiteY2" fmla="*/ 42333 h 465666"/>
                  <a:gd name="connsiteX3" fmla="*/ 207434 w 838200"/>
                  <a:gd name="connsiteY3" fmla="*/ 21166 h 465666"/>
                  <a:gd name="connsiteX4" fmla="*/ 173567 w 838200"/>
                  <a:gd name="connsiteY4" fmla="*/ 71966 h 465666"/>
                  <a:gd name="connsiteX5" fmla="*/ 194734 w 838200"/>
                  <a:gd name="connsiteY5" fmla="*/ 84666 h 465666"/>
                  <a:gd name="connsiteX6" fmla="*/ 127000 w 838200"/>
                  <a:gd name="connsiteY6" fmla="*/ 165100 h 465666"/>
                  <a:gd name="connsiteX7" fmla="*/ 84667 w 838200"/>
                  <a:gd name="connsiteY7" fmla="*/ 190500 h 465666"/>
                  <a:gd name="connsiteX8" fmla="*/ 97367 w 838200"/>
                  <a:gd name="connsiteY8" fmla="*/ 237066 h 465666"/>
                  <a:gd name="connsiteX9" fmla="*/ 38100 w 838200"/>
                  <a:gd name="connsiteY9" fmla="*/ 279400 h 465666"/>
                  <a:gd name="connsiteX10" fmla="*/ 29634 w 838200"/>
                  <a:gd name="connsiteY10" fmla="*/ 309033 h 465666"/>
                  <a:gd name="connsiteX11" fmla="*/ 46567 w 838200"/>
                  <a:gd name="connsiteY11" fmla="*/ 338666 h 465666"/>
                  <a:gd name="connsiteX12" fmla="*/ 0 w 838200"/>
                  <a:gd name="connsiteY12" fmla="*/ 385233 h 465666"/>
                  <a:gd name="connsiteX13" fmla="*/ 80434 w 838200"/>
                  <a:gd name="connsiteY13" fmla="*/ 359833 h 465666"/>
                  <a:gd name="connsiteX14" fmla="*/ 84667 w 838200"/>
                  <a:gd name="connsiteY14" fmla="*/ 330200 h 465666"/>
                  <a:gd name="connsiteX15" fmla="*/ 131234 w 838200"/>
                  <a:gd name="connsiteY15" fmla="*/ 309033 h 465666"/>
                  <a:gd name="connsiteX16" fmla="*/ 160867 w 838200"/>
                  <a:gd name="connsiteY16" fmla="*/ 355600 h 465666"/>
                  <a:gd name="connsiteX17" fmla="*/ 182034 w 838200"/>
                  <a:gd name="connsiteY17" fmla="*/ 410633 h 465666"/>
                  <a:gd name="connsiteX18" fmla="*/ 211667 w 838200"/>
                  <a:gd name="connsiteY18" fmla="*/ 452966 h 465666"/>
                  <a:gd name="connsiteX19" fmla="*/ 232834 w 838200"/>
                  <a:gd name="connsiteY19" fmla="*/ 465666 h 465666"/>
                  <a:gd name="connsiteX20" fmla="*/ 313267 w 838200"/>
                  <a:gd name="connsiteY20" fmla="*/ 427566 h 465666"/>
                  <a:gd name="connsiteX21" fmla="*/ 372534 w 838200"/>
                  <a:gd name="connsiteY21" fmla="*/ 444500 h 465666"/>
                  <a:gd name="connsiteX22" fmla="*/ 410634 w 838200"/>
                  <a:gd name="connsiteY22" fmla="*/ 414866 h 465666"/>
                  <a:gd name="connsiteX23" fmla="*/ 423334 w 838200"/>
                  <a:gd name="connsiteY23" fmla="*/ 376766 h 465666"/>
                  <a:gd name="connsiteX24" fmla="*/ 436034 w 838200"/>
                  <a:gd name="connsiteY24" fmla="*/ 338666 h 465666"/>
                  <a:gd name="connsiteX25" fmla="*/ 486834 w 838200"/>
                  <a:gd name="connsiteY25" fmla="*/ 368300 h 465666"/>
                  <a:gd name="connsiteX26" fmla="*/ 533400 w 838200"/>
                  <a:gd name="connsiteY26" fmla="*/ 419100 h 465666"/>
                  <a:gd name="connsiteX27" fmla="*/ 558800 w 838200"/>
                  <a:gd name="connsiteY27" fmla="*/ 448733 h 465666"/>
                  <a:gd name="connsiteX28" fmla="*/ 592667 w 838200"/>
                  <a:gd name="connsiteY28" fmla="*/ 385233 h 465666"/>
                  <a:gd name="connsiteX29" fmla="*/ 618067 w 838200"/>
                  <a:gd name="connsiteY29" fmla="*/ 296333 h 465666"/>
                  <a:gd name="connsiteX30" fmla="*/ 647700 w 838200"/>
                  <a:gd name="connsiteY30" fmla="*/ 304800 h 465666"/>
                  <a:gd name="connsiteX31" fmla="*/ 677334 w 838200"/>
                  <a:gd name="connsiteY31" fmla="*/ 347133 h 465666"/>
                  <a:gd name="connsiteX32" fmla="*/ 740834 w 838200"/>
                  <a:gd name="connsiteY32" fmla="*/ 330200 h 465666"/>
                  <a:gd name="connsiteX33" fmla="*/ 770467 w 838200"/>
                  <a:gd name="connsiteY33" fmla="*/ 359833 h 465666"/>
                  <a:gd name="connsiteX34" fmla="*/ 770467 w 838200"/>
                  <a:gd name="connsiteY34" fmla="*/ 309033 h 465666"/>
                  <a:gd name="connsiteX35" fmla="*/ 766234 w 838200"/>
                  <a:gd name="connsiteY35" fmla="*/ 275166 h 465666"/>
                  <a:gd name="connsiteX36" fmla="*/ 800100 w 838200"/>
                  <a:gd name="connsiteY36" fmla="*/ 275166 h 465666"/>
                  <a:gd name="connsiteX37" fmla="*/ 838200 w 838200"/>
                  <a:gd name="connsiteY37" fmla="*/ 270933 h 465666"/>
                  <a:gd name="connsiteX38" fmla="*/ 829734 w 838200"/>
                  <a:gd name="connsiteY38" fmla="*/ 224366 h 465666"/>
                  <a:gd name="connsiteX39" fmla="*/ 829734 w 838200"/>
                  <a:gd name="connsiteY39" fmla="*/ 173566 h 465666"/>
                  <a:gd name="connsiteX40" fmla="*/ 787400 w 838200"/>
                  <a:gd name="connsiteY40" fmla="*/ 186266 h 465666"/>
                  <a:gd name="connsiteX41" fmla="*/ 753534 w 838200"/>
                  <a:gd name="connsiteY41" fmla="*/ 203200 h 465666"/>
                  <a:gd name="connsiteX42" fmla="*/ 715434 w 838200"/>
                  <a:gd name="connsiteY42" fmla="*/ 156633 h 465666"/>
                  <a:gd name="connsiteX43" fmla="*/ 668867 w 838200"/>
                  <a:gd name="connsiteY43" fmla="*/ 143933 h 465666"/>
                  <a:gd name="connsiteX44" fmla="*/ 664634 w 838200"/>
                  <a:gd name="connsiteY44" fmla="*/ 80433 h 465666"/>
                  <a:gd name="connsiteX45" fmla="*/ 685800 w 838200"/>
                  <a:gd name="connsiteY45" fmla="*/ 59266 h 465666"/>
                  <a:gd name="connsiteX46" fmla="*/ 651934 w 838200"/>
                  <a:gd name="connsiteY46" fmla="*/ 0 h 46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838200" h="465666">
                    <a:moveTo>
                      <a:pt x="304800" y="8466"/>
                    </a:moveTo>
                    <a:lnTo>
                      <a:pt x="266700" y="42333"/>
                    </a:lnTo>
                    <a:lnTo>
                      <a:pt x="228600" y="42333"/>
                    </a:lnTo>
                    <a:lnTo>
                      <a:pt x="207434" y="21166"/>
                    </a:lnTo>
                    <a:lnTo>
                      <a:pt x="173567" y="71966"/>
                    </a:lnTo>
                    <a:lnTo>
                      <a:pt x="194734" y="84666"/>
                    </a:lnTo>
                    <a:lnTo>
                      <a:pt x="127000" y="165100"/>
                    </a:lnTo>
                    <a:lnTo>
                      <a:pt x="84667" y="190500"/>
                    </a:lnTo>
                    <a:lnTo>
                      <a:pt x="97367" y="237066"/>
                    </a:lnTo>
                    <a:lnTo>
                      <a:pt x="38100" y="279400"/>
                    </a:lnTo>
                    <a:lnTo>
                      <a:pt x="29634" y="309033"/>
                    </a:lnTo>
                    <a:lnTo>
                      <a:pt x="46567" y="338666"/>
                    </a:lnTo>
                    <a:lnTo>
                      <a:pt x="0" y="385233"/>
                    </a:lnTo>
                    <a:lnTo>
                      <a:pt x="80434" y="359833"/>
                    </a:lnTo>
                    <a:lnTo>
                      <a:pt x="84667" y="330200"/>
                    </a:lnTo>
                    <a:lnTo>
                      <a:pt x="131234" y="309033"/>
                    </a:lnTo>
                    <a:lnTo>
                      <a:pt x="160867" y="355600"/>
                    </a:lnTo>
                    <a:lnTo>
                      <a:pt x="182034" y="410633"/>
                    </a:lnTo>
                    <a:lnTo>
                      <a:pt x="211667" y="452966"/>
                    </a:lnTo>
                    <a:lnTo>
                      <a:pt x="232834" y="465666"/>
                    </a:lnTo>
                    <a:lnTo>
                      <a:pt x="313267" y="427566"/>
                    </a:lnTo>
                    <a:lnTo>
                      <a:pt x="372534" y="444500"/>
                    </a:lnTo>
                    <a:lnTo>
                      <a:pt x="410634" y="414866"/>
                    </a:lnTo>
                    <a:lnTo>
                      <a:pt x="423334" y="376766"/>
                    </a:lnTo>
                    <a:lnTo>
                      <a:pt x="436034" y="338666"/>
                    </a:lnTo>
                    <a:lnTo>
                      <a:pt x="486834" y="368300"/>
                    </a:lnTo>
                    <a:lnTo>
                      <a:pt x="533400" y="419100"/>
                    </a:lnTo>
                    <a:lnTo>
                      <a:pt x="558800" y="448733"/>
                    </a:lnTo>
                    <a:lnTo>
                      <a:pt x="592667" y="385233"/>
                    </a:lnTo>
                    <a:lnTo>
                      <a:pt x="618067" y="296333"/>
                    </a:lnTo>
                    <a:lnTo>
                      <a:pt x="647700" y="304800"/>
                    </a:lnTo>
                    <a:lnTo>
                      <a:pt x="677334" y="347133"/>
                    </a:lnTo>
                    <a:lnTo>
                      <a:pt x="740834" y="330200"/>
                    </a:lnTo>
                    <a:lnTo>
                      <a:pt x="770467" y="359833"/>
                    </a:lnTo>
                    <a:lnTo>
                      <a:pt x="770467" y="309033"/>
                    </a:lnTo>
                    <a:lnTo>
                      <a:pt x="766234" y="275166"/>
                    </a:lnTo>
                    <a:lnTo>
                      <a:pt x="800100" y="275166"/>
                    </a:lnTo>
                    <a:lnTo>
                      <a:pt x="838200" y="270933"/>
                    </a:lnTo>
                    <a:lnTo>
                      <a:pt x="829734" y="224366"/>
                    </a:lnTo>
                    <a:lnTo>
                      <a:pt x="829734" y="173566"/>
                    </a:lnTo>
                    <a:lnTo>
                      <a:pt x="787400" y="186266"/>
                    </a:lnTo>
                    <a:lnTo>
                      <a:pt x="753534" y="203200"/>
                    </a:lnTo>
                    <a:lnTo>
                      <a:pt x="715434" y="156633"/>
                    </a:lnTo>
                    <a:lnTo>
                      <a:pt x="668867" y="143933"/>
                    </a:lnTo>
                    <a:lnTo>
                      <a:pt x="664634" y="80433"/>
                    </a:lnTo>
                    <a:lnTo>
                      <a:pt x="685800" y="59266"/>
                    </a:lnTo>
                    <a:lnTo>
                      <a:pt x="651934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9" name="Freihandform 118"/>
              <p:cNvSpPr/>
              <p:nvPr/>
            </p:nvSpPr>
            <p:spPr>
              <a:xfrm>
                <a:off x="3767667" y="4914900"/>
                <a:ext cx="203200" cy="563033"/>
              </a:xfrm>
              <a:custGeom>
                <a:avLst/>
                <a:gdLst>
                  <a:gd name="connsiteX0" fmla="*/ 165100 w 203200"/>
                  <a:gd name="connsiteY0" fmla="*/ 563033 h 563033"/>
                  <a:gd name="connsiteX1" fmla="*/ 156633 w 203200"/>
                  <a:gd name="connsiteY1" fmla="*/ 524933 h 563033"/>
                  <a:gd name="connsiteX2" fmla="*/ 203200 w 203200"/>
                  <a:gd name="connsiteY2" fmla="*/ 461433 h 563033"/>
                  <a:gd name="connsiteX3" fmla="*/ 182033 w 203200"/>
                  <a:gd name="connsiteY3" fmla="*/ 444500 h 563033"/>
                  <a:gd name="connsiteX4" fmla="*/ 135466 w 203200"/>
                  <a:gd name="connsiteY4" fmla="*/ 465667 h 563033"/>
                  <a:gd name="connsiteX5" fmla="*/ 50800 w 203200"/>
                  <a:gd name="connsiteY5" fmla="*/ 423333 h 563033"/>
                  <a:gd name="connsiteX6" fmla="*/ 50800 w 203200"/>
                  <a:gd name="connsiteY6" fmla="*/ 372533 h 563033"/>
                  <a:gd name="connsiteX7" fmla="*/ 42333 w 203200"/>
                  <a:gd name="connsiteY7" fmla="*/ 338667 h 563033"/>
                  <a:gd name="connsiteX8" fmla="*/ 84666 w 203200"/>
                  <a:gd name="connsiteY8" fmla="*/ 313267 h 563033"/>
                  <a:gd name="connsiteX9" fmla="*/ 71966 w 203200"/>
                  <a:gd name="connsiteY9" fmla="*/ 275167 h 563033"/>
                  <a:gd name="connsiteX10" fmla="*/ 8466 w 203200"/>
                  <a:gd name="connsiteY10" fmla="*/ 249767 h 563033"/>
                  <a:gd name="connsiteX11" fmla="*/ 0 w 203200"/>
                  <a:gd name="connsiteY11" fmla="*/ 203200 h 563033"/>
                  <a:gd name="connsiteX12" fmla="*/ 46566 w 203200"/>
                  <a:gd name="connsiteY12" fmla="*/ 194733 h 563033"/>
                  <a:gd name="connsiteX13" fmla="*/ 97366 w 203200"/>
                  <a:gd name="connsiteY13" fmla="*/ 182033 h 563033"/>
                  <a:gd name="connsiteX14" fmla="*/ 97366 w 203200"/>
                  <a:gd name="connsiteY14" fmla="*/ 127000 h 563033"/>
                  <a:gd name="connsiteX15" fmla="*/ 50800 w 203200"/>
                  <a:gd name="connsiteY15" fmla="*/ 97367 h 563033"/>
                  <a:gd name="connsiteX16" fmla="*/ 46566 w 203200"/>
                  <a:gd name="connsiteY16" fmla="*/ 63500 h 563033"/>
                  <a:gd name="connsiteX17" fmla="*/ 29633 w 203200"/>
                  <a:gd name="connsiteY17" fmla="*/ 29633 h 563033"/>
                  <a:gd name="connsiteX18" fmla="*/ 76200 w 203200"/>
                  <a:gd name="connsiteY18" fmla="*/ 0 h 56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3200" h="563033">
                    <a:moveTo>
                      <a:pt x="165100" y="563033"/>
                    </a:moveTo>
                    <a:lnTo>
                      <a:pt x="156633" y="524933"/>
                    </a:lnTo>
                    <a:lnTo>
                      <a:pt x="203200" y="461433"/>
                    </a:lnTo>
                    <a:lnTo>
                      <a:pt x="182033" y="444500"/>
                    </a:lnTo>
                    <a:lnTo>
                      <a:pt x="135466" y="465667"/>
                    </a:lnTo>
                    <a:lnTo>
                      <a:pt x="50800" y="423333"/>
                    </a:lnTo>
                    <a:lnTo>
                      <a:pt x="50800" y="372533"/>
                    </a:lnTo>
                    <a:lnTo>
                      <a:pt x="42333" y="338667"/>
                    </a:lnTo>
                    <a:lnTo>
                      <a:pt x="84666" y="313267"/>
                    </a:lnTo>
                    <a:lnTo>
                      <a:pt x="71966" y="275167"/>
                    </a:lnTo>
                    <a:lnTo>
                      <a:pt x="8466" y="249767"/>
                    </a:lnTo>
                    <a:lnTo>
                      <a:pt x="0" y="203200"/>
                    </a:lnTo>
                    <a:lnTo>
                      <a:pt x="46566" y="194733"/>
                    </a:lnTo>
                    <a:lnTo>
                      <a:pt x="97366" y="182033"/>
                    </a:lnTo>
                    <a:lnTo>
                      <a:pt x="97366" y="127000"/>
                    </a:lnTo>
                    <a:lnTo>
                      <a:pt x="50800" y="97367"/>
                    </a:lnTo>
                    <a:lnTo>
                      <a:pt x="46566" y="63500"/>
                    </a:lnTo>
                    <a:lnTo>
                      <a:pt x="29633" y="29633"/>
                    </a:lnTo>
                    <a:lnTo>
                      <a:pt x="7620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2" name="Freihandform 121"/>
              <p:cNvSpPr/>
              <p:nvPr/>
            </p:nvSpPr>
            <p:spPr>
              <a:xfrm>
                <a:off x="4470400" y="4068233"/>
                <a:ext cx="1210733" cy="719667"/>
              </a:xfrm>
              <a:custGeom>
                <a:avLst/>
                <a:gdLst>
                  <a:gd name="connsiteX0" fmla="*/ 0 w 1210733"/>
                  <a:gd name="connsiteY0" fmla="*/ 592667 h 719667"/>
                  <a:gd name="connsiteX1" fmla="*/ 50800 w 1210733"/>
                  <a:gd name="connsiteY1" fmla="*/ 609600 h 719667"/>
                  <a:gd name="connsiteX2" fmla="*/ 97367 w 1210733"/>
                  <a:gd name="connsiteY2" fmla="*/ 622300 h 719667"/>
                  <a:gd name="connsiteX3" fmla="*/ 131233 w 1210733"/>
                  <a:gd name="connsiteY3" fmla="*/ 563034 h 719667"/>
                  <a:gd name="connsiteX4" fmla="*/ 220133 w 1210733"/>
                  <a:gd name="connsiteY4" fmla="*/ 558800 h 719667"/>
                  <a:gd name="connsiteX5" fmla="*/ 283633 w 1210733"/>
                  <a:gd name="connsiteY5" fmla="*/ 546100 h 719667"/>
                  <a:gd name="connsiteX6" fmla="*/ 309033 w 1210733"/>
                  <a:gd name="connsiteY6" fmla="*/ 537634 h 719667"/>
                  <a:gd name="connsiteX7" fmla="*/ 309033 w 1210733"/>
                  <a:gd name="connsiteY7" fmla="*/ 596900 h 719667"/>
                  <a:gd name="connsiteX8" fmla="*/ 309033 w 1210733"/>
                  <a:gd name="connsiteY8" fmla="*/ 596900 h 719667"/>
                  <a:gd name="connsiteX9" fmla="*/ 385233 w 1210733"/>
                  <a:gd name="connsiteY9" fmla="*/ 660400 h 719667"/>
                  <a:gd name="connsiteX10" fmla="*/ 664633 w 1210733"/>
                  <a:gd name="connsiteY10" fmla="*/ 694267 h 719667"/>
                  <a:gd name="connsiteX11" fmla="*/ 681567 w 1210733"/>
                  <a:gd name="connsiteY11" fmla="*/ 711200 h 719667"/>
                  <a:gd name="connsiteX12" fmla="*/ 732367 w 1210733"/>
                  <a:gd name="connsiteY12" fmla="*/ 711200 h 719667"/>
                  <a:gd name="connsiteX13" fmla="*/ 757767 w 1210733"/>
                  <a:gd name="connsiteY13" fmla="*/ 719667 h 719667"/>
                  <a:gd name="connsiteX14" fmla="*/ 817033 w 1210733"/>
                  <a:gd name="connsiteY14" fmla="*/ 656167 h 719667"/>
                  <a:gd name="connsiteX15" fmla="*/ 901700 w 1210733"/>
                  <a:gd name="connsiteY15" fmla="*/ 647700 h 719667"/>
                  <a:gd name="connsiteX16" fmla="*/ 927100 w 1210733"/>
                  <a:gd name="connsiteY16" fmla="*/ 664634 h 719667"/>
                  <a:gd name="connsiteX17" fmla="*/ 948267 w 1210733"/>
                  <a:gd name="connsiteY17" fmla="*/ 635000 h 719667"/>
                  <a:gd name="connsiteX18" fmla="*/ 990600 w 1210733"/>
                  <a:gd name="connsiteY18" fmla="*/ 626534 h 719667"/>
                  <a:gd name="connsiteX19" fmla="*/ 1020233 w 1210733"/>
                  <a:gd name="connsiteY19" fmla="*/ 643467 h 719667"/>
                  <a:gd name="connsiteX20" fmla="*/ 1020233 w 1210733"/>
                  <a:gd name="connsiteY20" fmla="*/ 596900 h 719667"/>
                  <a:gd name="connsiteX21" fmla="*/ 1058333 w 1210733"/>
                  <a:gd name="connsiteY21" fmla="*/ 563034 h 719667"/>
                  <a:gd name="connsiteX22" fmla="*/ 1113367 w 1210733"/>
                  <a:gd name="connsiteY22" fmla="*/ 533400 h 719667"/>
                  <a:gd name="connsiteX23" fmla="*/ 1087967 w 1210733"/>
                  <a:gd name="connsiteY23" fmla="*/ 503767 h 719667"/>
                  <a:gd name="connsiteX24" fmla="*/ 1087967 w 1210733"/>
                  <a:gd name="connsiteY24" fmla="*/ 444500 h 719667"/>
                  <a:gd name="connsiteX25" fmla="*/ 1130300 w 1210733"/>
                  <a:gd name="connsiteY25" fmla="*/ 431800 h 719667"/>
                  <a:gd name="connsiteX26" fmla="*/ 1130300 w 1210733"/>
                  <a:gd name="connsiteY26" fmla="*/ 393700 h 719667"/>
                  <a:gd name="connsiteX27" fmla="*/ 1087967 w 1210733"/>
                  <a:gd name="connsiteY27" fmla="*/ 381000 h 719667"/>
                  <a:gd name="connsiteX28" fmla="*/ 1113367 w 1210733"/>
                  <a:gd name="connsiteY28" fmla="*/ 355600 h 719667"/>
                  <a:gd name="connsiteX29" fmla="*/ 1164167 w 1210733"/>
                  <a:gd name="connsiteY29" fmla="*/ 376767 h 719667"/>
                  <a:gd name="connsiteX30" fmla="*/ 1206500 w 1210733"/>
                  <a:gd name="connsiteY30" fmla="*/ 368300 h 719667"/>
                  <a:gd name="connsiteX31" fmla="*/ 1202267 w 1210733"/>
                  <a:gd name="connsiteY31" fmla="*/ 330200 h 719667"/>
                  <a:gd name="connsiteX32" fmla="*/ 1210733 w 1210733"/>
                  <a:gd name="connsiteY32" fmla="*/ 275167 h 719667"/>
                  <a:gd name="connsiteX33" fmla="*/ 1168400 w 1210733"/>
                  <a:gd name="connsiteY33" fmla="*/ 182034 h 719667"/>
                  <a:gd name="connsiteX34" fmla="*/ 1176867 w 1210733"/>
                  <a:gd name="connsiteY34" fmla="*/ 114300 h 719667"/>
                  <a:gd name="connsiteX35" fmla="*/ 1176867 w 1210733"/>
                  <a:gd name="connsiteY35" fmla="*/ 114300 h 719667"/>
                  <a:gd name="connsiteX36" fmla="*/ 1126067 w 1210733"/>
                  <a:gd name="connsiteY36" fmla="*/ 93134 h 719667"/>
                  <a:gd name="connsiteX37" fmla="*/ 1104900 w 1210733"/>
                  <a:gd name="connsiteY37" fmla="*/ 67734 h 719667"/>
                  <a:gd name="connsiteX38" fmla="*/ 1054100 w 1210733"/>
                  <a:gd name="connsiteY38" fmla="*/ 88900 h 719667"/>
                  <a:gd name="connsiteX39" fmla="*/ 969433 w 1210733"/>
                  <a:gd name="connsiteY39" fmla="*/ 50800 h 719667"/>
                  <a:gd name="connsiteX40" fmla="*/ 922867 w 1210733"/>
                  <a:gd name="connsiteY40" fmla="*/ 46567 h 719667"/>
                  <a:gd name="connsiteX41" fmla="*/ 855133 w 1210733"/>
                  <a:gd name="connsiteY41" fmla="*/ 0 h 719667"/>
                  <a:gd name="connsiteX42" fmla="*/ 800100 w 1210733"/>
                  <a:gd name="connsiteY42" fmla="*/ 63500 h 719667"/>
                  <a:gd name="connsiteX43" fmla="*/ 766233 w 1210733"/>
                  <a:gd name="connsiteY43" fmla="*/ 122767 h 719667"/>
                  <a:gd name="connsiteX44" fmla="*/ 715433 w 1210733"/>
                  <a:gd name="connsiteY44" fmla="*/ 118534 h 719667"/>
                  <a:gd name="connsiteX45" fmla="*/ 694267 w 1210733"/>
                  <a:gd name="connsiteY45" fmla="*/ 139700 h 719667"/>
                  <a:gd name="connsiteX46" fmla="*/ 613833 w 1210733"/>
                  <a:gd name="connsiteY46" fmla="*/ 93134 h 71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10733" h="719667">
                    <a:moveTo>
                      <a:pt x="0" y="592667"/>
                    </a:moveTo>
                    <a:lnTo>
                      <a:pt x="50800" y="609600"/>
                    </a:lnTo>
                    <a:lnTo>
                      <a:pt x="97367" y="622300"/>
                    </a:lnTo>
                    <a:lnTo>
                      <a:pt x="131233" y="563034"/>
                    </a:lnTo>
                    <a:lnTo>
                      <a:pt x="220133" y="558800"/>
                    </a:lnTo>
                    <a:lnTo>
                      <a:pt x="283633" y="546100"/>
                    </a:lnTo>
                    <a:lnTo>
                      <a:pt x="309033" y="537634"/>
                    </a:lnTo>
                    <a:lnTo>
                      <a:pt x="309033" y="596900"/>
                    </a:lnTo>
                    <a:lnTo>
                      <a:pt x="309033" y="596900"/>
                    </a:lnTo>
                    <a:lnTo>
                      <a:pt x="385233" y="660400"/>
                    </a:lnTo>
                    <a:lnTo>
                      <a:pt x="664633" y="694267"/>
                    </a:lnTo>
                    <a:lnTo>
                      <a:pt x="681567" y="711200"/>
                    </a:lnTo>
                    <a:lnTo>
                      <a:pt x="732367" y="711200"/>
                    </a:lnTo>
                    <a:lnTo>
                      <a:pt x="757767" y="719667"/>
                    </a:lnTo>
                    <a:lnTo>
                      <a:pt x="817033" y="656167"/>
                    </a:lnTo>
                    <a:lnTo>
                      <a:pt x="901700" y="647700"/>
                    </a:lnTo>
                    <a:lnTo>
                      <a:pt x="927100" y="664634"/>
                    </a:lnTo>
                    <a:lnTo>
                      <a:pt x="948267" y="635000"/>
                    </a:lnTo>
                    <a:lnTo>
                      <a:pt x="990600" y="626534"/>
                    </a:lnTo>
                    <a:cubicBezTo>
                      <a:pt x="1021381" y="648520"/>
                      <a:pt x="1020233" y="659839"/>
                      <a:pt x="1020233" y="643467"/>
                    </a:cubicBezTo>
                    <a:lnTo>
                      <a:pt x="1020233" y="596900"/>
                    </a:lnTo>
                    <a:lnTo>
                      <a:pt x="1058333" y="563034"/>
                    </a:lnTo>
                    <a:lnTo>
                      <a:pt x="1113367" y="533400"/>
                    </a:lnTo>
                    <a:lnTo>
                      <a:pt x="1087967" y="503767"/>
                    </a:lnTo>
                    <a:lnTo>
                      <a:pt x="1087967" y="444500"/>
                    </a:lnTo>
                    <a:lnTo>
                      <a:pt x="1130300" y="431800"/>
                    </a:lnTo>
                    <a:lnTo>
                      <a:pt x="1130300" y="393700"/>
                    </a:lnTo>
                    <a:lnTo>
                      <a:pt x="1087967" y="381000"/>
                    </a:lnTo>
                    <a:lnTo>
                      <a:pt x="1113367" y="355600"/>
                    </a:lnTo>
                    <a:lnTo>
                      <a:pt x="1164167" y="376767"/>
                    </a:lnTo>
                    <a:lnTo>
                      <a:pt x="1206500" y="368300"/>
                    </a:lnTo>
                    <a:lnTo>
                      <a:pt x="1202267" y="330200"/>
                    </a:lnTo>
                    <a:lnTo>
                      <a:pt x="1210733" y="275167"/>
                    </a:lnTo>
                    <a:lnTo>
                      <a:pt x="1168400" y="182034"/>
                    </a:lnTo>
                    <a:lnTo>
                      <a:pt x="1176867" y="114300"/>
                    </a:lnTo>
                    <a:lnTo>
                      <a:pt x="1176867" y="114300"/>
                    </a:lnTo>
                    <a:lnTo>
                      <a:pt x="1126067" y="93134"/>
                    </a:lnTo>
                    <a:lnTo>
                      <a:pt x="1104900" y="67734"/>
                    </a:lnTo>
                    <a:lnTo>
                      <a:pt x="1054100" y="88900"/>
                    </a:lnTo>
                    <a:lnTo>
                      <a:pt x="969433" y="50800"/>
                    </a:lnTo>
                    <a:lnTo>
                      <a:pt x="922867" y="46567"/>
                    </a:lnTo>
                    <a:lnTo>
                      <a:pt x="855133" y="0"/>
                    </a:lnTo>
                    <a:lnTo>
                      <a:pt x="800100" y="63500"/>
                    </a:lnTo>
                    <a:lnTo>
                      <a:pt x="766233" y="122767"/>
                    </a:lnTo>
                    <a:lnTo>
                      <a:pt x="715433" y="118534"/>
                    </a:lnTo>
                    <a:lnTo>
                      <a:pt x="694267" y="139700"/>
                    </a:lnTo>
                    <a:lnTo>
                      <a:pt x="613833" y="93134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5" name="Freihandform 124"/>
              <p:cNvSpPr/>
              <p:nvPr/>
            </p:nvSpPr>
            <p:spPr>
              <a:xfrm>
                <a:off x="6680200" y="4068233"/>
                <a:ext cx="736600" cy="224367"/>
              </a:xfrm>
              <a:custGeom>
                <a:avLst/>
                <a:gdLst>
                  <a:gd name="connsiteX0" fmla="*/ 736600 w 736600"/>
                  <a:gd name="connsiteY0" fmla="*/ 224367 h 224367"/>
                  <a:gd name="connsiteX1" fmla="*/ 651933 w 736600"/>
                  <a:gd name="connsiteY1" fmla="*/ 165100 h 224367"/>
                  <a:gd name="connsiteX2" fmla="*/ 503767 w 736600"/>
                  <a:gd name="connsiteY2" fmla="*/ 143934 h 224367"/>
                  <a:gd name="connsiteX3" fmla="*/ 372533 w 736600"/>
                  <a:gd name="connsiteY3" fmla="*/ 71967 h 224367"/>
                  <a:gd name="connsiteX4" fmla="*/ 211667 w 736600"/>
                  <a:gd name="connsiteY4" fmla="*/ 59267 h 224367"/>
                  <a:gd name="connsiteX5" fmla="*/ 127000 w 736600"/>
                  <a:gd name="connsiteY5" fmla="*/ 12700 h 224367"/>
                  <a:gd name="connsiteX6" fmla="*/ 0 w 736600"/>
                  <a:gd name="connsiteY6" fmla="*/ 0 h 224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6600" h="224367">
                    <a:moveTo>
                      <a:pt x="736600" y="224367"/>
                    </a:moveTo>
                    <a:lnTo>
                      <a:pt x="651933" y="165100"/>
                    </a:lnTo>
                    <a:cubicBezTo>
                      <a:pt x="506018" y="147934"/>
                      <a:pt x="542159" y="182326"/>
                      <a:pt x="503767" y="143934"/>
                    </a:cubicBezTo>
                    <a:cubicBezTo>
                      <a:pt x="375539" y="71271"/>
                      <a:pt x="425425" y="71967"/>
                      <a:pt x="372533" y="71967"/>
                    </a:cubicBezTo>
                    <a:lnTo>
                      <a:pt x="211667" y="59267"/>
                    </a:lnTo>
                    <a:lnTo>
                      <a:pt x="127000" y="12700"/>
                    </a:lnTo>
                    <a:lnTo>
                      <a:pt x="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6" name="Freihandform 125"/>
              <p:cNvSpPr/>
              <p:nvPr/>
            </p:nvSpPr>
            <p:spPr>
              <a:xfrm>
                <a:off x="5897033" y="3805767"/>
                <a:ext cx="1519767" cy="491066"/>
              </a:xfrm>
              <a:custGeom>
                <a:avLst/>
                <a:gdLst>
                  <a:gd name="connsiteX0" fmla="*/ 1519767 w 1519767"/>
                  <a:gd name="connsiteY0" fmla="*/ 491066 h 491066"/>
                  <a:gd name="connsiteX1" fmla="*/ 1418167 w 1519767"/>
                  <a:gd name="connsiteY1" fmla="*/ 423333 h 491066"/>
                  <a:gd name="connsiteX2" fmla="*/ 1308100 w 1519767"/>
                  <a:gd name="connsiteY2" fmla="*/ 423333 h 491066"/>
                  <a:gd name="connsiteX3" fmla="*/ 1159934 w 1519767"/>
                  <a:gd name="connsiteY3" fmla="*/ 338666 h 491066"/>
                  <a:gd name="connsiteX4" fmla="*/ 986367 w 1519767"/>
                  <a:gd name="connsiteY4" fmla="*/ 321733 h 491066"/>
                  <a:gd name="connsiteX5" fmla="*/ 893234 w 1519767"/>
                  <a:gd name="connsiteY5" fmla="*/ 266700 h 491066"/>
                  <a:gd name="connsiteX6" fmla="*/ 778934 w 1519767"/>
                  <a:gd name="connsiteY6" fmla="*/ 266700 h 491066"/>
                  <a:gd name="connsiteX7" fmla="*/ 681567 w 1519767"/>
                  <a:gd name="connsiteY7" fmla="*/ 211666 h 491066"/>
                  <a:gd name="connsiteX8" fmla="*/ 651934 w 1519767"/>
                  <a:gd name="connsiteY8" fmla="*/ 160866 h 491066"/>
                  <a:gd name="connsiteX9" fmla="*/ 613834 w 1519767"/>
                  <a:gd name="connsiteY9" fmla="*/ 152400 h 491066"/>
                  <a:gd name="connsiteX10" fmla="*/ 508000 w 1519767"/>
                  <a:gd name="connsiteY10" fmla="*/ 160866 h 491066"/>
                  <a:gd name="connsiteX11" fmla="*/ 469900 w 1519767"/>
                  <a:gd name="connsiteY11" fmla="*/ 186266 h 491066"/>
                  <a:gd name="connsiteX12" fmla="*/ 427567 w 1519767"/>
                  <a:gd name="connsiteY12" fmla="*/ 156633 h 491066"/>
                  <a:gd name="connsiteX13" fmla="*/ 355600 w 1519767"/>
                  <a:gd name="connsiteY13" fmla="*/ 173566 h 491066"/>
                  <a:gd name="connsiteX14" fmla="*/ 325967 w 1519767"/>
                  <a:gd name="connsiteY14" fmla="*/ 211666 h 491066"/>
                  <a:gd name="connsiteX15" fmla="*/ 270934 w 1519767"/>
                  <a:gd name="connsiteY15" fmla="*/ 207433 h 491066"/>
                  <a:gd name="connsiteX16" fmla="*/ 241300 w 1519767"/>
                  <a:gd name="connsiteY16" fmla="*/ 139700 h 491066"/>
                  <a:gd name="connsiteX17" fmla="*/ 194734 w 1519767"/>
                  <a:gd name="connsiteY17" fmla="*/ 114300 h 491066"/>
                  <a:gd name="connsiteX18" fmla="*/ 152400 w 1519767"/>
                  <a:gd name="connsiteY18" fmla="*/ 152400 h 491066"/>
                  <a:gd name="connsiteX19" fmla="*/ 97367 w 1519767"/>
                  <a:gd name="connsiteY19" fmla="*/ 139700 h 491066"/>
                  <a:gd name="connsiteX20" fmla="*/ 67734 w 1519767"/>
                  <a:gd name="connsiteY20" fmla="*/ 59266 h 491066"/>
                  <a:gd name="connsiteX21" fmla="*/ 55034 w 1519767"/>
                  <a:gd name="connsiteY21" fmla="*/ 29633 h 491066"/>
                  <a:gd name="connsiteX22" fmla="*/ 0 w 1519767"/>
                  <a:gd name="connsiteY22" fmla="*/ 0 h 491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9767" h="491066">
                    <a:moveTo>
                      <a:pt x="1519767" y="491066"/>
                    </a:moveTo>
                    <a:cubicBezTo>
                      <a:pt x="1427500" y="420767"/>
                      <a:pt x="1468121" y="423333"/>
                      <a:pt x="1418167" y="423333"/>
                    </a:cubicBezTo>
                    <a:lnTo>
                      <a:pt x="1308100" y="423333"/>
                    </a:lnTo>
                    <a:lnTo>
                      <a:pt x="1159934" y="338666"/>
                    </a:lnTo>
                    <a:lnTo>
                      <a:pt x="986367" y="321733"/>
                    </a:lnTo>
                    <a:lnTo>
                      <a:pt x="893234" y="266700"/>
                    </a:lnTo>
                    <a:lnTo>
                      <a:pt x="778934" y="266700"/>
                    </a:lnTo>
                    <a:lnTo>
                      <a:pt x="681567" y="211666"/>
                    </a:lnTo>
                    <a:lnTo>
                      <a:pt x="651934" y="160866"/>
                    </a:lnTo>
                    <a:lnTo>
                      <a:pt x="613834" y="152400"/>
                    </a:lnTo>
                    <a:lnTo>
                      <a:pt x="508000" y="160866"/>
                    </a:lnTo>
                    <a:lnTo>
                      <a:pt x="469900" y="186266"/>
                    </a:lnTo>
                    <a:lnTo>
                      <a:pt x="427567" y="156633"/>
                    </a:lnTo>
                    <a:lnTo>
                      <a:pt x="355600" y="173566"/>
                    </a:lnTo>
                    <a:lnTo>
                      <a:pt x="325967" y="211666"/>
                    </a:lnTo>
                    <a:lnTo>
                      <a:pt x="270934" y="207433"/>
                    </a:lnTo>
                    <a:lnTo>
                      <a:pt x="241300" y="139700"/>
                    </a:lnTo>
                    <a:lnTo>
                      <a:pt x="194734" y="114300"/>
                    </a:lnTo>
                    <a:lnTo>
                      <a:pt x="152400" y="152400"/>
                    </a:lnTo>
                    <a:lnTo>
                      <a:pt x="97367" y="139700"/>
                    </a:lnTo>
                    <a:lnTo>
                      <a:pt x="67734" y="59266"/>
                    </a:lnTo>
                    <a:lnTo>
                      <a:pt x="55034" y="29633"/>
                    </a:lnTo>
                    <a:lnTo>
                      <a:pt x="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7" name="Freihandform 126"/>
              <p:cNvSpPr/>
              <p:nvPr/>
            </p:nvSpPr>
            <p:spPr>
              <a:xfrm>
                <a:off x="5676900" y="4199467"/>
                <a:ext cx="1739900" cy="232833"/>
              </a:xfrm>
              <a:custGeom>
                <a:avLst/>
                <a:gdLst>
                  <a:gd name="connsiteX0" fmla="*/ 0 w 1739900"/>
                  <a:gd name="connsiteY0" fmla="*/ 152400 h 232833"/>
                  <a:gd name="connsiteX1" fmla="*/ 59267 w 1739900"/>
                  <a:gd name="connsiteY1" fmla="*/ 169333 h 232833"/>
                  <a:gd name="connsiteX2" fmla="*/ 114300 w 1739900"/>
                  <a:gd name="connsiteY2" fmla="*/ 228600 h 232833"/>
                  <a:gd name="connsiteX3" fmla="*/ 203200 w 1739900"/>
                  <a:gd name="connsiteY3" fmla="*/ 228600 h 232833"/>
                  <a:gd name="connsiteX4" fmla="*/ 304800 w 1739900"/>
                  <a:gd name="connsiteY4" fmla="*/ 215900 h 232833"/>
                  <a:gd name="connsiteX5" fmla="*/ 317500 w 1739900"/>
                  <a:gd name="connsiteY5" fmla="*/ 143933 h 232833"/>
                  <a:gd name="connsiteX6" fmla="*/ 436033 w 1739900"/>
                  <a:gd name="connsiteY6" fmla="*/ 127000 h 232833"/>
                  <a:gd name="connsiteX7" fmla="*/ 452967 w 1739900"/>
                  <a:gd name="connsiteY7" fmla="*/ 93133 h 232833"/>
                  <a:gd name="connsiteX8" fmla="*/ 516467 w 1739900"/>
                  <a:gd name="connsiteY8" fmla="*/ 122766 h 232833"/>
                  <a:gd name="connsiteX9" fmla="*/ 558800 w 1739900"/>
                  <a:gd name="connsiteY9" fmla="*/ 88900 h 232833"/>
                  <a:gd name="connsiteX10" fmla="*/ 592667 w 1739900"/>
                  <a:gd name="connsiteY10" fmla="*/ 84666 h 232833"/>
                  <a:gd name="connsiteX11" fmla="*/ 630767 w 1739900"/>
                  <a:gd name="connsiteY11" fmla="*/ 4233 h 232833"/>
                  <a:gd name="connsiteX12" fmla="*/ 685800 w 1739900"/>
                  <a:gd name="connsiteY12" fmla="*/ 4233 h 232833"/>
                  <a:gd name="connsiteX13" fmla="*/ 740833 w 1739900"/>
                  <a:gd name="connsiteY13" fmla="*/ 25400 h 232833"/>
                  <a:gd name="connsiteX14" fmla="*/ 795867 w 1739900"/>
                  <a:gd name="connsiteY14" fmla="*/ 0 h 232833"/>
                  <a:gd name="connsiteX15" fmla="*/ 859367 w 1739900"/>
                  <a:gd name="connsiteY15" fmla="*/ 63500 h 232833"/>
                  <a:gd name="connsiteX16" fmla="*/ 939800 w 1739900"/>
                  <a:gd name="connsiteY16" fmla="*/ 55033 h 232833"/>
                  <a:gd name="connsiteX17" fmla="*/ 973667 w 1739900"/>
                  <a:gd name="connsiteY17" fmla="*/ 105833 h 232833"/>
                  <a:gd name="connsiteX18" fmla="*/ 999067 w 1739900"/>
                  <a:gd name="connsiteY18" fmla="*/ 131233 h 232833"/>
                  <a:gd name="connsiteX19" fmla="*/ 1058333 w 1739900"/>
                  <a:gd name="connsiteY19" fmla="*/ 131233 h 232833"/>
                  <a:gd name="connsiteX20" fmla="*/ 1066800 w 1739900"/>
                  <a:gd name="connsiteY20" fmla="*/ 160866 h 232833"/>
                  <a:gd name="connsiteX21" fmla="*/ 1104900 w 1739900"/>
                  <a:gd name="connsiteY21" fmla="*/ 143933 h 232833"/>
                  <a:gd name="connsiteX22" fmla="*/ 1104900 w 1739900"/>
                  <a:gd name="connsiteY22" fmla="*/ 143933 h 232833"/>
                  <a:gd name="connsiteX23" fmla="*/ 1168400 w 1739900"/>
                  <a:gd name="connsiteY23" fmla="*/ 177800 h 232833"/>
                  <a:gd name="connsiteX24" fmla="*/ 1231900 w 1739900"/>
                  <a:gd name="connsiteY24" fmla="*/ 165100 h 232833"/>
                  <a:gd name="connsiteX25" fmla="*/ 1312333 w 1739900"/>
                  <a:gd name="connsiteY25" fmla="*/ 182033 h 232833"/>
                  <a:gd name="connsiteX26" fmla="*/ 1375833 w 1739900"/>
                  <a:gd name="connsiteY26" fmla="*/ 173566 h 232833"/>
                  <a:gd name="connsiteX27" fmla="*/ 1426633 w 1739900"/>
                  <a:gd name="connsiteY27" fmla="*/ 232833 h 232833"/>
                  <a:gd name="connsiteX28" fmla="*/ 1456267 w 1739900"/>
                  <a:gd name="connsiteY28" fmla="*/ 232833 h 232833"/>
                  <a:gd name="connsiteX29" fmla="*/ 1494367 w 1739900"/>
                  <a:gd name="connsiteY29" fmla="*/ 182033 h 232833"/>
                  <a:gd name="connsiteX30" fmla="*/ 1663700 w 1739900"/>
                  <a:gd name="connsiteY30" fmla="*/ 152400 h 232833"/>
                  <a:gd name="connsiteX31" fmla="*/ 1689100 w 1739900"/>
                  <a:gd name="connsiteY31" fmla="*/ 101600 h 232833"/>
                  <a:gd name="connsiteX32" fmla="*/ 1739900 w 1739900"/>
                  <a:gd name="connsiteY32" fmla="*/ 93133 h 232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739900" h="232833">
                    <a:moveTo>
                      <a:pt x="0" y="152400"/>
                    </a:moveTo>
                    <a:lnTo>
                      <a:pt x="59267" y="169333"/>
                    </a:lnTo>
                    <a:cubicBezTo>
                      <a:pt x="107577" y="230819"/>
                      <a:pt x="80709" y="228600"/>
                      <a:pt x="114300" y="228600"/>
                    </a:cubicBezTo>
                    <a:lnTo>
                      <a:pt x="203200" y="228600"/>
                    </a:lnTo>
                    <a:lnTo>
                      <a:pt x="304800" y="215900"/>
                    </a:lnTo>
                    <a:lnTo>
                      <a:pt x="317500" y="143933"/>
                    </a:lnTo>
                    <a:lnTo>
                      <a:pt x="436033" y="127000"/>
                    </a:lnTo>
                    <a:lnTo>
                      <a:pt x="452967" y="93133"/>
                    </a:lnTo>
                    <a:lnTo>
                      <a:pt x="516467" y="122766"/>
                    </a:lnTo>
                    <a:lnTo>
                      <a:pt x="558800" y="88900"/>
                    </a:lnTo>
                    <a:lnTo>
                      <a:pt x="592667" y="84666"/>
                    </a:lnTo>
                    <a:lnTo>
                      <a:pt x="630767" y="4233"/>
                    </a:lnTo>
                    <a:lnTo>
                      <a:pt x="685800" y="4233"/>
                    </a:lnTo>
                    <a:cubicBezTo>
                      <a:pt x="737902" y="25943"/>
                      <a:pt x="718256" y="25400"/>
                      <a:pt x="740833" y="25400"/>
                    </a:cubicBezTo>
                    <a:lnTo>
                      <a:pt x="795867" y="0"/>
                    </a:lnTo>
                    <a:lnTo>
                      <a:pt x="859367" y="63500"/>
                    </a:lnTo>
                    <a:lnTo>
                      <a:pt x="939800" y="55033"/>
                    </a:lnTo>
                    <a:lnTo>
                      <a:pt x="973667" y="105833"/>
                    </a:lnTo>
                    <a:lnTo>
                      <a:pt x="999067" y="131233"/>
                    </a:lnTo>
                    <a:lnTo>
                      <a:pt x="1058333" y="131233"/>
                    </a:lnTo>
                    <a:lnTo>
                      <a:pt x="1066800" y="160866"/>
                    </a:lnTo>
                    <a:lnTo>
                      <a:pt x="1104900" y="143933"/>
                    </a:lnTo>
                    <a:lnTo>
                      <a:pt x="1104900" y="143933"/>
                    </a:lnTo>
                    <a:lnTo>
                      <a:pt x="1168400" y="177800"/>
                    </a:lnTo>
                    <a:lnTo>
                      <a:pt x="1231900" y="165100"/>
                    </a:lnTo>
                    <a:cubicBezTo>
                      <a:pt x="1309477" y="182339"/>
                      <a:pt x="1282080" y="182033"/>
                      <a:pt x="1312333" y="182033"/>
                    </a:cubicBezTo>
                    <a:lnTo>
                      <a:pt x="1375833" y="173566"/>
                    </a:lnTo>
                    <a:lnTo>
                      <a:pt x="1426633" y="232833"/>
                    </a:lnTo>
                    <a:lnTo>
                      <a:pt x="1456267" y="232833"/>
                    </a:lnTo>
                    <a:lnTo>
                      <a:pt x="1494367" y="182033"/>
                    </a:lnTo>
                    <a:lnTo>
                      <a:pt x="1663700" y="152400"/>
                    </a:lnTo>
                    <a:lnTo>
                      <a:pt x="1689100" y="101600"/>
                    </a:lnTo>
                    <a:lnTo>
                      <a:pt x="1739900" y="93133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8" name="Freihandform 127"/>
              <p:cNvSpPr/>
              <p:nvPr/>
            </p:nvSpPr>
            <p:spPr>
              <a:xfrm>
                <a:off x="5008033" y="4749800"/>
                <a:ext cx="88900" cy="254000"/>
              </a:xfrm>
              <a:custGeom>
                <a:avLst/>
                <a:gdLst>
                  <a:gd name="connsiteX0" fmla="*/ 42334 w 88900"/>
                  <a:gd name="connsiteY0" fmla="*/ 254000 h 254000"/>
                  <a:gd name="connsiteX1" fmla="*/ 88900 w 88900"/>
                  <a:gd name="connsiteY1" fmla="*/ 232833 h 254000"/>
                  <a:gd name="connsiteX2" fmla="*/ 29634 w 88900"/>
                  <a:gd name="connsiteY2" fmla="*/ 182033 h 254000"/>
                  <a:gd name="connsiteX3" fmla="*/ 16934 w 88900"/>
                  <a:gd name="connsiteY3" fmla="*/ 152400 h 254000"/>
                  <a:gd name="connsiteX4" fmla="*/ 21167 w 88900"/>
                  <a:gd name="connsiteY4" fmla="*/ 101600 h 254000"/>
                  <a:gd name="connsiteX5" fmla="*/ 0 w 88900"/>
                  <a:gd name="connsiteY5" fmla="*/ 80433 h 254000"/>
                  <a:gd name="connsiteX6" fmla="*/ 0 w 88900"/>
                  <a:gd name="connsiteY6" fmla="*/ 55033 h 254000"/>
                  <a:gd name="connsiteX7" fmla="*/ 55034 w 88900"/>
                  <a:gd name="connsiteY7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900" h="254000">
                    <a:moveTo>
                      <a:pt x="42334" y="254000"/>
                    </a:moveTo>
                    <a:lnTo>
                      <a:pt x="88900" y="232833"/>
                    </a:lnTo>
                    <a:cubicBezTo>
                      <a:pt x="27337" y="188860"/>
                      <a:pt x="29634" y="214777"/>
                      <a:pt x="29634" y="182033"/>
                    </a:cubicBezTo>
                    <a:lnTo>
                      <a:pt x="16934" y="152400"/>
                    </a:lnTo>
                    <a:lnTo>
                      <a:pt x="21167" y="101600"/>
                    </a:lnTo>
                    <a:lnTo>
                      <a:pt x="0" y="80433"/>
                    </a:lnTo>
                    <a:lnTo>
                      <a:pt x="0" y="55033"/>
                    </a:lnTo>
                    <a:lnTo>
                      <a:pt x="55034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9" name="Freihandform 128"/>
              <p:cNvSpPr/>
              <p:nvPr/>
            </p:nvSpPr>
            <p:spPr>
              <a:xfrm>
                <a:off x="5499100" y="4356100"/>
                <a:ext cx="1240367" cy="601133"/>
              </a:xfrm>
              <a:custGeom>
                <a:avLst/>
                <a:gdLst>
                  <a:gd name="connsiteX0" fmla="*/ 0 w 1240367"/>
                  <a:gd name="connsiteY0" fmla="*/ 304800 h 601133"/>
                  <a:gd name="connsiteX1" fmla="*/ 50800 w 1240367"/>
                  <a:gd name="connsiteY1" fmla="*/ 313267 h 601133"/>
                  <a:gd name="connsiteX2" fmla="*/ 50800 w 1240367"/>
                  <a:gd name="connsiteY2" fmla="*/ 347133 h 601133"/>
                  <a:gd name="connsiteX3" fmla="*/ 76200 w 1240367"/>
                  <a:gd name="connsiteY3" fmla="*/ 406400 h 601133"/>
                  <a:gd name="connsiteX4" fmla="*/ 127000 w 1240367"/>
                  <a:gd name="connsiteY4" fmla="*/ 440267 h 601133"/>
                  <a:gd name="connsiteX5" fmla="*/ 156633 w 1240367"/>
                  <a:gd name="connsiteY5" fmla="*/ 478367 h 601133"/>
                  <a:gd name="connsiteX6" fmla="*/ 198967 w 1240367"/>
                  <a:gd name="connsiteY6" fmla="*/ 491067 h 601133"/>
                  <a:gd name="connsiteX7" fmla="*/ 232833 w 1240367"/>
                  <a:gd name="connsiteY7" fmla="*/ 558800 h 601133"/>
                  <a:gd name="connsiteX8" fmla="*/ 279400 w 1240367"/>
                  <a:gd name="connsiteY8" fmla="*/ 567267 h 601133"/>
                  <a:gd name="connsiteX9" fmla="*/ 309033 w 1240367"/>
                  <a:gd name="connsiteY9" fmla="*/ 596900 h 601133"/>
                  <a:gd name="connsiteX10" fmla="*/ 376767 w 1240367"/>
                  <a:gd name="connsiteY10" fmla="*/ 584200 h 601133"/>
                  <a:gd name="connsiteX11" fmla="*/ 414867 w 1240367"/>
                  <a:gd name="connsiteY11" fmla="*/ 601133 h 601133"/>
                  <a:gd name="connsiteX12" fmla="*/ 469900 w 1240367"/>
                  <a:gd name="connsiteY12" fmla="*/ 558800 h 601133"/>
                  <a:gd name="connsiteX13" fmla="*/ 495300 w 1240367"/>
                  <a:gd name="connsiteY13" fmla="*/ 558800 h 601133"/>
                  <a:gd name="connsiteX14" fmla="*/ 524933 w 1240367"/>
                  <a:gd name="connsiteY14" fmla="*/ 550333 h 601133"/>
                  <a:gd name="connsiteX15" fmla="*/ 550333 w 1240367"/>
                  <a:gd name="connsiteY15" fmla="*/ 529167 h 601133"/>
                  <a:gd name="connsiteX16" fmla="*/ 584200 w 1240367"/>
                  <a:gd name="connsiteY16" fmla="*/ 533400 h 601133"/>
                  <a:gd name="connsiteX17" fmla="*/ 622300 w 1240367"/>
                  <a:gd name="connsiteY17" fmla="*/ 486833 h 601133"/>
                  <a:gd name="connsiteX18" fmla="*/ 656167 w 1240367"/>
                  <a:gd name="connsiteY18" fmla="*/ 482600 h 601133"/>
                  <a:gd name="connsiteX19" fmla="*/ 681567 w 1240367"/>
                  <a:gd name="connsiteY19" fmla="*/ 495300 h 601133"/>
                  <a:gd name="connsiteX20" fmla="*/ 723900 w 1240367"/>
                  <a:gd name="connsiteY20" fmla="*/ 491067 h 601133"/>
                  <a:gd name="connsiteX21" fmla="*/ 770467 w 1240367"/>
                  <a:gd name="connsiteY21" fmla="*/ 503767 h 601133"/>
                  <a:gd name="connsiteX22" fmla="*/ 804333 w 1240367"/>
                  <a:gd name="connsiteY22" fmla="*/ 491067 h 601133"/>
                  <a:gd name="connsiteX23" fmla="*/ 833967 w 1240367"/>
                  <a:gd name="connsiteY23" fmla="*/ 503767 h 601133"/>
                  <a:gd name="connsiteX24" fmla="*/ 850900 w 1240367"/>
                  <a:gd name="connsiteY24" fmla="*/ 465667 h 601133"/>
                  <a:gd name="connsiteX25" fmla="*/ 897467 w 1240367"/>
                  <a:gd name="connsiteY25" fmla="*/ 465667 h 601133"/>
                  <a:gd name="connsiteX26" fmla="*/ 952500 w 1240367"/>
                  <a:gd name="connsiteY26" fmla="*/ 423333 h 601133"/>
                  <a:gd name="connsiteX27" fmla="*/ 952500 w 1240367"/>
                  <a:gd name="connsiteY27" fmla="*/ 355600 h 601133"/>
                  <a:gd name="connsiteX28" fmla="*/ 990600 w 1240367"/>
                  <a:gd name="connsiteY28" fmla="*/ 330200 h 601133"/>
                  <a:gd name="connsiteX29" fmla="*/ 1011767 w 1240367"/>
                  <a:gd name="connsiteY29" fmla="*/ 283633 h 601133"/>
                  <a:gd name="connsiteX30" fmla="*/ 1011767 w 1240367"/>
                  <a:gd name="connsiteY30" fmla="*/ 245533 h 601133"/>
                  <a:gd name="connsiteX31" fmla="*/ 1066800 w 1240367"/>
                  <a:gd name="connsiteY31" fmla="*/ 194733 h 601133"/>
                  <a:gd name="connsiteX32" fmla="*/ 1083733 w 1240367"/>
                  <a:gd name="connsiteY32" fmla="*/ 110067 h 601133"/>
                  <a:gd name="connsiteX33" fmla="*/ 1134533 w 1240367"/>
                  <a:gd name="connsiteY33" fmla="*/ 63500 h 601133"/>
                  <a:gd name="connsiteX34" fmla="*/ 1181100 w 1240367"/>
                  <a:gd name="connsiteY34" fmla="*/ 59267 h 601133"/>
                  <a:gd name="connsiteX35" fmla="*/ 1206500 w 1240367"/>
                  <a:gd name="connsiteY35" fmla="*/ 59267 h 601133"/>
                  <a:gd name="connsiteX36" fmla="*/ 1240367 w 1240367"/>
                  <a:gd name="connsiteY36" fmla="*/ 0 h 6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40367" h="601133">
                    <a:moveTo>
                      <a:pt x="0" y="304800"/>
                    </a:moveTo>
                    <a:lnTo>
                      <a:pt x="50800" y="313267"/>
                    </a:lnTo>
                    <a:lnTo>
                      <a:pt x="50800" y="347133"/>
                    </a:lnTo>
                    <a:lnTo>
                      <a:pt x="76200" y="406400"/>
                    </a:lnTo>
                    <a:lnTo>
                      <a:pt x="127000" y="440267"/>
                    </a:lnTo>
                    <a:cubicBezTo>
                      <a:pt x="153183" y="479541"/>
                      <a:pt x="137136" y="478367"/>
                      <a:pt x="156633" y="478367"/>
                    </a:cubicBezTo>
                    <a:cubicBezTo>
                      <a:pt x="200277" y="495824"/>
                      <a:pt x="198967" y="510498"/>
                      <a:pt x="198967" y="491067"/>
                    </a:cubicBezTo>
                    <a:lnTo>
                      <a:pt x="232833" y="558800"/>
                    </a:lnTo>
                    <a:lnTo>
                      <a:pt x="279400" y="567267"/>
                    </a:lnTo>
                    <a:lnTo>
                      <a:pt x="309033" y="596900"/>
                    </a:lnTo>
                    <a:lnTo>
                      <a:pt x="376767" y="584200"/>
                    </a:lnTo>
                    <a:lnTo>
                      <a:pt x="414867" y="601133"/>
                    </a:lnTo>
                    <a:lnTo>
                      <a:pt x="469900" y="558800"/>
                    </a:lnTo>
                    <a:lnTo>
                      <a:pt x="495300" y="558800"/>
                    </a:lnTo>
                    <a:lnTo>
                      <a:pt x="524933" y="550333"/>
                    </a:lnTo>
                    <a:lnTo>
                      <a:pt x="550333" y="529167"/>
                    </a:lnTo>
                    <a:lnTo>
                      <a:pt x="584200" y="533400"/>
                    </a:lnTo>
                    <a:lnTo>
                      <a:pt x="622300" y="486833"/>
                    </a:lnTo>
                    <a:lnTo>
                      <a:pt x="656167" y="482600"/>
                    </a:lnTo>
                    <a:lnTo>
                      <a:pt x="681567" y="495300"/>
                    </a:lnTo>
                    <a:lnTo>
                      <a:pt x="723900" y="491067"/>
                    </a:lnTo>
                    <a:lnTo>
                      <a:pt x="770467" y="503767"/>
                    </a:lnTo>
                    <a:lnTo>
                      <a:pt x="804333" y="491067"/>
                    </a:lnTo>
                    <a:lnTo>
                      <a:pt x="833967" y="503767"/>
                    </a:lnTo>
                    <a:lnTo>
                      <a:pt x="850900" y="465667"/>
                    </a:lnTo>
                    <a:lnTo>
                      <a:pt x="897467" y="465667"/>
                    </a:lnTo>
                    <a:lnTo>
                      <a:pt x="952500" y="423333"/>
                    </a:lnTo>
                    <a:lnTo>
                      <a:pt x="952500" y="355600"/>
                    </a:lnTo>
                    <a:lnTo>
                      <a:pt x="990600" y="330200"/>
                    </a:lnTo>
                    <a:lnTo>
                      <a:pt x="1011767" y="283633"/>
                    </a:lnTo>
                    <a:lnTo>
                      <a:pt x="1011767" y="245533"/>
                    </a:lnTo>
                    <a:lnTo>
                      <a:pt x="1066800" y="194733"/>
                    </a:lnTo>
                    <a:lnTo>
                      <a:pt x="1083733" y="110067"/>
                    </a:lnTo>
                    <a:lnTo>
                      <a:pt x="1134533" y="63500"/>
                    </a:lnTo>
                    <a:lnTo>
                      <a:pt x="1181100" y="59267"/>
                    </a:lnTo>
                    <a:lnTo>
                      <a:pt x="1206500" y="59267"/>
                    </a:lnTo>
                    <a:lnTo>
                      <a:pt x="1240367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0" name="Freihandform 129"/>
              <p:cNvSpPr/>
              <p:nvPr/>
            </p:nvSpPr>
            <p:spPr>
              <a:xfrm>
                <a:off x="6248400" y="4851400"/>
                <a:ext cx="1515533" cy="647700"/>
              </a:xfrm>
              <a:custGeom>
                <a:avLst/>
                <a:gdLst>
                  <a:gd name="connsiteX0" fmla="*/ 1515533 w 1515533"/>
                  <a:gd name="connsiteY0" fmla="*/ 630767 h 647700"/>
                  <a:gd name="connsiteX1" fmla="*/ 1422400 w 1515533"/>
                  <a:gd name="connsiteY1" fmla="*/ 605367 h 647700"/>
                  <a:gd name="connsiteX2" fmla="*/ 1392767 w 1515533"/>
                  <a:gd name="connsiteY2" fmla="*/ 558800 h 647700"/>
                  <a:gd name="connsiteX3" fmla="*/ 1358900 w 1515533"/>
                  <a:gd name="connsiteY3" fmla="*/ 554567 h 647700"/>
                  <a:gd name="connsiteX4" fmla="*/ 1299633 w 1515533"/>
                  <a:gd name="connsiteY4" fmla="*/ 546100 h 647700"/>
                  <a:gd name="connsiteX5" fmla="*/ 1257300 w 1515533"/>
                  <a:gd name="connsiteY5" fmla="*/ 516467 h 647700"/>
                  <a:gd name="connsiteX6" fmla="*/ 1058333 w 1515533"/>
                  <a:gd name="connsiteY6" fmla="*/ 567267 h 647700"/>
                  <a:gd name="connsiteX7" fmla="*/ 1016000 w 1515533"/>
                  <a:gd name="connsiteY7" fmla="*/ 622300 h 647700"/>
                  <a:gd name="connsiteX8" fmla="*/ 931333 w 1515533"/>
                  <a:gd name="connsiteY8" fmla="*/ 647700 h 647700"/>
                  <a:gd name="connsiteX9" fmla="*/ 889000 w 1515533"/>
                  <a:gd name="connsiteY9" fmla="*/ 630767 h 647700"/>
                  <a:gd name="connsiteX10" fmla="*/ 825500 w 1515533"/>
                  <a:gd name="connsiteY10" fmla="*/ 635000 h 647700"/>
                  <a:gd name="connsiteX11" fmla="*/ 757767 w 1515533"/>
                  <a:gd name="connsiteY11" fmla="*/ 618067 h 647700"/>
                  <a:gd name="connsiteX12" fmla="*/ 715433 w 1515533"/>
                  <a:gd name="connsiteY12" fmla="*/ 639233 h 647700"/>
                  <a:gd name="connsiteX13" fmla="*/ 571500 w 1515533"/>
                  <a:gd name="connsiteY13" fmla="*/ 592667 h 647700"/>
                  <a:gd name="connsiteX14" fmla="*/ 508000 w 1515533"/>
                  <a:gd name="connsiteY14" fmla="*/ 605367 h 647700"/>
                  <a:gd name="connsiteX15" fmla="*/ 474133 w 1515533"/>
                  <a:gd name="connsiteY15" fmla="*/ 588433 h 647700"/>
                  <a:gd name="connsiteX16" fmla="*/ 474133 w 1515533"/>
                  <a:gd name="connsiteY16" fmla="*/ 563033 h 647700"/>
                  <a:gd name="connsiteX17" fmla="*/ 516467 w 1515533"/>
                  <a:gd name="connsiteY17" fmla="*/ 533400 h 647700"/>
                  <a:gd name="connsiteX18" fmla="*/ 440267 w 1515533"/>
                  <a:gd name="connsiteY18" fmla="*/ 495300 h 647700"/>
                  <a:gd name="connsiteX19" fmla="*/ 414867 w 1515533"/>
                  <a:gd name="connsiteY19" fmla="*/ 452967 h 647700"/>
                  <a:gd name="connsiteX20" fmla="*/ 419100 w 1515533"/>
                  <a:gd name="connsiteY20" fmla="*/ 419100 h 647700"/>
                  <a:gd name="connsiteX21" fmla="*/ 465667 w 1515533"/>
                  <a:gd name="connsiteY21" fmla="*/ 414867 h 647700"/>
                  <a:gd name="connsiteX22" fmla="*/ 402167 w 1515533"/>
                  <a:gd name="connsiteY22" fmla="*/ 372533 h 647700"/>
                  <a:gd name="connsiteX23" fmla="*/ 351367 w 1515533"/>
                  <a:gd name="connsiteY23" fmla="*/ 436033 h 647700"/>
                  <a:gd name="connsiteX24" fmla="*/ 309033 w 1515533"/>
                  <a:gd name="connsiteY24" fmla="*/ 393700 h 647700"/>
                  <a:gd name="connsiteX25" fmla="*/ 249767 w 1515533"/>
                  <a:gd name="connsiteY25" fmla="*/ 389467 h 647700"/>
                  <a:gd name="connsiteX26" fmla="*/ 228600 w 1515533"/>
                  <a:gd name="connsiteY26" fmla="*/ 359833 h 647700"/>
                  <a:gd name="connsiteX27" fmla="*/ 228600 w 1515533"/>
                  <a:gd name="connsiteY27" fmla="*/ 359833 h 647700"/>
                  <a:gd name="connsiteX28" fmla="*/ 245533 w 1515533"/>
                  <a:gd name="connsiteY28" fmla="*/ 330200 h 647700"/>
                  <a:gd name="connsiteX29" fmla="*/ 224367 w 1515533"/>
                  <a:gd name="connsiteY29" fmla="*/ 283633 h 647700"/>
                  <a:gd name="connsiteX30" fmla="*/ 224367 w 1515533"/>
                  <a:gd name="connsiteY30" fmla="*/ 232833 h 647700"/>
                  <a:gd name="connsiteX31" fmla="*/ 165100 w 1515533"/>
                  <a:gd name="connsiteY31" fmla="*/ 224367 h 647700"/>
                  <a:gd name="connsiteX32" fmla="*/ 122767 w 1515533"/>
                  <a:gd name="connsiteY32" fmla="*/ 203200 h 647700"/>
                  <a:gd name="connsiteX33" fmla="*/ 105833 w 1515533"/>
                  <a:gd name="connsiteY33" fmla="*/ 165100 h 647700"/>
                  <a:gd name="connsiteX34" fmla="*/ 101600 w 1515533"/>
                  <a:gd name="connsiteY34" fmla="*/ 88900 h 647700"/>
                  <a:gd name="connsiteX35" fmla="*/ 71967 w 1515533"/>
                  <a:gd name="connsiteY35" fmla="*/ 80433 h 647700"/>
                  <a:gd name="connsiteX36" fmla="*/ 50800 w 1515533"/>
                  <a:gd name="connsiteY36" fmla="*/ 67733 h 647700"/>
                  <a:gd name="connsiteX37" fmla="*/ 8467 w 1515533"/>
                  <a:gd name="connsiteY37" fmla="*/ 50800 h 647700"/>
                  <a:gd name="connsiteX38" fmla="*/ 0 w 1515533"/>
                  <a:gd name="connsiteY38" fmla="*/ 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15533" h="647700">
                    <a:moveTo>
                      <a:pt x="1515533" y="630767"/>
                    </a:moveTo>
                    <a:lnTo>
                      <a:pt x="1422400" y="605367"/>
                    </a:lnTo>
                    <a:lnTo>
                      <a:pt x="1392767" y="558800"/>
                    </a:lnTo>
                    <a:lnTo>
                      <a:pt x="1358900" y="554567"/>
                    </a:lnTo>
                    <a:lnTo>
                      <a:pt x="1299633" y="546100"/>
                    </a:lnTo>
                    <a:lnTo>
                      <a:pt x="1257300" y="516467"/>
                    </a:lnTo>
                    <a:lnTo>
                      <a:pt x="1058333" y="567267"/>
                    </a:lnTo>
                    <a:lnTo>
                      <a:pt x="1016000" y="622300"/>
                    </a:lnTo>
                    <a:lnTo>
                      <a:pt x="931333" y="647700"/>
                    </a:lnTo>
                    <a:lnTo>
                      <a:pt x="889000" y="630767"/>
                    </a:lnTo>
                    <a:lnTo>
                      <a:pt x="825500" y="635000"/>
                    </a:lnTo>
                    <a:lnTo>
                      <a:pt x="757767" y="618067"/>
                    </a:lnTo>
                    <a:cubicBezTo>
                      <a:pt x="718433" y="639918"/>
                      <a:pt x="734195" y="639233"/>
                      <a:pt x="715433" y="639233"/>
                    </a:cubicBezTo>
                    <a:lnTo>
                      <a:pt x="571500" y="592667"/>
                    </a:lnTo>
                    <a:lnTo>
                      <a:pt x="508000" y="605367"/>
                    </a:lnTo>
                    <a:lnTo>
                      <a:pt x="474133" y="588433"/>
                    </a:lnTo>
                    <a:lnTo>
                      <a:pt x="474133" y="563033"/>
                    </a:lnTo>
                    <a:lnTo>
                      <a:pt x="516467" y="533400"/>
                    </a:lnTo>
                    <a:lnTo>
                      <a:pt x="440267" y="495300"/>
                    </a:lnTo>
                    <a:lnTo>
                      <a:pt x="414867" y="452967"/>
                    </a:lnTo>
                    <a:lnTo>
                      <a:pt x="419100" y="419100"/>
                    </a:lnTo>
                    <a:lnTo>
                      <a:pt x="465667" y="414867"/>
                    </a:lnTo>
                    <a:lnTo>
                      <a:pt x="402167" y="372533"/>
                    </a:lnTo>
                    <a:lnTo>
                      <a:pt x="351367" y="436033"/>
                    </a:lnTo>
                    <a:lnTo>
                      <a:pt x="309033" y="393700"/>
                    </a:lnTo>
                    <a:lnTo>
                      <a:pt x="249767" y="389467"/>
                    </a:lnTo>
                    <a:lnTo>
                      <a:pt x="228600" y="359833"/>
                    </a:lnTo>
                    <a:lnTo>
                      <a:pt x="228600" y="359833"/>
                    </a:lnTo>
                    <a:lnTo>
                      <a:pt x="245533" y="330200"/>
                    </a:lnTo>
                    <a:lnTo>
                      <a:pt x="224367" y="283633"/>
                    </a:lnTo>
                    <a:lnTo>
                      <a:pt x="224367" y="232833"/>
                    </a:lnTo>
                    <a:lnTo>
                      <a:pt x="165100" y="224367"/>
                    </a:lnTo>
                    <a:lnTo>
                      <a:pt x="122767" y="203200"/>
                    </a:lnTo>
                    <a:lnTo>
                      <a:pt x="105833" y="165100"/>
                    </a:lnTo>
                    <a:lnTo>
                      <a:pt x="101600" y="88900"/>
                    </a:lnTo>
                    <a:lnTo>
                      <a:pt x="71967" y="80433"/>
                    </a:lnTo>
                    <a:lnTo>
                      <a:pt x="50800" y="67733"/>
                    </a:lnTo>
                    <a:lnTo>
                      <a:pt x="8467" y="50800"/>
                    </a:lnTo>
                    <a:lnTo>
                      <a:pt x="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1" name="Freihandform 130"/>
              <p:cNvSpPr/>
              <p:nvPr/>
            </p:nvSpPr>
            <p:spPr>
              <a:xfrm>
                <a:off x="6087533" y="5761567"/>
                <a:ext cx="224367" cy="228600"/>
              </a:xfrm>
              <a:custGeom>
                <a:avLst/>
                <a:gdLst>
                  <a:gd name="connsiteX0" fmla="*/ 0 w 224367"/>
                  <a:gd name="connsiteY0" fmla="*/ 177800 h 228600"/>
                  <a:gd name="connsiteX1" fmla="*/ 12700 w 224367"/>
                  <a:gd name="connsiteY1" fmla="*/ 114300 h 228600"/>
                  <a:gd name="connsiteX2" fmla="*/ 12700 w 224367"/>
                  <a:gd name="connsiteY2" fmla="*/ 67733 h 228600"/>
                  <a:gd name="connsiteX3" fmla="*/ 55034 w 224367"/>
                  <a:gd name="connsiteY3" fmla="*/ 0 h 228600"/>
                  <a:gd name="connsiteX4" fmla="*/ 105834 w 224367"/>
                  <a:gd name="connsiteY4" fmla="*/ 25400 h 228600"/>
                  <a:gd name="connsiteX5" fmla="*/ 148167 w 224367"/>
                  <a:gd name="connsiteY5" fmla="*/ 33866 h 228600"/>
                  <a:gd name="connsiteX6" fmla="*/ 190500 w 224367"/>
                  <a:gd name="connsiteY6" fmla="*/ 76200 h 228600"/>
                  <a:gd name="connsiteX7" fmla="*/ 224367 w 224367"/>
                  <a:gd name="connsiteY7" fmla="*/ 122766 h 228600"/>
                  <a:gd name="connsiteX8" fmla="*/ 224367 w 224367"/>
                  <a:gd name="connsiteY8" fmla="*/ 122766 h 228600"/>
                  <a:gd name="connsiteX9" fmla="*/ 215900 w 224367"/>
                  <a:gd name="connsiteY9" fmla="*/ 190500 h 228600"/>
                  <a:gd name="connsiteX10" fmla="*/ 220134 w 224367"/>
                  <a:gd name="connsiteY10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4367" h="228600">
                    <a:moveTo>
                      <a:pt x="0" y="177800"/>
                    </a:moveTo>
                    <a:lnTo>
                      <a:pt x="12700" y="114300"/>
                    </a:lnTo>
                    <a:lnTo>
                      <a:pt x="12700" y="67733"/>
                    </a:lnTo>
                    <a:lnTo>
                      <a:pt x="55034" y="0"/>
                    </a:lnTo>
                    <a:lnTo>
                      <a:pt x="105834" y="25400"/>
                    </a:lnTo>
                    <a:lnTo>
                      <a:pt x="148167" y="33866"/>
                    </a:lnTo>
                    <a:lnTo>
                      <a:pt x="190500" y="76200"/>
                    </a:lnTo>
                    <a:lnTo>
                      <a:pt x="224367" y="122766"/>
                    </a:lnTo>
                    <a:lnTo>
                      <a:pt x="224367" y="122766"/>
                    </a:lnTo>
                    <a:lnTo>
                      <a:pt x="215900" y="190500"/>
                    </a:lnTo>
                    <a:lnTo>
                      <a:pt x="220134" y="2286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2" name="Freihandform 131"/>
              <p:cNvSpPr/>
              <p:nvPr/>
            </p:nvSpPr>
            <p:spPr>
              <a:xfrm>
                <a:off x="6629400" y="5350933"/>
                <a:ext cx="122767" cy="639234"/>
              </a:xfrm>
              <a:custGeom>
                <a:avLst/>
                <a:gdLst>
                  <a:gd name="connsiteX0" fmla="*/ 110067 w 122767"/>
                  <a:gd name="connsiteY0" fmla="*/ 639234 h 639234"/>
                  <a:gd name="connsiteX1" fmla="*/ 122767 w 122767"/>
                  <a:gd name="connsiteY1" fmla="*/ 605367 h 639234"/>
                  <a:gd name="connsiteX2" fmla="*/ 105833 w 122767"/>
                  <a:gd name="connsiteY2" fmla="*/ 546100 h 639234"/>
                  <a:gd name="connsiteX3" fmla="*/ 42333 w 122767"/>
                  <a:gd name="connsiteY3" fmla="*/ 529167 h 639234"/>
                  <a:gd name="connsiteX4" fmla="*/ 0 w 122767"/>
                  <a:gd name="connsiteY4" fmla="*/ 469900 h 639234"/>
                  <a:gd name="connsiteX5" fmla="*/ 38100 w 122767"/>
                  <a:gd name="connsiteY5" fmla="*/ 355600 h 639234"/>
                  <a:gd name="connsiteX6" fmla="*/ 84667 w 122767"/>
                  <a:gd name="connsiteY6" fmla="*/ 338667 h 639234"/>
                  <a:gd name="connsiteX7" fmla="*/ 122767 w 122767"/>
                  <a:gd name="connsiteY7" fmla="*/ 258234 h 639234"/>
                  <a:gd name="connsiteX8" fmla="*/ 29633 w 122767"/>
                  <a:gd name="connsiteY8" fmla="*/ 190500 h 639234"/>
                  <a:gd name="connsiteX9" fmla="*/ 4233 w 122767"/>
                  <a:gd name="connsiteY9" fmla="*/ 80434 h 639234"/>
                  <a:gd name="connsiteX10" fmla="*/ 16933 w 122767"/>
                  <a:gd name="connsiteY10" fmla="*/ 38100 h 639234"/>
                  <a:gd name="connsiteX11" fmla="*/ 55033 w 122767"/>
                  <a:gd name="connsiteY11" fmla="*/ 38100 h 639234"/>
                  <a:gd name="connsiteX12" fmla="*/ 63500 w 122767"/>
                  <a:gd name="connsiteY12" fmla="*/ 0 h 639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767" h="639234">
                    <a:moveTo>
                      <a:pt x="110067" y="639234"/>
                    </a:moveTo>
                    <a:lnTo>
                      <a:pt x="122767" y="605367"/>
                    </a:lnTo>
                    <a:lnTo>
                      <a:pt x="105833" y="546100"/>
                    </a:lnTo>
                    <a:lnTo>
                      <a:pt x="42333" y="529167"/>
                    </a:lnTo>
                    <a:lnTo>
                      <a:pt x="0" y="469900"/>
                    </a:lnTo>
                    <a:lnTo>
                      <a:pt x="38100" y="355600"/>
                    </a:lnTo>
                    <a:lnTo>
                      <a:pt x="84667" y="338667"/>
                    </a:lnTo>
                    <a:lnTo>
                      <a:pt x="122767" y="258234"/>
                    </a:lnTo>
                    <a:lnTo>
                      <a:pt x="29633" y="190500"/>
                    </a:lnTo>
                    <a:lnTo>
                      <a:pt x="4233" y="80434"/>
                    </a:lnTo>
                    <a:lnTo>
                      <a:pt x="16933" y="38100"/>
                    </a:lnTo>
                    <a:lnTo>
                      <a:pt x="55033" y="38100"/>
                    </a:lnTo>
                    <a:lnTo>
                      <a:pt x="6350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3" name="Freihandform 132"/>
              <p:cNvSpPr/>
              <p:nvPr/>
            </p:nvSpPr>
            <p:spPr>
              <a:xfrm>
                <a:off x="7404100" y="4102100"/>
                <a:ext cx="635000" cy="241300"/>
              </a:xfrm>
              <a:custGeom>
                <a:avLst/>
                <a:gdLst>
                  <a:gd name="connsiteX0" fmla="*/ 0 w 635000"/>
                  <a:gd name="connsiteY0" fmla="*/ 177800 h 241300"/>
                  <a:gd name="connsiteX1" fmla="*/ 31750 w 635000"/>
                  <a:gd name="connsiteY1" fmla="*/ 139700 h 241300"/>
                  <a:gd name="connsiteX2" fmla="*/ 82550 w 635000"/>
                  <a:gd name="connsiteY2" fmla="*/ 139700 h 241300"/>
                  <a:gd name="connsiteX3" fmla="*/ 158750 w 635000"/>
                  <a:gd name="connsiteY3" fmla="*/ 146050 h 241300"/>
                  <a:gd name="connsiteX4" fmla="*/ 203200 w 635000"/>
                  <a:gd name="connsiteY4" fmla="*/ 88900 h 241300"/>
                  <a:gd name="connsiteX5" fmla="*/ 234950 w 635000"/>
                  <a:gd name="connsiteY5" fmla="*/ 0 h 241300"/>
                  <a:gd name="connsiteX6" fmla="*/ 285750 w 635000"/>
                  <a:gd name="connsiteY6" fmla="*/ 31750 h 241300"/>
                  <a:gd name="connsiteX7" fmla="*/ 393700 w 635000"/>
                  <a:gd name="connsiteY7" fmla="*/ 44450 h 241300"/>
                  <a:gd name="connsiteX8" fmla="*/ 482600 w 635000"/>
                  <a:gd name="connsiteY8" fmla="*/ 82550 h 241300"/>
                  <a:gd name="connsiteX9" fmla="*/ 552450 w 635000"/>
                  <a:gd name="connsiteY9" fmla="*/ 133350 h 241300"/>
                  <a:gd name="connsiteX10" fmla="*/ 635000 w 635000"/>
                  <a:gd name="connsiteY10" fmla="*/ 24130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5000" h="241300">
                    <a:moveTo>
                      <a:pt x="0" y="177800"/>
                    </a:moveTo>
                    <a:lnTo>
                      <a:pt x="31750" y="139700"/>
                    </a:lnTo>
                    <a:lnTo>
                      <a:pt x="82550" y="139700"/>
                    </a:lnTo>
                    <a:lnTo>
                      <a:pt x="158750" y="146050"/>
                    </a:lnTo>
                    <a:lnTo>
                      <a:pt x="203200" y="88900"/>
                    </a:lnTo>
                    <a:lnTo>
                      <a:pt x="234950" y="0"/>
                    </a:lnTo>
                    <a:lnTo>
                      <a:pt x="285750" y="31750"/>
                    </a:lnTo>
                    <a:lnTo>
                      <a:pt x="393700" y="44450"/>
                    </a:lnTo>
                    <a:lnTo>
                      <a:pt x="482600" y="82550"/>
                    </a:lnTo>
                    <a:lnTo>
                      <a:pt x="552450" y="133350"/>
                    </a:lnTo>
                    <a:lnTo>
                      <a:pt x="635000" y="2413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4" name="Freihandform 133"/>
              <p:cNvSpPr/>
              <p:nvPr/>
            </p:nvSpPr>
            <p:spPr>
              <a:xfrm>
                <a:off x="6394450" y="1282700"/>
                <a:ext cx="1314450" cy="806450"/>
              </a:xfrm>
              <a:custGeom>
                <a:avLst/>
                <a:gdLst>
                  <a:gd name="connsiteX0" fmla="*/ 596900 w 1314450"/>
                  <a:gd name="connsiteY0" fmla="*/ 69850 h 806450"/>
                  <a:gd name="connsiteX1" fmla="*/ 679450 w 1314450"/>
                  <a:gd name="connsiteY1" fmla="*/ 38100 h 806450"/>
                  <a:gd name="connsiteX2" fmla="*/ 755650 w 1314450"/>
                  <a:gd name="connsiteY2" fmla="*/ 0 h 806450"/>
                  <a:gd name="connsiteX3" fmla="*/ 850900 w 1314450"/>
                  <a:gd name="connsiteY3" fmla="*/ 63500 h 806450"/>
                  <a:gd name="connsiteX4" fmla="*/ 927100 w 1314450"/>
                  <a:gd name="connsiteY4" fmla="*/ 82550 h 806450"/>
                  <a:gd name="connsiteX5" fmla="*/ 927100 w 1314450"/>
                  <a:gd name="connsiteY5" fmla="*/ 82550 h 806450"/>
                  <a:gd name="connsiteX6" fmla="*/ 958850 w 1314450"/>
                  <a:gd name="connsiteY6" fmla="*/ 165100 h 806450"/>
                  <a:gd name="connsiteX7" fmla="*/ 1016000 w 1314450"/>
                  <a:gd name="connsiteY7" fmla="*/ 190500 h 806450"/>
                  <a:gd name="connsiteX8" fmla="*/ 1060450 w 1314450"/>
                  <a:gd name="connsiteY8" fmla="*/ 152400 h 806450"/>
                  <a:gd name="connsiteX9" fmla="*/ 1149350 w 1314450"/>
                  <a:gd name="connsiteY9" fmla="*/ 196850 h 806450"/>
                  <a:gd name="connsiteX10" fmla="*/ 1149350 w 1314450"/>
                  <a:gd name="connsiteY10" fmla="*/ 196850 h 806450"/>
                  <a:gd name="connsiteX11" fmla="*/ 1149350 w 1314450"/>
                  <a:gd name="connsiteY11" fmla="*/ 196850 h 806450"/>
                  <a:gd name="connsiteX12" fmla="*/ 1200150 w 1314450"/>
                  <a:gd name="connsiteY12" fmla="*/ 190500 h 806450"/>
                  <a:gd name="connsiteX13" fmla="*/ 1200150 w 1314450"/>
                  <a:gd name="connsiteY13" fmla="*/ 190500 h 806450"/>
                  <a:gd name="connsiteX14" fmla="*/ 1200150 w 1314450"/>
                  <a:gd name="connsiteY14" fmla="*/ 190500 h 806450"/>
                  <a:gd name="connsiteX15" fmla="*/ 1174750 w 1314450"/>
                  <a:gd name="connsiteY15" fmla="*/ 222250 h 806450"/>
                  <a:gd name="connsiteX16" fmla="*/ 1244600 w 1314450"/>
                  <a:gd name="connsiteY16" fmla="*/ 273050 h 806450"/>
                  <a:gd name="connsiteX17" fmla="*/ 1231900 w 1314450"/>
                  <a:gd name="connsiteY17" fmla="*/ 330200 h 806450"/>
                  <a:gd name="connsiteX18" fmla="*/ 1219200 w 1314450"/>
                  <a:gd name="connsiteY18" fmla="*/ 412750 h 806450"/>
                  <a:gd name="connsiteX19" fmla="*/ 1257300 w 1314450"/>
                  <a:gd name="connsiteY19" fmla="*/ 412750 h 806450"/>
                  <a:gd name="connsiteX20" fmla="*/ 1263650 w 1314450"/>
                  <a:gd name="connsiteY20" fmla="*/ 463550 h 806450"/>
                  <a:gd name="connsiteX21" fmla="*/ 1289050 w 1314450"/>
                  <a:gd name="connsiteY21" fmla="*/ 514350 h 806450"/>
                  <a:gd name="connsiteX22" fmla="*/ 1314450 w 1314450"/>
                  <a:gd name="connsiteY22" fmla="*/ 603250 h 806450"/>
                  <a:gd name="connsiteX23" fmla="*/ 1282700 w 1314450"/>
                  <a:gd name="connsiteY23" fmla="*/ 654050 h 806450"/>
                  <a:gd name="connsiteX24" fmla="*/ 1212850 w 1314450"/>
                  <a:gd name="connsiteY24" fmla="*/ 711200 h 806450"/>
                  <a:gd name="connsiteX25" fmla="*/ 1200150 w 1314450"/>
                  <a:gd name="connsiteY25" fmla="*/ 762000 h 806450"/>
                  <a:gd name="connsiteX26" fmla="*/ 1130300 w 1314450"/>
                  <a:gd name="connsiteY26" fmla="*/ 762000 h 806450"/>
                  <a:gd name="connsiteX27" fmla="*/ 1098550 w 1314450"/>
                  <a:gd name="connsiteY27" fmla="*/ 742950 h 806450"/>
                  <a:gd name="connsiteX28" fmla="*/ 1041400 w 1314450"/>
                  <a:gd name="connsiteY28" fmla="*/ 806450 h 806450"/>
                  <a:gd name="connsiteX29" fmla="*/ 977900 w 1314450"/>
                  <a:gd name="connsiteY29" fmla="*/ 793750 h 806450"/>
                  <a:gd name="connsiteX30" fmla="*/ 908050 w 1314450"/>
                  <a:gd name="connsiteY30" fmla="*/ 704850 h 806450"/>
                  <a:gd name="connsiteX31" fmla="*/ 825500 w 1314450"/>
                  <a:gd name="connsiteY31" fmla="*/ 647700 h 806450"/>
                  <a:gd name="connsiteX32" fmla="*/ 723900 w 1314450"/>
                  <a:gd name="connsiteY32" fmla="*/ 635000 h 806450"/>
                  <a:gd name="connsiteX33" fmla="*/ 685800 w 1314450"/>
                  <a:gd name="connsiteY33" fmla="*/ 552450 h 806450"/>
                  <a:gd name="connsiteX34" fmla="*/ 641350 w 1314450"/>
                  <a:gd name="connsiteY34" fmla="*/ 584200 h 806450"/>
                  <a:gd name="connsiteX35" fmla="*/ 615950 w 1314450"/>
                  <a:gd name="connsiteY35" fmla="*/ 615950 h 806450"/>
                  <a:gd name="connsiteX36" fmla="*/ 546100 w 1314450"/>
                  <a:gd name="connsiteY36" fmla="*/ 615950 h 806450"/>
                  <a:gd name="connsiteX37" fmla="*/ 482600 w 1314450"/>
                  <a:gd name="connsiteY37" fmla="*/ 577850 h 806450"/>
                  <a:gd name="connsiteX38" fmla="*/ 393700 w 1314450"/>
                  <a:gd name="connsiteY38" fmla="*/ 571500 h 806450"/>
                  <a:gd name="connsiteX39" fmla="*/ 393700 w 1314450"/>
                  <a:gd name="connsiteY39" fmla="*/ 571500 h 806450"/>
                  <a:gd name="connsiteX40" fmla="*/ 311150 w 1314450"/>
                  <a:gd name="connsiteY40" fmla="*/ 571500 h 806450"/>
                  <a:gd name="connsiteX41" fmla="*/ 215900 w 1314450"/>
                  <a:gd name="connsiteY41" fmla="*/ 558800 h 806450"/>
                  <a:gd name="connsiteX42" fmla="*/ 127000 w 1314450"/>
                  <a:gd name="connsiteY42" fmla="*/ 590550 h 806450"/>
                  <a:gd name="connsiteX43" fmla="*/ 31750 w 1314450"/>
                  <a:gd name="connsiteY43" fmla="*/ 641350 h 806450"/>
                  <a:gd name="connsiteX44" fmla="*/ 0 w 1314450"/>
                  <a:gd name="connsiteY44" fmla="*/ 679450 h 80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14450" h="806450">
                    <a:moveTo>
                      <a:pt x="596900" y="69850"/>
                    </a:moveTo>
                    <a:lnTo>
                      <a:pt x="679450" y="38100"/>
                    </a:lnTo>
                    <a:lnTo>
                      <a:pt x="755650" y="0"/>
                    </a:lnTo>
                    <a:lnTo>
                      <a:pt x="850900" y="63500"/>
                    </a:lnTo>
                    <a:lnTo>
                      <a:pt x="927100" y="82550"/>
                    </a:lnTo>
                    <a:lnTo>
                      <a:pt x="927100" y="82550"/>
                    </a:lnTo>
                    <a:lnTo>
                      <a:pt x="958850" y="165100"/>
                    </a:lnTo>
                    <a:lnTo>
                      <a:pt x="1016000" y="190500"/>
                    </a:lnTo>
                    <a:lnTo>
                      <a:pt x="1060450" y="152400"/>
                    </a:lnTo>
                    <a:lnTo>
                      <a:pt x="1149350" y="196850"/>
                    </a:lnTo>
                    <a:lnTo>
                      <a:pt x="1149350" y="196850"/>
                    </a:lnTo>
                    <a:lnTo>
                      <a:pt x="1149350" y="196850"/>
                    </a:lnTo>
                    <a:lnTo>
                      <a:pt x="1200150" y="190500"/>
                    </a:lnTo>
                    <a:lnTo>
                      <a:pt x="1200150" y="190500"/>
                    </a:lnTo>
                    <a:lnTo>
                      <a:pt x="1200150" y="190500"/>
                    </a:lnTo>
                    <a:lnTo>
                      <a:pt x="1174750" y="222250"/>
                    </a:lnTo>
                    <a:lnTo>
                      <a:pt x="1244600" y="273050"/>
                    </a:lnTo>
                    <a:lnTo>
                      <a:pt x="1231900" y="330200"/>
                    </a:lnTo>
                    <a:lnTo>
                      <a:pt x="1219200" y="412750"/>
                    </a:lnTo>
                    <a:lnTo>
                      <a:pt x="1257300" y="412750"/>
                    </a:lnTo>
                    <a:lnTo>
                      <a:pt x="1263650" y="463550"/>
                    </a:lnTo>
                    <a:lnTo>
                      <a:pt x="1289050" y="514350"/>
                    </a:lnTo>
                    <a:lnTo>
                      <a:pt x="1314450" y="603250"/>
                    </a:lnTo>
                    <a:lnTo>
                      <a:pt x="1282700" y="654050"/>
                    </a:lnTo>
                    <a:lnTo>
                      <a:pt x="1212850" y="711200"/>
                    </a:lnTo>
                    <a:lnTo>
                      <a:pt x="1200150" y="762000"/>
                    </a:lnTo>
                    <a:lnTo>
                      <a:pt x="1130300" y="762000"/>
                    </a:lnTo>
                    <a:lnTo>
                      <a:pt x="1098550" y="742950"/>
                    </a:lnTo>
                    <a:lnTo>
                      <a:pt x="1041400" y="806450"/>
                    </a:lnTo>
                    <a:lnTo>
                      <a:pt x="977900" y="793750"/>
                    </a:lnTo>
                    <a:lnTo>
                      <a:pt x="908050" y="704850"/>
                    </a:lnTo>
                    <a:lnTo>
                      <a:pt x="825500" y="647700"/>
                    </a:lnTo>
                    <a:lnTo>
                      <a:pt x="723900" y="635000"/>
                    </a:lnTo>
                    <a:lnTo>
                      <a:pt x="685800" y="552450"/>
                    </a:lnTo>
                    <a:lnTo>
                      <a:pt x="641350" y="584200"/>
                    </a:lnTo>
                    <a:lnTo>
                      <a:pt x="615950" y="615950"/>
                    </a:lnTo>
                    <a:lnTo>
                      <a:pt x="546100" y="615950"/>
                    </a:lnTo>
                    <a:lnTo>
                      <a:pt x="482600" y="577850"/>
                    </a:lnTo>
                    <a:lnTo>
                      <a:pt x="393700" y="571500"/>
                    </a:lnTo>
                    <a:lnTo>
                      <a:pt x="393700" y="571500"/>
                    </a:lnTo>
                    <a:lnTo>
                      <a:pt x="311150" y="571500"/>
                    </a:lnTo>
                    <a:lnTo>
                      <a:pt x="215900" y="558800"/>
                    </a:lnTo>
                    <a:lnTo>
                      <a:pt x="127000" y="590550"/>
                    </a:lnTo>
                    <a:lnTo>
                      <a:pt x="31750" y="641350"/>
                    </a:lnTo>
                    <a:lnTo>
                      <a:pt x="0" y="67945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5" name="Freihandform 134"/>
              <p:cNvSpPr>
                <a:spLocks noChangeAspect="1"/>
              </p:cNvSpPr>
              <p:nvPr/>
            </p:nvSpPr>
            <p:spPr>
              <a:xfrm>
                <a:off x="5997576" y="2200275"/>
                <a:ext cx="730325" cy="653950"/>
              </a:xfrm>
              <a:custGeom>
                <a:avLst/>
                <a:gdLst>
                  <a:gd name="connsiteX0" fmla="*/ 546100 w 971550"/>
                  <a:gd name="connsiteY0" fmla="*/ 0 h 869950"/>
                  <a:gd name="connsiteX1" fmla="*/ 723900 w 971550"/>
                  <a:gd name="connsiteY1" fmla="*/ 69850 h 869950"/>
                  <a:gd name="connsiteX2" fmla="*/ 857250 w 971550"/>
                  <a:gd name="connsiteY2" fmla="*/ 50800 h 869950"/>
                  <a:gd name="connsiteX3" fmla="*/ 895350 w 971550"/>
                  <a:gd name="connsiteY3" fmla="*/ 95250 h 869950"/>
                  <a:gd name="connsiteX4" fmla="*/ 946150 w 971550"/>
                  <a:gd name="connsiteY4" fmla="*/ 139700 h 869950"/>
                  <a:gd name="connsiteX5" fmla="*/ 914400 w 971550"/>
                  <a:gd name="connsiteY5" fmla="*/ 203200 h 869950"/>
                  <a:gd name="connsiteX6" fmla="*/ 927100 w 971550"/>
                  <a:gd name="connsiteY6" fmla="*/ 323850 h 869950"/>
                  <a:gd name="connsiteX7" fmla="*/ 946150 w 971550"/>
                  <a:gd name="connsiteY7" fmla="*/ 355600 h 869950"/>
                  <a:gd name="connsiteX8" fmla="*/ 889000 w 971550"/>
                  <a:gd name="connsiteY8" fmla="*/ 406400 h 869950"/>
                  <a:gd name="connsiteX9" fmla="*/ 971550 w 971550"/>
                  <a:gd name="connsiteY9" fmla="*/ 527050 h 869950"/>
                  <a:gd name="connsiteX10" fmla="*/ 933450 w 971550"/>
                  <a:gd name="connsiteY10" fmla="*/ 603250 h 869950"/>
                  <a:gd name="connsiteX11" fmla="*/ 857250 w 971550"/>
                  <a:gd name="connsiteY11" fmla="*/ 647700 h 869950"/>
                  <a:gd name="connsiteX12" fmla="*/ 793750 w 971550"/>
                  <a:gd name="connsiteY12" fmla="*/ 711200 h 869950"/>
                  <a:gd name="connsiteX13" fmla="*/ 666750 w 971550"/>
                  <a:gd name="connsiteY13" fmla="*/ 736600 h 869950"/>
                  <a:gd name="connsiteX14" fmla="*/ 590550 w 971550"/>
                  <a:gd name="connsiteY14" fmla="*/ 787400 h 869950"/>
                  <a:gd name="connsiteX15" fmla="*/ 520700 w 971550"/>
                  <a:gd name="connsiteY15" fmla="*/ 812800 h 869950"/>
                  <a:gd name="connsiteX16" fmla="*/ 450850 w 971550"/>
                  <a:gd name="connsiteY16" fmla="*/ 812800 h 869950"/>
                  <a:gd name="connsiteX17" fmla="*/ 438150 w 971550"/>
                  <a:gd name="connsiteY17" fmla="*/ 869950 h 869950"/>
                  <a:gd name="connsiteX18" fmla="*/ 298450 w 971550"/>
                  <a:gd name="connsiteY18" fmla="*/ 806450 h 869950"/>
                  <a:gd name="connsiteX19" fmla="*/ 260350 w 971550"/>
                  <a:gd name="connsiteY19" fmla="*/ 711200 h 869950"/>
                  <a:gd name="connsiteX20" fmla="*/ 209550 w 971550"/>
                  <a:gd name="connsiteY20" fmla="*/ 749300 h 869950"/>
                  <a:gd name="connsiteX21" fmla="*/ 127000 w 971550"/>
                  <a:gd name="connsiteY21" fmla="*/ 742950 h 869950"/>
                  <a:gd name="connsiteX22" fmla="*/ 127000 w 971550"/>
                  <a:gd name="connsiteY22" fmla="*/ 742950 h 869950"/>
                  <a:gd name="connsiteX23" fmla="*/ 76200 w 971550"/>
                  <a:gd name="connsiteY23" fmla="*/ 749300 h 869950"/>
                  <a:gd name="connsiteX24" fmla="*/ 0 w 971550"/>
                  <a:gd name="connsiteY24" fmla="*/ 736600 h 869950"/>
                  <a:gd name="connsiteX25" fmla="*/ 31750 w 971550"/>
                  <a:gd name="connsiteY25" fmla="*/ 584200 h 869950"/>
                  <a:gd name="connsiteX26" fmla="*/ 101600 w 971550"/>
                  <a:gd name="connsiteY26" fmla="*/ 514350 h 869950"/>
                  <a:gd name="connsiteX27" fmla="*/ 114300 w 971550"/>
                  <a:gd name="connsiteY27" fmla="*/ 469900 h 869950"/>
                  <a:gd name="connsiteX28" fmla="*/ 76200 w 971550"/>
                  <a:gd name="connsiteY28" fmla="*/ 419100 h 86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1550" h="869950">
                    <a:moveTo>
                      <a:pt x="546100" y="0"/>
                    </a:moveTo>
                    <a:lnTo>
                      <a:pt x="723900" y="69850"/>
                    </a:lnTo>
                    <a:lnTo>
                      <a:pt x="857250" y="50800"/>
                    </a:lnTo>
                    <a:lnTo>
                      <a:pt x="895350" y="95250"/>
                    </a:lnTo>
                    <a:lnTo>
                      <a:pt x="946150" y="139700"/>
                    </a:lnTo>
                    <a:lnTo>
                      <a:pt x="914400" y="203200"/>
                    </a:lnTo>
                    <a:lnTo>
                      <a:pt x="927100" y="323850"/>
                    </a:lnTo>
                    <a:lnTo>
                      <a:pt x="946150" y="355600"/>
                    </a:lnTo>
                    <a:lnTo>
                      <a:pt x="889000" y="406400"/>
                    </a:lnTo>
                    <a:lnTo>
                      <a:pt x="971550" y="527050"/>
                    </a:lnTo>
                    <a:lnTo>
                      <a:pt x="933450" y="603250"/>
                    </a:lnTo>
                    <a:lnTo>
                      <a:pt x="857250" y="647700"/>
                    </a:lnTo>
                    <a:lnTo>
                      <a:pt x="793750" y="711200"/>
                    </a:lnTo>
                    <a:lnTo>
                      <a:pt x="666750" y="736600"/>
                    </a:lnTo>
                    <a:lnTo>
                      <a:pt x="590550" y="787400"/>
                    </a:lnTo>
                    <a:lnTo>
                      <a:pt x="520700" y="812800"/>
                    </a:lnTo>
                    <a:lnTo>
                      <a:pt x="450850" y="812800"/>
                    </a:lnTo>
                    <a:lnTo>
                      <a:pt x="438150" y="869950"/>
                    </a:lnTo>
                    <a:lnTo>
                      <a:pt x="298450" y="806450"/>
                    </a:lnTo>
                    <a:lnTo>
                      <a:pt x="260350" y="711200"/>
                    </a:lnTo>
                    <a:lnTo>
                      <a:pt x="209550" y="749300"/>
                    </a:lnTo>
                    <a:lnTo>
                      <a:pt x="127000" y="742950"/>
                    </a:lnTo>
                    <a:lnTo>
                      <a:pt x="127000" y="742950"/>
                    </a:lnTo>
                    <a:lnTo>
                      <a:pt x="76200" y="749300"/>
                    </a:lnTo>
                    <a:lnTo>
                      <a:pt x="0" y="736600"/>
                    </a:lnTo>
                    <a:lnTo>
                      <a:pt x="31750" y="584200"/>
                    </a:lnTo>
                    <a:lnTo>
                      <a:pt x="101600" y="514350"/>
                    </a:lnTo>
                    <a:lnTo>
                      <a:pt x="114300" y="469900"/>
                    </a:lnTo>
                    <a:lnTo>
                      <a:pt x="76200" y="4191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7" name="Freihandform 136"/>
              <p:cNvSpPr/>
              <p:nvPr/>
            </p:nvSpPr>
            <p:spPr>
              <a:xfrm>
                <a:off x="6705600" y="2076450"/>
                <a:ext cx="736600" cy="577850"/>
              </a:xfrm>
              <a:custGeom>
                <a:avLst/>
                <a:gdLst>
                  <a:gd name="connsiteX0" fmla="*/ 0 w 736600"/>
                  <a:gd name="connsiteY0" fmla="*/ 406400 h 577850"/>
                  <a:gd name="connsiteX1" fmla="*/ 69850 w 736600"/>
                  <a:gd name="connsiteY1" fmla="*/ 438150 h 577850"/>
                  <a:gd name="connsiteX2" fmla="*/ 139700 w 736600"/>
                  <a:gd name="connsiteY2" fmla="*/ 488950 h 577850"/>
                  <a:gd name="connsiteX3" fmla="*/ 158750 w 736600"/>
                  <a:gd name="connsiteY3" fmla="*/ 577850 h 577850"/>
                  <a:gd name="connsiteX4" fmla="*/ 234950 w 736600"/>
                  <a:gd name="connsiteY4" fmla="*/ 552450 h 577850"/>
                  <a:gd name="connsiteX5" fmla="*/ 311150 w 736600"/>
                  <a:gd name="connsiteY5" fmla="*/ 571500 h 577850"/>
                  <a:gd name="connsiteX6" fmla="*/ 361950 w 736600"/>
                  <a:gd name="connsiteY6" fmla="*/ 539750 h 577850"/>
                  <a:gd name="connsiteX7" fmla="*/ 361950 w 736600"/>
                  <a:gd name="connsiteY7" fmla="*/ 539750 h 577850"/>
                  <a:gd name="connsiteX8" fmla="*/ 387350 w 736600"/>
                  <a:gd name="connsiteY8" fmla="*/ 501650 h 577850"/>
                  <a:gd name="connsiteX9" fmla="*/ 438150 w 736600"/>
                  <a:gd name="connsiteY9" fmla="*/ 495300 h 577850"/>
                  <a:gd name="connsiteX10" fmla="*/ 508000 w 736600"/>
                  <a:gd name="connsiteY10" fmla="*/ 444500 h 577850"/>
                  <a:gd name="connsiteX11" fmla="*/ 539750 w 736600"/>
                  <a:gd name="connsiteY11" fmla="*/ 501650 h 577850"/>
                  <a:gd name="connsiteX12" fmla="*/ 565150 w 736600"/>
                  <a:gd name="connsiteY12" fmla="*/ 469900 h 577850"/>
                  <a:gd name="connsiteX13" fmla="*/ 533400 w 736600"/>
                  <a:gd name="connsiteY13" fmla="*/ 412750 h 577850"/>
                  <a:gd name="connsiteX14" fmla="*/ 558800 w 736600"/>
                  <a:gd name="connsiteY14" fmla="*/ 279400 h 577850"/>
                  <a:gd name="connsiteX15" fmla="*/ 628650 w 736600"/>
                  <a:gd name="connsiteY15" fmla="*/ 196850 h 577850"/>
                  <a:gd name="connsiteX16" fmla="*/ 736600 w 736600"/>
                  <a:gd name="connsiteY16" fmla="*/ 158750 h 577850"/>
                  <a:gd name="connsiteX17" fmla="*/ 736600 w 736600"/>
                  <a:gd name="connsiteY17" fmla="*/ 114300 h 577850"/>
                  <a:gd name="connsiteX18" fmla="*/ 685800 w 736600"/>
                  <a:gd name="connsiteY18" fmla="*/ 95250 h 577850"/>
                  <a:gd name="connsiteX19" fmla="*/ 717550 w 736600"/>
                  <a:gd name="connsiteY19" fmla="*/ 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36600" h="577850">
                    <a:moveTo>
                      <a:pt x="0" y="406400"/>
                    </a:moveTo>
                    <a:lnTo>
                      <a:pt x="69850" y="438150"/>
                    </a:lnTo>
                    <a:cubicBezTo>
                      <a:pt x="142832" y="504498"/>
                      <a:pt x="139700" y="533117"/>
                      <a:pt x="139700" y="488950"/>
                    </a:cubicBezTo>
                    <a:lnTo>
                      <a:pt x="158750" y="577850"/>
                    </a:lnTo>
                    <a:lnTo>
                      <a:pt x="234950" y="552450"/>
                    </a:lnTo>
                    <a:lnTo>
                      <a:pt x="311150" y="571500"/>
                    </a:lnTo>
                    <a:lnTo>
                      <a:pt x="361950" y="539750"/>
                    </a:lnTo>
                    <a:lnTo>
                      <a:pt x="361950" y="539750"/>
                    </a:lnTo>
                    <a:lnTo>
                      <a:pt x="387350" y="501650"/>
                    </a:lnTo>
                    <a:lnTo>
                      <a:pt x="438150" y="495300"/>
                    </a:lnTo>
                    <a:lnTo>
                      <a:pt x="508000" y="444500"/>
                    </a:lnTo>
                    <a:lnTo>
                      <a:pt x="539750" y="501650"/>
                    </a:lnTo>
                    <a:cubicBezTo>
                      <a:pt x="570830" y="486110"/>
                      <a:pt x="565150" y="498416"/>
                      <a:pt x="565150" y="469900"/>
                    </a:cubicBezTo>
                    <a:lnTo>
                      <a:pt x="533400" y="412750"/>
                    </a:lnTo>
                    <a:lnTo>
                      <a:pt x="558800" y="279400"/>
                    </a:lnTo>
                    <a:lnTo>
                      <a:pt x="628650" y="196850"/>
                    </a:lnTo>
                    <a:lnTo>
                      <a:pt x="736600" y="158750"/>
                    </a:lnTo>
                    <a:lnTo>
                      <a:pt x="736600" y="114300"/>
                    </a:lnTo>
                    <a:lnTo>
                      <a:pt x="685800" y="95250"/>
                    </a:lnTo>
                    <a:lnTo>
                      <a:pt x="71755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8" name="Freihandform 137"/>
              <p:cNvSpPr/>
              <p:nvPr/>
            </p:nvSpPr>
            <p:spPr>
              <a:xfrm>
                <a:off x="7442200" y="1930400"/>
                <a:ext cx="368300" cy="2209800"/>
              </a:xfrm>
              <a:custGeom>
                <a:avLst/>
                <a:gdLst>
                  <a:gd name="connsiteX0" fmla="*/ 254000 w 368300"/>
                  <a:gd name="connsiteY0" fmla="*/ 0 h 2209800"/>
                  <a:gd name="connsiteX1" fmla="*/ 298450 w 368300"/>
                  <a:gd name="connsiteY1" fmla="*/ 31750 h 2209800"/>
                  <a:gd name="connsiteX2" fmla="*/ 349250 w 368300"/>
                  <a:gd name="connsiteY2" fmla="*/ 19050 h 2209800"/>
                  <a:gd name="connsiteX3" fmla="*/ 368300 w 368300"/>
                  <a:gd name="connsiteY3" fmla="*/ 63500 h 2209800"/>
                  <a:gd name="connsiteX4" fmla="*/ 368300 w 368300"/>
                  <a:gd name="connsiteY4" fmla="*/ 63500 h 2209800"/>
                  <a:gd name="connsiteX5" fmla="*/ 355600 w 368300"/>
                  <a:gd name="connsiteY5" fmla="*/ 177800 h 2209800"/>
                  <a:gd name="connsiteX6" fmla="*/ 260350 w 368300"/>
                  <a:gd name="connsiteY6" fmla="*/ 260350 h 2209800"/>
                  <a:gd name="connsiteX7" fmla="*/ 222250 w 368300"/>
                  <a:gd name="connsiteY7" fmla="*/ 330200 h 2209800"/>
                  <a:gd name="connsiteX8" fmla="*/ 158750 w 368300"/>
                  <a:gd name="connsiteY8" fmla="*/ 412750 h 2209800"/>
                  <a:gd name="connsiteX9" fmla="*/ 127000 w 368300"/>
                  <a:gd name="connsiteY9" fmla="*/ 501650 h 2209800"/>
                  <a:gd name="connsiteX10" fmla="*/ 88900 w 368300"/>
                  <a:gd name="connsiteY10" fmla="*/ 558800 h 2209800"/>
                  <a:gd name="connsiteX11" fmla="*/ 57150 w 368300"/>
                  <a:gd name="connsiteY11" fmla="*/ 609600 h 2209800"/>
                  <a:gd name="connsiteX12" fmla="*/ 0 w 368300"/>
                  <a:gd name="connsiteY12" fmla="*/ 679450 h 2209800"/>
                  <a:gd name="connsiteX13" fmla="*/ 12700 w 368300"/>
                  <a:gd name="connsiteY13" fmla="*/ 749300 h 2209800"/>
                  <a:gd name="connsiteX14" fmla="*/ 50800 w 368300"/>
                  <a:gd name="connsiteY14" fmla="*/ 895350 h 2209800"/>
                  <a:gd name="connsiteX15" fmla="*/ 107950 w 368300"/>
                  <a:gd name="connsiteY15" fmla="*/ 920750 h 2209800"/>
                  <a:gd name="connsiteX16" fmla="*/ 120650 w 368300"/>
                  <a:gd name="connsiteY16" fmla="*/ 996950 h 2209800"/>
                  <a:gd name="connsiteX17" fmla="*/ 107950 w 368300"/>
                  <a:gd name="connsiteY17" fmla="*/ 1111250 h 2209800"/>
                  <a:gd name="connsiteX18" fmla="*/ 127000 w 368300"/>
                  <a:gd name="connsiteY18" fmla="*/ 1181100 h 2209800"/>
                  <a:gd name="connsiteX19" fmla="*/ 88900 w 368300"/>
                  <a:gd name="connsiteY19" fmla="*/ 1301750 h 2209800"/>
                  <a:gd name="connsiteX20" fmla="*/ 88900 w 368300"/>
                  <a:gd name="connsiteY20" fmla="*/ 1441450 h 2209800"/>
                  <a:gd name="connsiteX21" fmla="*/ 120650 w 368300"/>
                  <a:gd name="connsiteY21" fmla="*/ 1479550 h 2209800"/>
                  <a:gd name="connsiteX22" fmla="*/ 107950 w 368300"/>
                  <a:gd name="connsiteY22" fmla="*/ 1555750 h 2209800"/>
                  <a:gd name="connsiteX23" fmla="*/ 76200 w 368300"/>
                  <a:gd name="connsiteY23" fmla="*/ 1600200 h 2209800"/>
                  <a:gd name="connsiteX24" fmla="*/ 63500 w 368300"/>
                  <a:gd name="connsiteY24" fmla="*/ 1682750 h 2209800"/>
                  <a:gd name="connsiteX25" fmla="*/ 82550 w 368300"/>
                  <a:gd name="connsiteY25" fmla="*/ 1803400 h 2209800"/>
                  <a:gd name="connsiteX26" fmla="*/ 133350 w 368300"/>
                  <a:gd name="connsiteY26" fmla="*/ 1873250 h 2209800"/>
                  <a:gd name="connsiteX27" fmla="*/ 203200 w 368300"/>
                  <a:gd name="connsiteY27" fmla="*/ 1962150 h 2209800"/>
                  <a:gd name="connsiteX28" fmla="*/ 241300 w 368300"/>
                  <a:gd name="connsiteY28" fmla="*/ 2082800 h 2209800"/>
                  <a:gd name="connsiteX29" fmla="*/ 279400 w 368300"/>
                  <a:gd name="connsiteY29" fmla="*/ 2209800 h 220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8300" h="2209800">
                    <a:moveTo>
                      <a:pt x="254000" y="0"/>
                    </a:moveTo>
                    <a:lnTo>
                      <a:pt x="298450" y="31750"/>
                    </a:lnTo>
                    <a:lnTo>
                      <a:pt x="349250" y="19050"/>
                    </a:lnTo>
                    <a:lnTo>
                      <a:pt x="368300" y="63500"/>
                    </a:lnTo>
                    <a:lnTo>
                      <a:pt x="368300" y="63500"/>
                    </a:lnTo>
                    <a:lnTo>
                      <a:pt x="355600" y="177800"/>
                    </a:lnTo>
                    <a:lnTo>
                      <a:pt x="260350" y="260350"/>
                    </a:lnTo>
                    <a:lnTo>
                      <a:pt x="222250" y="330200"/>
                    </a:lnTo>
                    <a:lnTo>
                      <a:pt x="158750" y="412750"/>
                    </a:lnTo>
                    <a:lnTo>
                      <a:pt x="127000" y="501650"/>
                    </a:lnTo>
                    <a:lnTo>
                      <a:pt x="88900" y="558800"/>
                    </a:lnTo>
                    <a:lnTo>
                      <a:pt x="57150" y="609600"/>
                    </a:lnTo>
                    <a:lnTo>
                      <a:pt x="0" y="679450"/>
                    </a:lnTo>
                    <a:lnTo>
                      <a:pt x="12700" y="749300"/>
                    </a:lnTo>
                    <a:lnTo>
                      <a:pt x="50800" y="895350"/>
                    </a:lnTo>
                    <a:lnTo>
                      <a:pt x="107950" y="920750"/>
                    </a:lnTo>
                    <a:lnTo>
                      <a:pt x="120650" y="996950"/>
                    </a:lnTo>
                    <a:lnTo>
                      <a:pt x="107950" y="1111250"/>
                    </a:lnTo>
                    <a:lnTo>
                      <a:pt x="127000" y="1181100"/>
                    </a:lnTo>
                    <a:lnTo>
                      <a:pt x="88900" y="1301750"/>
                    </a:lnTo>
                    <a:lnTo>
                      <a:pt x="88900" y="1441450"/>
                    </a:lnTo>
                    <a:lnTo>
                      <a:pt x="120650" y="1479550"/>
                    </a:lnTo>
                    <a:lnTo>
                      <a:pt x="107950" y="1555750"/>
                    </a:lnTo>
                    <a:lnTo>
                      <a:pt x="76200" y="1600200"/>
                    </a:lnTo>
                    <a:cubicBezTo>
                      <a:pt x="62712" y="1708101"/>
                      <a:pt x="63500" y="1735930"/>
                      <a:pt x="63500" y="1682750"/>
                    </a:cubicBezTo>
                    <a:lnTo>
                      <a:pt x="82550" y="1803400"/>
                    </a:lnTo>
                    <a:lnTo>
                      <a:pt x="133350" y="1873250"/>
                    </a:lnTo>
                    <a:lnTo>
                      <a:pt x="203200" y="1962150"/>
                    </a:lnTo>
                    <a:lnTo>
                      <a:pt x="241300" y="2082800"/>
                    </a:lnTo>
                    <a:lnTo>
                      <a:pt x="279400" y="22098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9" name="Freihandform 138"/>
              <p:cNvSpPr/>
              <p:nvPr/>
            </p:nvSpPr>
            <p:spPr>
              <a:xfrm>
                <a:off x="7550150" y="1098550"/>
                <a:ext cx="82550" cy="361950"/>
              </a:xfrm>
              <a:custGeom>
                <a:avLst/>
                <a:gdLst>
                  <a:gd name="connsiteX0" fmla="*/ 0 w 82550"/>
                  <a:gd name="connsiteY0" fmla="*/ 361950 h 361950"/>
                  <a:gd name="connsiteX1" fmla="*/ 25400 w 82550"/>
                  <a:gd name="connsiteY1" fmla="*/ 266700 h 361950"/>
                  <a:gd name="connsiteX2" fmla="*/ 82550 w 82550"/>
                  <a:gd name="connsiteY2" fmla="*/ 247650 h 361950"/>
                  <a:gd name="connsiteX3" fmla="*/ 50800 w 82550"/>
                  <a:gd name="connsiteY3" fmla="*/ 203200 h 361950"/>
                  <a:gd name="connsiteX4" fmla="*/ 19050 w 82550"/>
                  <a:gd name="connsiteY4" fmla="*/ 101600 h 361950"/>
                  <a:gd name="connsiteX5" fmla="*/ 31750 w 82550"/>
                  <a:gd name="connsiteY5" fmla="*/ 63500 h 361950"/>
                  <a:gd name="connsiteX6" fmla="*/ 12700 w 82550"/>
                  <a:gd name="connsiteY6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550" h="361950">
                    <a:moveTo>
                      <a:pt x="0" y="361950"/>
                    </a:moveTo>
                    <a:lnTo>
                      <a:pt x="25400" y="266700"/>
                    </a:lnTo>
                    <a:lnTo>
                      <a:pt x="82550" y="247650"/>
                    </a:lnTo>
                    <a:lnTo>
                      <a:pt x="50800" y="203200"/>
                    </a:lnTo>
                    <a:lnTo>
                      <a:pt x="19050" y="101600"/>
                    </a:lnTo>
                    <a:lnTo>
                      <a:pt x="31750" y="63500"/>
                    </a:lnTo>
                    <a:lnTo>
                      <a:pt x="1270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40" name="Gruppierung 30"/>
              <p:cNvGrpSpPr/>
              <p:nvPr/>
            </p:nvGrpSpPr>
            <p:grpSpPr>
              <a:xfrm>
                <a:off x="4473771" y="3044051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62" name="Oval 45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63" name="Textfeld 46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Berlin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41" name="Gruppierung 30"/>
              <p:cNvGrpSpPr/>
              <p:nvPr/>
            </p:nvGrpSpPr>
            <p:grpSpPr>
              <a:xfrm>
                <a:off x="2026043" y="3347650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60" name="Oval 259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61" name="Textfeld 260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London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42" name="Gruppierung 141"/>
              <p:cNvGrpSpPr/>
              <p:nvPr/>
            </p:nvGrpSpPr>
            <p:grpSpPr>
              <a:xfrm>
                <a:off x="2458705" y="4094833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58" name="Oval 257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9" name="Textfeld 258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Paris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43" name="Gruppierung 30"/>
              <p:cNvGrpSpPr/>
              <p:nvPr/>
            </p:nvGrpSpPr>
            <p:grpSpPr>
              <a:xfrm>
                <a:off x="4159250" y="4041632"/>
                <a:ext cx="1043124" cy="315400"/>
                <a:chOff x="3627107" y="4436819"/>
                <a:chExt cx="1043124" cy="315400"/>
              </a:xfrm>
            </p:grpSpPr>
            <p:sp>
              <p:nvSpPr>
                <p:cNvPr id="256" name="Oval 255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7" name="Textfeld 256"/>
                <p:cNvSpPr txBox="1"/>
                <p:nvPr/>
              </p:nvSpPr>
              <p:spPr>
                <a:xfrm>
                  <a:off x="3627107" y="44368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München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44" name="Gruppierung 30"/>
              <p:cNvGrpSpPr/>
              <p:nvPr/>
            </p:nvGrpSpPr>
            <p:grpSpPr>
              <a:xfrm>
                <a:off x="5883276" y="3119050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54" name="Oval 253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5" name="Textfeld 254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Warschau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45" name="Gruppierung 30"/>
              <p:cNvGrpSpPr/>
              <p:nvPr/>
            </p:nvGrpSpPr>
            <p:grpSpPr>
              <a:xfrm>
                <a:off x="4324350" y="2045900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52" name="Oval 251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3" name="Textfeld 252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Kopenhagen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49" name="Gruppierung 30"/>
              <p:cNvGrpSpPr/>
              <p:nvPr/>
            </p:nvGrpSpPr>
            <p:grpSpPr>
              <a:xfrm>
                <a:off x="5015638" y="4258733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50" name="Oval 249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1" name="Textfeld 250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Wien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50" name="Gruppierung 30"/>
              <p:cNvGrpSpPr/>
              <p:nvPr/>
            </p:nvGrpSpPr>
            <p:grpSpPr>
              <a:xfrm>
                <a:off x="6793638" y="5016500"/>
                <a:ext cx="1043124" cy="315400"/>
                <a:chOff x="3627107" y="4436819"/>
                <a:chExt cx="1043124" cy="315400"/>
              </a:xfrm>
            </p:grpSpPr>
            <p:sp>
              <p:nvSpPr>
                <p:cNvPr id="248" name="Oval 247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9" name="Textfeld 248"/>
                <p:cNvSpPr txBox="1"/>
                <p:nvPr/>
              </p:nvSpPr>
              <p:spPr>
                <a:xfrm>
                  <a:off x="3627107" y="44368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Bukarest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52" name="Gruppierung 30"/>
              <p:cNvGrpSpPr/>
              <p:nvPr/>
            </p:nvGrpSpPr>
            <p:grpSpPr>
              <a:xfrm>
                <a:off x="3628829" y="3739233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46" name="Oval 245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7" name="Textfeld 246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Frankfurt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53" name="Gruppierung 30"/>
              <p:cNvGrpSpPr/>
              <p:nvPr/>
            </p:nvGrpSpPr>
            <p:grpSpPr>
              <a:xfrm>
                <a:off x="3859938" y="2726551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44" name="Oval 243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5" name="Textfeld 244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Hamburg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74" name="Gruppierung 30"/>
              <p:cNvGrpSpPr/>
              <p:nvPr/>
            </p:nvGrpSpPr>
            <p:grpSpPr>
              <a:xfrm>
                <a:off x="6430238" y="1404400"/>
                <a:ext cx="1043124" cy="315400"/>
                <a:chOff x="3627107" y="4436819"/>
                <a:chExt cx="1043124" cy="315400"/>
              </a:xfrm>
            </p:grpSpPr>
            <p:sp>
              <p:nvSpPr>
                <p:cNvPr id="242" name="Oval 241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3" name="Textfeld 242"/>
                <p:cNvSpPr txBox="1"/>
                <p:nvPr/>
              </p:nvSpPr>
              <p:spPr>
                <a:xfrm>
                  <a:off x="3627107" y="44368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Riga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75" name="Gruppierung 30"/>
              <p:cNvGrpSpPr/>
              <p:nvPr/>
            </p:nvGrpSpPr>
            <p:grpSpPr>
              <a:xfrm>
                <a:off x="5510076" y="4460101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40" name="Oval 239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1" name="Textfeld 240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Budapest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76" name="Gruppierung 30"/>
              <p:cNvGrpSpPr/>
              <p:nvPr/>
            </p:nvGrpSpPr>
            <p:grpSpPr>
              <a:xfrm>
                <a:off x="4337014" y="5643033"/>
                <a:ext cx="1043124" cy="315400"/>
                <a:chOff x="3627107" y="4436819"/>
                <a:chExt cx="1043124" cy="315400"/>
              </a:xfrm>
            </p:grpSpPr>
            <p:sp>
              <p:nvSpPr>
                <p:cNvPr id="238" name="Oval 237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39" name="Textfeld 238"/>
                <p:cNvSpPr txBox="1"/>
                <p:nvPr/>
              </p:nvSpPr>
              <p:spPr>
                <a:xfrm>
                  <a:off x="3627107" y="44368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Rom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pic>
            <p:nvPicPr>
              <p:cNvPr id="177" name="Bild 1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27901" y="3421750"/>
                <a:ext cx="230400" cy="144000"/>
              </a:xfrm>
              <a:prstGeom prst="rect">
                <a:avLst/>
              </a:prstGeom>
            </p:spPr>
          </p:pic>
          <p:pic>
            <p:nvPicPr>
              <p:cNvPr id="178" name="Bild 17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62233" y="2593725"/>
                <a:ext cx="288000" cy="144000"/>
              </a:xfrm>
              <a:prstGeom prst="rect">
                <a:avLst/>
              </a:prstGeom>
            </p:spPr>
          </p:pic>
          <p:pic>
            <p:nvPicPr>
              <p:cNvPr id="179" name="Bild 17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8131" y="4605800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180" name="Bild 17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04342" y="5003800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181" name="Bild 18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8305" y="2936969"/>
                <a:ext cx="288000" cy="144000"/>
              </a:xfrm>
              <a:prstGeom prst="rect">
                <a:avLst/>
              </a:prstGeom>
            </p:spPr>
          </p:pic>
          <p:pic>
            <p:nvPicPr>
              <p:cNvPr id="182" name="Bild 18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71952" y="1796001"/>
                <a:ext cx="190287" cy="144000"/>
              </a:xfrm>
              <a:prstGeom prst="rect">
                <a:avLst/>
              </a:prstGeom>
            </p:spPr>
          </p:pic>
          <p:pic>
            <p:nvPicPr>
              <p:cNvPr id="183" name="Bild 18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33638" y="1524900"/>
                <a:ext cx="230400" cy="144000"/>
              </a:xfrm>
              <a:prstGeom prst="rect">
                <a:avLst/>
              </a:prstGeom>
            </p:spPr>
          </p:pic>
          <p:pic>
            <p:nvPicPr>
              <p:cNvPr id="184" name="Bild 18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16400" y="5206933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185" name="Bild 18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07998" y="4453401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186" name="Bild 18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5577" y="3877601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231" name="Bild 230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59202" y="4346432"/>
                <a:ext cx="288000" cy="144000"/>
              </a:xfrm>
              <a:prstGeom prst="rect">
                <a:avLst/>
              </a:prstGeom>
            </p:spPr>
          </p:pic>
          <p:pic>
            <p:nvPicPr>
              <p:cNvPr id="232" name="Bild 23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93638" y="4767800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233" name="Bild 23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93638" y="2048000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234" name="Bild 23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18150" y="1611800"/>
                <a:ext cx="288000" cy="144000"/>
              </a:xfrm>
              <a:prstGeom prst="rect">
                <a:avLst/>
              </a:prstGeom>
            </p:spPr>
          </p:pic>
          <p:pic>
            <p:nvPicPr>
              <p:cNvPr id="235" name="Bild 23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79651" y="3078751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236" name="Bild 235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35675" y="3525333"/>
                <a:ext cx="166154" cy="144000"/>
              </a:xfrm>
              <a:prstGeom prst="rect">
                <a:avLst/>
              </a:prstGeom>
            </p:spPr>
          </p:pic>
          <p:pic>
            <p:nvPicPr>
              <p:cNvPr id="237" name="Bild 23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34740" y="3336933"/>
                <a:ext cx="240000" cy="144000"/>
              </a:xfrm>
              <a:prstGeom prst="rect">
                <a:avLst/>
              </a:prstGeom>
            </p:spPr>
          </p:pic>
        </p:grpSp>
        <p:pic>
          <p:nvPicPr>
            <p:cNvPr id="105" name="Bild 10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286450" y="2487925"/>
              <a:ext cx="240000" cy="1440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20" name="Gruppierung 18"/>
          <p:cNvGrpSpPr/>
          <p:nvPr/>
        </p:nvGrpSpPr>
        <p:grpSpPr>
          <a:xfrm>
            <a:off x="226034" y="906901"/>
            <a:ext cx="4997964" cy="3486897"/>
            <a:chOff x="5559792" y="-9541854"/>
            <a:chExt cx="3800271" cy="5850563"/>
          </a:xfrm>
        </p:grpSpPr>
        <p:sp>
          <p:nvSpPr>
            <p:cNvPr id="6" name="Textfeld 5"/>
            <p:cNvSpPr txBox="1"/>
            <p:nvPr/>
          </p:nvSpPr>
          <p:spPr>
            <a:xfrm>
              <a:off x="5559792" y="-9541854"/>
              <a:ext cx="3800271" cy="160086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12. Feb. 1938: Bundeskanzler Schuschnigg stimmt beim Berghoftreffen Hitlers Forderungen zu,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u.a</a:t>
              </a:r>
              <a:r>
                <a:rPr lang="de-DE" sz="1400" dirty="0" smtClean="0">
                  <a:solidFill>
                    <a:srgbClr val="660032"/>
                  </a:solidFill>
                </a:rPr>
                <a:t>. Aufhebung des Parteiverbots der NSDAP &amp; die Besetzung von Schlüsselpositionen mit Nationalsozialisten, z.B.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Seyß-Inquart</a:t>
              </a:r>
              <a:r>
                <a:rPr lang="de-DE" sz="1400" dirty="0" smtClean="0">
                  <a:solidFill>
                    <a:srgbClr val="660032"/>
                  </a:solidFill>
                </a:rPr>
                <a:t> als Innenminister</a:t>
              </a:r>
            </a:p>
          </p:txBody>
        </p:sp>
        <p:cxnSp>
          <p:nvCxnSpPr>
            <p:cNvPr id="7" name="Gerade Verbindung mit Pfeil 6"/>
            <p:cNvCxnSpPr>
              <a:stCxn id="6" idx="2"/>
            </p:cNvCxnSpPr>
            <p:nvPr/>
          </p:nvCxnSpPr>
          <p:spPr>
            <a:xfrm rot="16200000" flipH="1">
              <a:off x="6154279" y="-6635341"/>
              <a:ext cx="4249698" cy="1638402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1" name="Gruppierung 18"/>
          <p:cNvGrpSpPr/>
          <p:nvPr/>
        </p:nvGrpSpPr>
        <p:grpSpPr>
          <a:xfrm>
            <a:off x="5106153" y="2093806"/>
            <a:ext cx="3644485" cy="1169551"/>
            <a:chOff x="13655165" y="-15396501"/>
            <a:chExt cx="2771135" cy="1962355"/>
          </a:xfrm>
        </p:grpSpPr>
        <p:sp>
          <p:nvSpPr>
            <p:cNvPr id="110" name="Textfeld 109"/>
            <p:cNvSpPr txBox="1"/>
            <p:nvPr/>
          </p:nvSpPr>
          <p:spPr>
            <a:xfrm>
              <a:off x="14168734" y="-15396501"/>
              <a:ext cx="2257566" cy="196235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03. März 1938: Der britische Botschafter Neville Henderson äußert gemäß der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Appeasement-Politik</a:t>
              </a:r>
              <a:r>
                <a:rPr lang="de-DE" sz="1400" dirty="0" smtClean="0">
                  <a:solidFill>
                    <a:srgbClr val="660032"/>
                  </a:solidFill>
                </a:rPr>
                <a:t>, dass die deutschen Interessen in Österreich grundsätzlich berechtigt sind</a:t>
              </a:r>
            </a:p>
          </p:txBody>
        </p:sp>
        <p:cxnSp>
          <p:nvCxnSpPr>
            <p:cNvPr id="111" name="Gerade Verbindung mit Pfeil 110"/>
            <p:cNvCxnSpPr>
              <a:endCxn id="110" idx="1"/>
            </p:cNvCxnSpPr>
            <p:nvPr/>
          </p:nvCxnSpPr>
          <p:spPr>
            <a:xfrm flipV="1">
              <a:off x="13655165" y="-14415326"/>
              <a:ext cx="513569" cy="568613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65" name="Gruppierung 18"/>
          <p:cNvGrpSpPr/>
          <p:nvPr/>
        </p:nvGrpSpPr>
        <p:grpSpPr>
          <a:xfrm>
            <a:off x="226033" y="2748903"/>
            <a:ext cx="4299203" cy="1594499"/>
            <a:chOff x="-235105" y="-6120830"/>
            <a:chExt cx="4246268" cy="2675360"/>
          </a:xfrm>
        </p:grpSpPr>
        <p:sp>
          <p:nvSpPr>
            <p:cNvPr id="266" name="Textfeld 265"/>
            <p:cNvSpPr txBox="1"/>
            <p:nvPr/>
          </p:nvSpPr>
          <p:spPr>
            <a:xfrm>
              <a:off x="-235105" y="-6120830"/>
              <a:ext cx="3042518" cy="87789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Feb. 1938: Die Wehrmacht bereitet sich auf den Einmarsch in Österreich vor</a:t>
              </a:r>
            </a:p>
          </p:txBody>
        </p:sp>
        <p:cxnSp>
          <p:nvCxnSpPr>
            <p:cNvPr id="267" name="Gerade Verbindung mit Pfeil 266"/>
            <p:cNvCxnSpPr>
              <a:stCxn id="266" idx="3"/>
            </p:cNvCxnSpPr>
            <p:nvPr/>
          </p:nvCxnSpPr>
          <p:spPr>
            <a:xfrm>
              <a:off x="2807413" y="-5681881"/>
              <a:ext cx="1203750" cy="2236411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78" name="Gruppierung 18"/>
          <p:cNvGrpSpPr/>
          <p:nvPr/>
        </p:nvGrpSpPr>
        <p:grpSpPr>
          <a:xfrm>
            <a:off x="1851348" y="4393805"/>
            <a:ext cx="4675102" cy="1590122"/>
            <a:chOff x="5459135" y="-11594194"/>
            <a:chExt cx="3554779" cy="2668017"/>
          </a:xfrm>
        </p:grpSpPr>
        <p:sp>
          <p:nvSpPr>
            <p:cNvPr id="279" name="Textfeld 278"/>
            <p:cNvSpPr txBox="1"/>
            <p:nvPr/>
          </p:nvSpPr>
          <p:spPr>
            <a:xfrm>
              <a:off x="5459135" y="-9804072"/>
              <a:ext cx="3554779" cy="87789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09. März 1938: Schuschnigg kündigt für den 13. März eine Volksabstimmung über die Unabhängigkeit Österreichs an</a:t>
              </a:r>
            </a:p>
          </p:txBody>
        </p:sp>
        <p:cxnSp>
          <p:nvCxnSpPr>
            <p:cNvPr id="280" name="Gerade Verbindung mit Pfeil 279"/>
            <p:cNvCxnSpPr>
              <a:stCxn id="279" idx="0"/>
            </p:cNvCxnSpPr>
            <p:nvPr/>
          </p:nvCxnSpPr>
          <p:spPr>
            <a:xfrm rot="5400000" flipH="1" flipV="1">
              <a:off x="6794350" y="-11152020"/>
              <a:ext cx="1790124" cy="90577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pic>
        <p:nvPicPr>
          <p:cNvPr id="290" name="Bild 28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16700" y="3719496"/>
            <a:ext cx="2324311" cy="2568608"/>
          </a:xfrm>
          <a:prstGeom prst="rect">
            <a:avLst/>
          </a:prstGeom>
          <a:ln>
            <a:solidFill>
              <a:srgbClr val="143C78"/>
            </a:solidFill>
          </a:ln>
        </p:spPr>
      </p:pic>
      <p:pic>
        <p:nvPicPr>
          <p:cNvPr id="291" name="Bild 29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4697" y="3368029"/>
            <a:ext cx="1453608" cy="1453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ung 102"/>
          <p:cNvGrpSpPr/>
          <p:nvPr/>
        </p:nvGrpSpPr>
        <p:grpSpPr>
          <a:xfrm>
            <a:off x="1402916" y="1098550"/>
            <a:ext cx="6645356" cy="4902849"/>
            <a:chOff x="1402916" y="1098550"/>
            <a:chExt cx="6645356" cy="4902849"/>
          </a:xfrm>
        </p:grpSpPr>
        <p:grpSp>
          <p:nvGrpSpPr>
            <p:cNvPr id="5" name="Gruppierung 86"/>
            <p:cNvGrpSpPr/>
            <p:nvPr/>
          </p:nvGrpSpPr>
          <p:grpSpPr>
            <a:xfrm>
              <a:off x="1402916" y="1098550"/>
              <a:ext cx="6645356" cy="4902849"/>
              <a:chOff x="1402916" y="1098550"/>
              <a:chExt cx="6645356" cy="4902849"/>
            </a:xfrm>
          </p:grpSpPr>
          <p:pic>
            <p:nvPicPr>
              <p:cNvPr id="106" name="Bild 105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1402916" y="1105666"/>
                <a:ext cx="6645356" cy="4895733"/>
              </a:xfrm>
              <a:prstGeom prst="rect">
                <a:avLst/>
              </a:prstGeom>
              <a:ln>
                <a:solidFill>
                  <a:srgbClr val="143C78"/>
                </a:solidFill>
              </a:ln>
            </p:spPr>
          </p:pic>
          <p:sp>
            <p:nvSpPr>
              <p:cNvPr id="107" name="Freihandform 106"/>
              <p:cNvSpPr/>
              <p:nvPr/>
            </p:nvSpPr>
            <p:spPr>
              <a:xfrm>
                <a:off x="3657600" y="2374900"/>
                <a:ext cx="2387600" cy="2159000"/>
              </a:xfrm>
              <a:custGeom>
                <a:avLst/>
                <a:gdLst>
                  <a:gd name="connsiteX0" fmla="*/ 2247900 w 2387600"/>
                  <a:gd name="connsiteY0" fmla="*/ 0 h 2159000"/>
                  <a:gd name="connsiteX1" fmla="*/ 2197100 w 2387600"/>
                  <a:gd name="connsiteY1" fmla="*/ 127000 h 2159000"/>
                  <a:gd name="connsiteX2" fmla="*/ 2165350 w 2387600"/>
                  <a:gd name="connsiteY2" fmla="*/ 222250 h 2159000"/>
                  <a:gd name="connsiteX3" fmla="*/ 2120900 w 2387600"/>
                  <a:gd name="connsiteY3" fmla="*/ 273050 h 2159000"/>
                  <a:gd name="connsiteX4" fmla="*/ 2159000 w 2387600"/>
                  <a:gd name="connsiteY4" fmla="*/ 342900 h 2159000"/>
                  <a:gd name="connsiteX5" fmla="*/ 2082800 w 2387600"/>
                  <a:gd name="connsiteY5" fmla="*/ 476250 h 2159000"/>
                  <a:gd name="connsiteX6" fmla="*/ 1968500 w 2387600"/>
                  <a:gd name="connsiteY6" fmla="*/ 635000 h 2159000"/>
                  <a:gd name="connsiteX7" fmla="*/ 1847850 w 2387600"/>
                  <a:gd name="connsiteY7" fmla="*/ 711200 h 2159000"/>
                  <a:gd name="connsiteX8" fmla="*/ 1917700 w 2387600"/>
                  <a:gd name="connsiteY8" fmla="*/ 806450 h 2159000"/>
                  <a:gd name="connsiteX9" fmla="*/ 1943100 w 2387600"/>
                  <a:gd name="connsiteY9" fmla="*/ 882650 h 2159000"/>
                  <a:gd name="connsiteX10" fmla="*/ 2051050 w 2387600"/>
                  <a:gd name="connsiteY10" fmla="*/ 882650 h 2159000"/>
                  <a:gd name="connsiteX11" fmla="*/ 2146300 w 2387600"/>
                  <a:gd name="connsiteY11" fmla="*/ 996950 h 2159000"/>
                  <a:gd name="connsiteX12" fmla="*/ 2184400 w 2387600"/>
                  <a:gd name="connsiteY12" fmla="*/ 1060450 h 2159000"/>
                  <a:gd name="connsiteX13" fmla="*/ 2286000 w 2387600"/>
                  <a:gd name="connsiteY13" fmla="*/ 1079500 h 2159000"/>
                  <a:gd name="connsiteX14" fmla="*/ 2381250 w 2387600"/>
                  <a:gd name="connsiteY14" fmla="*/ 1174750 h 2159000"/>
                  <a:gd name="connsiteX15" fmla="*/ 2387600 w 2387600"/>
                  <a:gd name="connsiteY15" fmla="*/ 1270000 h 2159000"/>
                  <a:gd name="connsiteX16" fmla="*/ 2387600 w 2387600"/>
                  <a:gd name="connsiteY16" fmla="*/ 1333500 h 2159000"/>
                  <a:gd name="connsiteX17" fmla="*/ 2298700 w 2387600"/>
                  <a:gd name="connsiteY17" fmla="*/ 1384300 h 2159000"/>
                  <a:gd name="connsiteX18" fmla="*/ 2228850 w 2387600"/>
                  <a:gd name="connsiteY18" fmla="*/ 1447800 h 2159000"/>
                  <a:gd name="connsiteX19" fmla="*/ 2178050 w 2387600"/>
                  <a:gd name="connsiteY19" fmla="*/ 1416050 h 2159000"/>
                  <a:gd name="connsiteX20" fmla="*/ 2139950 w 2387600"/>
                  <a:gd name="connsiteY20" fmla="*/ 1416050 h 2159000"/>
                  <a:gd name="connsiteX21" fmla="*/ 2139950 w 2387600"/>
                  <a:gd name="connsiteY21" fmla="*/ 1416050 h 2159000"/>
                  <a:gd name="connsiteX22" fmla="*/ 2101850 w 2387600"/>
                  <a:gd name="connsiteY22" fmla="*/ 1352550 h 2159000"/>
                  <a:gd name="connsiteX23" fmla="*/ 1987550 w 2387600"/>
                  <a:gd name="connsiteY23" fmla="*/ 1301750 h 2159000"/>
                  <a:gd name="connsiteX24" fmla="*/ 1987550 w 2387600"/>
                  <a:gd name="connsiteY24" fmla="*/ 1352550 h 2159000"/>
                  <a:gd name="connsiteX25" fmla="*/ 1924050 w 2387600"/>
                  <a:gd name="connsiteY25" fmla="*/ 1384300 h 2159000"/>
                  <a:gd name="connsiteX26" fmla="*/ 1860550 w 2387600"/>
                  <a:gd name="connsiteY26" fmla="*/ 1295400 h 2159000"/>
                  <a:gd name="connsiteX27" fmla="*/ 1905000 w 2387600"/>
                  <a:gd name="connsiteY27" fmla="*/ 1250950 h 2159000"/>
                  <a:gd name="connsiteX28" fmla="*/ 1708150 w 2387600"/>
                  <a:gd name="connsiteY28" fmla="*/ 1206500 h 2159000"/>
                  <a:gd name="connsiteX29" fmla="*/ 1657350 w 2387600"/>
                  <a:gd name="connsiteY29" fmla="*/ 1136650 h 2159000"/>
                  <a:gd name="connsiteX30" fmla="*/ 1581150 w 2387600"/>
                  <a:gd name="connsiteY30" fmla="*/ 1187450 h 2159000"/>
                  <a:gd name="connsiteX31" fmla="*/ 1511300 w 2387600"/>
                  <a:gd name="connsiteY31" fmla="*/ 1136650 h 2159000"/>
                  <a:gd name="connsiteX32" fmla="*/ 1466850 w 2387600"/>
                  <a:gd name="connsiteY32" fmla="*/ 1206500 h 2159000"/>
                  <a:gd name="connsiteX33" fmla="*/ 1371600 w 2387600"/>
                  <a:gd name="connsiteY33" fmla="*/ 1231900 h 2159000"/>
                  <a:gd name="connsiteX34" fmla="*/ 1295400 w 2387600"/>
                  <a:gd name="connsiteY34" fmla="*/ 1276350 h 2159000"/>
                  <a:gd name="connsiteX35" fmla="*/ 1219200 w 2387600"/>
                  <a:gd name="connsiteY35" fmla="*/ 1327150 h 2159000"/>
                  <a:gd name="connsiteX36" fmla="*/ 1181100 w 2387600"/>
                  <a:gd name="connsiteY36" fmla="*/ 1327150 h 2159000"/>
                  <a:gd name="connsiteX37" fmla="*/ 1149350 w 2387600"/>
                  <a:gd name="connsiteY37" fmla="*/ 1358900 h 2159000"/>
                  <a:gd name="connsiteX38" fmla="*/ 1111250 w 2387600"/>
                  <a:gd name="connsiteY38" fmla="*/ 1352550 h 2159000"/>
                  <a:gd name="connsiteX39" fmla="*/ 1181100 w 2387600"/>
                  <a:gd name="connsiteY39" fmla="*/ 1447800 h 2159000"/>
                  <a:gd name="connsiteX40" fmla="*/ 1181100 w 2387600"/>
                  <a:gd name="connsiteY40" fmla="*/ 1524000 h 2159000"/>
                  <a:gd name="connsiteX41" fmla="*/ 1206500 w 2387600"/>
                  <a:gd name="connsiteY41" fmla="*/ 1574800 h 2159000"/>
                  <a:gd name="connsiteX42" fmla="*/ 1295400 w 2387600"/>
                  <a:gd name="connsiteY42" fmla="*/ 1651000 h 2159000"/>
                  <a:gd name="connsiteX43" fmla="*/ 1339850 w 2387600"/>
                  <a:gd name="connsiteY43" fmla="*/ 1701800 h 2159000"/>
                  <a:gd name="connsiteX44" fmla="*/ 1435100 w 2387600"/>
                  <a:gd name="connsiteY44" fmla="*/ 1784350 h 2159000"/>
                  <a:gd name="connsiteX45" fmla="*/ 1409700 w 2387600"/>
                  <a:gd name="connsiteY45" fmla="*/ 1847850 h 2159000"/>
                  <a:gd name="connsiteX46" fmla="*/ 1346200 w 2387600"/>
                  <a:gd name="connsiteY46" fmla="*/ 1828800 h 2159000"/>
                  <a:gd name="connsiteX47" fmla="*/ 1320800 w 2387600"/>
                  <a:gd name="connsiteY47" fmla="*/ 1898650 h 2159000"/>
                  <a:gd name="connsiteX48" fmla="*/ 1231900 w 2387600"/>
                  <a:gd name="connsiteY48" fmla="*/ 1943100 h 2159000"/>
                  <a:gd name="connsiteX49" fmla="*/ 1282700 w 2387600"/>
                  <a:gd name="connsiteY49" fmla="*/ 2057400 h 2159000"/>
                  <a:gd name="connsiteX50" fmla="*/ 1276350 w 2387600"/>
                  <a:gd name="connsiteY50" fmla="*/ 2120900 h 2159000"/>
                  <a:gd name="connsiteX51" fmla="*/ 1225550 w 2387600"/>
                  <a:gd name="connsiteY51" fmla="*/ 2076450 h 2159000"/>
                  <a:gd name="connsiteX52" fmla="*/ 1168400 w 2387600"/>
                  <a:gd name="connsiteY52" fmla="*/ 2082800 h 2159000"/>
                  <a:gd name="connsiteX53" fmla="*/ 1130300 w 2387600"/>
                  <a:gd name="connsiteY53" fmla="*/ 2057400 h 2159000"/>
                  <a:gd name="connsiteX54" fmla="*/ 1054100 w 2387600"/>
                  <a:gd name="connsiteY54" fmla="*/ 2095500 h 2159000"/>
                  <a:gd name="connsiteX55" fmla="*/ 965200 w 2387600"/>
                  <a:gd name="connsiteY55" fmla="*/ 2139950 h 2159000"/>
                  <a:gd name="connsiteX56" fmla="*/ 876300 w 2387600"/>
                  <a:gd name="connsiteY56" fmla="*/ 2114550 h 2159000"/>
                  <a:gd name="connsiteX57" fmla="*/ 800100 w 2387600"/>
                  <a:gd name="connsiteY57" fmla="*/ 2114550 h 2159000"/>
                  <a:gd name="connsiteX58" fmla="*/ 736600 w 2387600"/>
                  <a:gd name="connsiteY58" fmla="*/ 2159000 h 2159000"/>
                  <a:gd name="connsiteX59" fmla="*/ 692150 w 2387600"/>
                  <a:gd name="connsiteY59" fmla="*/ 2089150 h 2159000"/>
                  <a:gd name="connsiteX60" fmla="*/ 692150 w 2387600"/>
                  <a:gd name="connsiteY60" fmla="*/ 2089150 h 2159000"/>
                  <a:gd name="connsiteX61" fmla="*/ 615950 w 2387600"/>
                  <a:gd name="connsiteY61" fmla="*/ 2095500 h 2159000"/>
                  <a:gd name="connsiteX62" fmla="*/ 565150 w 2387600"/>
                  <a:gd name="connsiteY62" fmla="*/ 2082800 h 2159000"/>
                  <a:gd name="connsiteX63" fmla="*/ 520700 w 2387600"/>
                  <a:gd name="connsiteY63" fmla="*/ 2082800 h 2159000"/>
                  <a:gd name="connsiteX64" fmla="*/ 469900 w 2387600"/>
                  <a:gd name="connsiteY64" fmla="*/ 2051050 h 2159000"/>
                  <a:gd name="connsiteX65" fmla="*/ 406400 w 2387600"/>
                  <a:gd name="connsiteY65" fmla="*/ 2108200 h 2159000"/>
                  <a:gd name="connsiteX66" fmla="*/ 330200 w 2387600"/>
                  <a:gd name="connsiteY66" fmla="*/ 2120900 h 2159000"/>
                  <a:gd name="connsiteX67" fmla="*/ 292100 w 2387600"/>
                  <a:gd name="connsiteY67" fmla="*/ 2095500 h 2159000"/>
                  <a:gd name="connsiteX68" fmla="*/ 285750 w 2387600"/>
                  <a:gd name="connsiteY68" fmla="*/ 2019300 h 2159000"/>
                  <a:gd name="connsiteX69" fmla="*/ 285750 w 2387600"/>
                  <a:gd name="connsiteY69" fmla="*/ 1949450 h 2159000"/>
                  <a:gd name="connsiteX70" fmla="*/ 323850 w 2387600"/>
                  <a:gd name="connsiteY70" fmla="*/ 1854200 h 2159000"/>
                  <a:gd name="connsiteX71" fmla="*/ 387350 w 2387600"/>
                  <a:gd name="connsiteY71" fmla="*/ 1720850 h 2159000"/>
                  <a:gd name="connsiteX72" fmla="*/ 311150 w 2387600"/>
                  <a:gd name="connsiteY72" fmla="*/ 1689100 h 2159000"/>
                  <a:gd name="connsiteX73" fmla="*/ 241300 w 2387600"/>
                  <a:gd name="connsiteY73" fmla="*/ 1663700 h 2159000"/>
                  <a:gd name="connsiteX74" fmla="*/ 165100 w 2387600"/>
                  <a:gd name="connsiteY74" fmla="*/ 1651000 h 2159000"/>
                  <a:gd name="connsiteX75" fmla="*/ 95250 w 2387600"/>
                  <a:gd name="connsiteY75" fmla="*/ 1631950 h 2159000"/>
                  <a:gd name="connsiteX76" fmla="*/ 69850 w 2387600"/>
                  <a:gd name="connsiteY76" fmla="*/ 1555750 h 2159000"/>
                  <a:gd name="connsiteX77" fmla="*/ 69850 w 2387600"/>
                  <a:gd name="connsiteY77" fmla="*/ 1460500 h 2159000"/>
                  <a:gd name="connsiteX78" fmla="*/ 25400 w 2387600"/>
                  <a:gd name="connsiteY78" fmla="*/ 1390650 h 2159000"/>
                  <a:gd name="connsiteX79" fmla="*/ 76200 w 2387600"/>
                  <a:gd name="connsiteY79" fmla="*/ 1327150 h 2159000"/>
                  <a:gd name="connsiteX80" fmla="*/ 44450 w 2387600"/>
                  <a:gd name="connsiteY80" fmla="*/ 1270000 h 2159000"/>
                  <a:gd name="connsiteX81" fmla="*/ 0 w 2387600"/>
                  <a:gd name="connsiteY81" fmla="*/ 1200150 h 2159000"/>
                  <a:gd name="connsiteX82" fmla="*/ 6350 w 2387600"/>
                  <a:gd name="connsiteY82" fmla="*/ 1155700 h 2159000"/>
                  <a:gd name="connsiteX83" fmla="*/ 6350 w 2387600"/>
                  <a:gd name="connsiteY83" fmla="*/ 1155700 h 2159000"/>
                  <a:gd name="connsiteX84" fmla="*/ 6350 w 2387600"/>
                  <a:gd name="connsiteY84" fmla="*/ 1079500 h 2159000"/>
                  <a:gd name="connsiteX85" fmla="*/ 31750 w 2387600"/>
                  <a:gd name="connsiteY85" fmla="*/ 1022350 h 2159000"/>
                  <a:gd name="connsiteX86" fmla="*/ 6350 w 2387600"/>
                  <a:gd name="connsiteY86" fmla="*/ 933450 h 2159000"/>
                  <a:gd name="connsiteX87" fmla="*/ 12700 w 2387600"/>
                  <a:gd name="connsiteY87" fmla="*/ 889000 h 2159000"/>
                  <a:gd name="connsiteX88" fmla="*/ 101600 w 2387600"/>
                  <a:gd name="connsiteY88" fmla="*/ 863600 h 2159000"/>
                  <a:gd name="connsiteX89" fmla="*/ 177800 w 2387600"/>
                  <a:gd name="connsiteY89" fmla="*/ 844550 h 2159000"/>
                  <a:gd name="connsiteX90" fmla="*/ 203200 w 2387600"/>
                  <a:gd name="connsiteY90" fmla="*/ 742950 h 2159000"/>
                  <a:gd name="connsiteX91" fmla="*/ 152400 w 2387600"/>
                  <a:gd name="connsiteY91" fmla="*/ 704850 h 2159000"/>
                  <a:gd name="connsiteX92" fmla="*/ 107950 w 2387600"/>
                  <a:gd name="connsiteY92" fmla="*/ 685800 h 2159000"/>
                  <a:gd name="connsiteX93" fmla="*/ 107950 w 2387600"/>
                  <a:gd name="connsiteY93" fmla="*/ 685800 h 2159000"/>
                  <a:gd name="connsiteX94" fmla="*/ 190500 w 2387600"/>
                  <a:gd name="connsiteY94" fmla="*/ 660400 h 2159000"/>
                  <a:gd name="connsiteX95" fmla="*/ 190500 w 2387600"/>
                  <a:gd name="connsiteY95" fmla="*/ 577850 h 2159000"/>
                  <a:gd name="connsiteX96" fmla="*/ 190500 w 2387600"/>
                  <a:gd name="connsiteY96" fmla="*/ 577850 h 2159000"/>
                  <a:gd name="connsiteX97" fmla="*/ 222250 w 2387600"/>
                  <a:gd name="connsiteY97" fmla="*/ 469900 h 2159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2387600" h="2159000">
                    <a:moveTo>
                      <a:pt x="2247900" y="0"/>
                    </a:moveTo>
                    <a:lnTo>
                      <a:pt x="2197100" y="127000"/>
                    </a:lnTo>
                    <a:lnTo>
                      <a:pt x="2165350" y="222250"/>
                    </a:lnTo>
                    <a:lnTo>
                      <a:pt x="2120900" y="273050"/>
                    </a:lnTo>
                    <a:lnTo>
                      <a:pt x="2159000" y="342900"/>
                    </a:lnTo>
                    <a:lnTo>
                      <a:pt x="2082800" y="476250"/>
                    </a:lnTo>
                    <a:lnTo>
                      <a:pt x="1968500" y="635000"/>
                    </a:lnTo>
                    <a:lnTo>
                      <a:pt x="1847850" y="711200"/>
                    </a:lnTo>
                    <a:lnTo>
                      <a:pt x="1917700" y="806450"/>
                    </a:lnTo>
                    <a:lnTo>
                      <a:pt x="1943100" y="882650"/>
                    </a:lnTo>
                    <a:lnTo>
                      <a:pt x="2051050" y="882650"/>
                    </a:lnTo>
                    <a:lnTo>
                      <a:pt x="2146300" y="996950"/>
                    </a:lnTo>
                    <a:lnTo>
                      <a:pt x="2184400" y="1060450"/>
                    </a:lnTo>
                    <a:lnTo>
                      <a:pt x="2286000" y="1079500"/>
                    </a:lnTo>
                    <a:lnTo>
                      <a:pt x="2381250" y="1174750"/>
                    </a:lnTo>
                    <a:lnTo>
                      <a:pt x="2387600" y="1270000"/>
                    </a:lnTo>
                    <a:lnTo>
                      <a:pt x="2387600" y="1333500"/>
                    </a:lnTo>
                    <a:lnTo>
                      <a:pt x="2298700" y="1384300"/>
                    </a:lnTo>
                    <a:lnTo>
                      <a:pt x="2228850" y="1447800"/>
                    </a:lnTo>
                    <a:lnTo>
                      <a:pt x="2178050" y="1416050"/>
                    </a:lnTo>
                    <a:lnTo>
                      <a:pt x="2139950" y="1416050"/>
                    </a:lnTo>
                    <a:lnTo>
                      <a:pt x="2139950" y="1416050"/>
                    </a:lnTo>
                    <a:lnTo>
                      <a:pt x="2101850" y="1352550"/>
                    </a:lnTo>
                    <a:lnTo>
                      <a:pt x="1987550" y="1301750"/>
                    </a:lnTo>
                    <a:lnTo>
                      <a:pt x="1987550" y="1352550"/>
                    </a:lnTo>
                    <a:lnTo>
                      <a:pt x="1924050" y="1384300"/>
                    </a:lnTo>
                    <a:lnTo>
                      <a:pt x="1860550" y="1295400"/>
                    </a:lnTo>
                    <a:lnTo>
                      <a:pt x="1905000" y="1250950"/>
                    </a:lnTo>
                    <a:lnTo>
                      <a:pt x="1708150" y="1206500"/>
                    </a:lnTo>
                    <a:lnTo>
                      <a:pt x="1657350" y="1136650"/>
                    </a:lnTo>
                    <a:lnTo>
                      <a:pt x="1581150" y="1187450"/>
                    </a:lnTo>
                    <a:lnTo>
                      <a:pt x="1511300" y="1136650"/>
                    </a:lnTo>
                    <a:lnTo>
                      <a:pt x="1466850" y="1206500"/>
                    </a:lnTo>
                    <a:lnTo>
                      <a:pt x="1371600" y="1231900"/>
                    </a:lnTo>
                    <a:lnTo>
                      <a:pt x="1295400" y="1276350"/>
                    </a:lnTo>
                    <a:lnTo>
                      <a:pt x="1219200" y="1327150"/>
                    </a:lnTo>
                    <a:lnTo>
                      <a:pt x="1181100" y="1327150"/>
                    </a:lnTo>
                    <a:lnTo>
                      <a:pt x="1149350" y="1358900"/>
                    </a:lnTo>
                    <a:lnTo>
                      <a:pt x="1111250" y="1352550"/>
                    </a:lnTo>
                    <a:lnTo>
                      <a:pt x="1181100" y="1447800"/>
                    </a:lnTo>
                    <a:lnTo>
                      <a:pt x="1181100" y="1524000"/>
                    </a:lnTo>
                    <a:lnTo>
                      <a:pt x="1206500" y="1574800"/>
                    </a:lnTo>
                    <a:lnTo>
                      <a:pt x="1295400" y="1651000"/>
                    </a:lnTo>
                    <a:lnTo>
                      <a:pt x="1339850" y="1701800"/>
                    </a:lnTo>
                    <a:lnTo>
                      <a:pt x="1435100" y="1784350"/>
                    </a:lnTo>
                    <a:lnTo>
                      <a:pt x="1409700" y="1847850"/>
                    </a:lnTo>
                    <a:lnTo>
                      <a:pt x="1346200" y="1828800"/>
                    </a:lnTo>
                    <a:lnTo>
                      <a:pt x="1320800" y="1898650"/>
                    </a:lnTo>
                    <a:lnTo>
                      <a:pt x="1231900" y="1943100"/>
                    </a:lnTo>
                    <a:lnTo>
                      <a:pt x="1282700" y="2057400"/>
                    </a:lnTo>
                    <a:lnTo>
                      <a:pt x="1276350" y="2120900"/>
                    </a:lnTo>
                    <a:lnTo>
                      <a:pt x="1225550" y="2076450"/>
                    </a:lnTo>
                    <a:lnTo>
                      <a:pt x="1168400" y="2082800"/>
                    </a:lnTo>
                    <a:lnTo>
                      <a:pt x="1130300" y="2057400"/>
                    </a:lnTo>
                    <a:lnTo>
                      <a:pt x="1054100" y="2095500"/>
                    </a:lnTo>
                    <a:lnTo>
                      <a:pt x="965200" y="2139950"/>
                    </a:lnTo>
                    <a:lnTo>
                      <a:pt x="876300" y="2114550"/>
                    </a:lnTo>
                    <a:lnTo>
                      <a:pt x="800100" y="2114550"/>
                    </a:lnTo>
                    <a:lnTo>
                      <a:pt x="736600" y="2159000"/>
                    </a:lnTo>
                    <a:lnTo>
                      <a:pt x="692150" y="2089150"/>
                    </a:lnTo>
                    <a:lnTo>
                      <a:pt x="692150" y="2089150"/>
                    </a:lnTo>
                    <a:lnTo>
                      <a:pt x="615950" y="2095500"/>
                    </a:lnTo>
                    <a:lnTo>
                      <a:pt x="565150" y="2082800"/>
                    </a:lnTo>
                    <a:lnTo>
                      <a:pt x="520700" y="2082800"/>
                    </a:lnTo>
                    <a:lnTo>
                      <a:pt x="469900" y="2051050"/>
                    </a:lnTo>
                    <a:lnTo>
                      <a:pt x="406400" y="2108200"/>
                    </a:lnTo>
                    <a:lnTo>
                      <a:pt x="330200" y="2120900"/>
                    </a:lnTo>
                    <a:lnTo>
                      <a:pt x="292100" y="2095500"/>
                    </a:lnTo>
                    <a:lnTo>
                      <a:pt x="285750" y="2019300"/>
                    </a:lnTo>
                    <a:lnTo>
                      <a:pt x="285750" y="1949450"/>
                    </a:lnTo>
                    <a:lnTo>
                      <a:pt x="323850" y="1854200"/>
                    </a:lnTo>
                    <a:lnTo>
                      <a:pt x="387350" y="1720850"/>
                    </a:lnTo>
                    <a:lnTo>
                      <a:pt x="311150" y="1689100"/>
                    </a:lnTo>
                    <a:lnTo>
                      <a:pt x="241300" y="1663700"/>
                    </a:lnTo>
                    <a:lnTo>
                      <a:pt x="165100" y="1651000"/>
                    </a:lnTo>
                    <a:lnTo>
                      <a:pt x="95250" y="1631950"/>
                    </a:lnTo>
                    <a:lnTo>
                      <a:pt x="69850" y="1555750"/>
                    </a:lnTo>
                    <a:lnTo>
                      <a:pt x="69850" y="1460500"/>
                    </a:lnTo>
                    <a:lnTo>
                      <a:pt x="25400" y="1390650"/>
                    </a:lnTo>
                    <a:lnTo>
                      <a:pt x="76200" y="1327150"/>
                    </a:lnTo>
                    <a:lnTo>
                      <a:pt x="44450" y="1270000"/>
                    </a:lnTo>
                    <a:lnTo>
                      <a:pt x="0" y="1200150"/>
                    </a:lnTo>
                    <a:lnTo>
                      <a:pt x="6350" y="1155700"/>
                    </a:lnTo>
                    <a:lnTo>
                      <a:pt x="6350" y="1155700"/>
                    </a:lnTo>
                    <a:lnTo>
                      <a:pt x="6350" y="1079500"/>
                    </a:lnTo>
                    <a:lnTo>
                      <a:pt x="31750" y="1022350"/>
                    </a:lnTo>
                    <a:lnTo>
                      <a:pt x="6350" y="933450"/>
                    </a:lnTo>
                    <a:lnTo>
                      <a:pt x="12700" y="889000"/>
                    </a:lnTo>
                    <a:lnTo>
                      <a:pt x="101600" y="863600"/>
                    </a:lnTo>
                    <a:lnTo>
                      <a:pt x="177800" y="844550"/>
                    </a:lnTo>
                    <a:lnTo>
                      <a:pt x="203200" y="742950"/>
                    </a:lnTo>
                    <a:lnTo>
                      <a:pt x="152400" y="704850"/>
                    </a:lnTo>
                    <a:lnTo>
                      <a:pt x="107950" y="685800"/>
                    </a:lnTo>
                    <a:lnTo>
                      <a:pt x="107950" y="685800"/>
                    </a:lnTo>
                    <a:lnTo>
                      <a:pt x="190500" y="660400"/>
                    </a:lnTo>
                    <a:lnTo>
                      <a:pt x="190500" y="577850"/>
                    </a:lnTo>
                    <a:lnTo>
                      <a:pt x="190500" y="577850"/>
                    </a:lnTo>
                    <a:lnTo>
                      <a:pt x="222250" y="4699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9" name="Freihandform 108"/>
              <p:cNvSpPr/>
              <p:nvPr/>
            </p:nvSpPr>
            <p:spPr>
              <a:xfrm>
                <a:off x="4133850" y="2330450"/>
                <a:ext cx="177800" cy="31750"/>
              </a:xfrm>
              <a:custGeom>
                <a:avLst/>
                <a:gdLst>
                  <a:gd name="connsiteX0" fmla="*/ 0 w 177800"/>
                  <a:gd name="connsiteY0" fmla="*/ 0 h 31750"/>
                  <a:gd name="connsiteX1" fmla="*/ 133350 w 177800"/>
                  <a:gd name="connsiteY1" fmla="*/ 31750 h 31750"/>
                  <a:gd name="connsiteX2" fmla="*/ 177800 w 177800"/>
                  <a:gd name="connsiteY2" fmla="*/ 12700 h 3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7800" h="31750">
                    <a:moveTo>
                      <a:pt x="0" y="0"/>
                    </a:moveTo>
                    <a:lnTo>
                      <a:pt x="133350" y="31750"/>
                    </a:lnTo>
                    <a:lnTo>
                      <a:pt x="177800" y="127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2" name="Freihandform 111"/>
              <p:cNvSpPr/>
              <p:nvPr/>
            </p:nvSpPr>
            <p:spPr>
              <a:xfrm>
                <a:off x="3168650" y="3371850"/>
                <a:ext cx="495300" cy="215900"/>
              </a:xfrm>
              <a:custGeom>
                <a:avLst/>
                <a:gdLst>
                  <a:gd name="connsiteX0" fmla="*/ 0 w 495300"/>
                  <a:gd name="connsiteY0" fmla="*/ 38100 h 215900"/>
                  <a:gd name="connsiteX1" fmla="*/ 44450 w 495300"/>
                  <a:gd name="connsiteY1" fmla="*/ 44450 h 215900"/>
                  <a:gd name="connsiteX2" fmla="*/ 114300 w 495300"/>
                  <a:gd name="connsiteY2" fmla="*/ 88900 h 215900"/>
                  <a:gd name="connsiteX3" fmla="*/ 165100 w 495300"/>
                  <a:gd name="connsiteY3" fmla="*/ 31750 h 215900"/>
                  <a:gd name="connsiteX4" fmla="*/ 209550 w 495300"/>
                  <a:gd name="connsiteY4" fmla="*/ 0 h 215900"/>
                  <a:gd name="connsiteX5" fmla="*/ 266700 w 495300"/>
                  <a:gd name="connsiteY5" fmla="*/ 0 h 215900"/>
                  <a:gd name="connsiteX6" fmla="*/ 311150 w 495300"/>
                  <a:gd name="connsiteY6" fmla="*/ 19050 h 215900"/>
                  <a:gd name="connsiteX7" fmla="*/ 349250 w 495300"/>
                  <a:gd name="connsiteY7" fmla="*/ 76200 h 215900"/>
                  <a:gd name="connsiteX8" fmla="*/ 419100 w 495300"/>
                  <a:gd name="connsiteY8" fmla="*/ 57150 h 215900"/>
                  <a:gd name="connsiteX9" fmla="*/ 444500 w 495300"/>
                  <a:gd name="connsiteY9" fmla="*/ 107950 h 215900"/>
                  <a:gd name="connsiteX10" fmla="*/ 419100 w 495300"/>
                  <a:gd name="connsiteY10" fmla="*/ 190500 h 215900"/>
                  <a:gd name="connsiteX11" fmla="*/ 419100 w 495300"/>
                  <a:gd name="connsiteY11" fmla="*/ 190500 h 215900"/>
                  <a:gd name="connsiteX12" fmla="*/ 419100 w 495300"/>
                  <a:gd name="connsiteY12" fmla="*/ 190500 h 215900"/>
                  <a:gd name="connsiteX13" fmla="*/ 419100 w 495300"/>
                  <a:gd name="connsiteY13" fmla="*/ 190500 h 215900"/>
                  <a:gd name="connsiteX14" fmla="*/ 495300 w 495300"/>
                  <a:gd name="connsiteY14" fmla="*/ 215900 h 215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95300" h="215900">
                    <a:moveTo>
                      <a:pt x="0" y="38100"/>
                    </a:moveTo>
                    <a:lnTo>
                      <a:pt x="44450" y="44450"/>
                    </a:lnTo>
                    <a:lnTo>
                      <a:pt x="114300" y="88900"/>
                    </a:lnTo>
                    <a:lnTo>
                      <a:pt x="165100" y="31750"/>
                    </a:lnTo>
                    <a:lnTo>
                      <a:pt x="209550" y="0"/>
                    </a:lnTo>
                    <a:lnTo>
                      <a:pt x="266700" y="0"/>
                    </a:lnTo>
                    <a:lnTo>
                      <a:pt x="311150" y="19050"/>
                    </a:lnTo>
                    <a:lnTo>
                      <a:pt x="349250" y="76200"/>
                    </a:lnTo>
                    <a:lnTo>
                      <a:pt x="419100" y="57150"/>
                    </a:lnTo>
                    <a:lnTo>
                      <a:pt x="444500" y="107950"/>
                    </a:lnTo>
                    <a:lnTo>
                      <a:pt x="419100" y="190500"/>
                    </a:lnTo>
                    <a:lnTo>
                      <a:pt x="419100" y="190500"/>
                    </a:lnTo>
                    <a:lnTo>
                      <a:pt x="419100" y="190500"/>
                    </a:lnTo>
                    <a:lnTo>
                      <a:pt x="419100" y="190500"/>
                    </a:lnTo>
                    <a:lnTo>
                      <a:pt x="495300" y="2159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14" name="Freihandform 113"/>
              <p:cNvSpPr/>
              <p:nvPr/>
            </p:nvSpPr>
            <p:spPr>
              <a:xfrm>
                <a:off x="3602567" y="3746500"/>
                <a:ext cx="114300" cy="207433"/>
              </a:xfrm>
              <a:custGeom>
                <a:avLst/>
                <a:gdLst>
                  <a:gd name="connsiteX0" fmla="*/ 114300 w 114300"/>
                  <a:gd name="connsiteY0" fmla="*/ 207433 h 207433"/>
                  <a:gd name="connsiteX1" fmla="*/ 80433 w 114300"/>
                  <a:gd name="connsiteY1" fmla="*/ 190500 h 207433"/>
                  <a:gd name="connsiteX2" fmla="*/ 46566 w 114300"/>
                  <a:gd name="connsiteY2" fmla="*/ 207433 h 207433"/>
                  <a:gd name="connsiteX3" fmla="*/ 16933 w 114300"/>
                  <a:gd name="connsiteY3" fmla="*/ 177800 h 207433"/>
                  <a:gd name="connsiteX4" fmla="*/ 29633 w 114300"/>
                  <a:gd name="connsiteY4" fmla="*/ 143933 h 207433"/>
                  <a:gd name="connsiteX5" fmla="*/ 0 w 114300"/>
                  <a:gd name="connsiteY5" fmla="*/ 105833 h 207433"/>
                  <a:gd name="connsiteX6" fmla="*/ 0 w 114300"/>
                  <a:gd name="connsiteY6" fmla="*/ 80433 h 207433"/>
                  <a:gd name="connsiteX7" fmla="*/ 42333 w 114300"/>
                  <a:gd name="connsiteY7" fmla="*/ 0 h 207433"/>
                  <a:gd name="connsiteX8" fmla="*/ 80433 w 114300"/>
                  <a:gd name="connsiteY8" fmla="*/ 16933 h 20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300" h="207433">
                    <a:moveTo>
                      <a:pt x="114300" y="207433"/>
                    </a:moveTo>
                    <a:lnTo>
                      <a:pt x="80433" y="190500"/>
                    </a:lnTo>
                    <a:lnTo>
                      <a:pt x="46566" y="207433"/>
                    </a:lnTo>
                    <a:lnTo>
                      <a:pt x="16933" y="177800"/>
                    </a:lnTo>
                    <a:lnTo>
                      <a:pt x="29633" y="143933"/>
                    </a:lnTo>
                    <a:lnTo>
                      <a:pt x="0" y="105833"/>
                    </a:lnTo>
                    <a:lnTo>
                      <a:pt x="0" y="80433"/>
                    </a:lnTo>
                    <a:lnTo>
                      <a:pt x="42333" y="0"/>
                    </a:lnTo>
                    <a:lnTo>
                      <a:pt x="80433" y="16933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5" name="Freihandform 114"/>
              <p:cNvSpPr/>
              <p:nvPr/>
            </p:nvSpPr>
            <p:spPr>
              <a:xfrm>
                <a:off x="3018367" y="3488267"/>
                <a:ext cx="605366" cy="457200"/>
              </a:xfrm>
              <a:custGeom>
                <a:avLst/>
                <a:gdLst>
                  <a:gd name="connsiteX0" fmla="*/ 0 w 605366"/>
                  <a:gd name="connsiteY0" fmla="*/ 0 h 457200"/>
                  <a:gd name="connsiteX1" fmla="*/ 12700 w 605366"/>
                  <a:gd name="connsiteY1" fmla="*/ 38100 h 457200"/>
                  <a:gd name="connsiteX2" fmla="*/ 12700 w 605366"/>
                  <a:gd name="connsiteY2" fmla="*/ 80433 h 457200"/>
                  <a:gd name="connsiteX3" fmla="*/ 76200 w 605366"/>
                  <a:gd name="connsiteY3" fmla="*/ 114300 h 457200"/>
                  <a:gd name="connsiteX4" fmla="*/ 97366 w 605366"/>
                  <a:gd name="connsiteY4" fmla="*/ 88900 h 457200"/>
                  <a:gd name="connsiteX5" fmla="*/ 122766 w 605366"/>
                  <a:gd name="connsiteY5" fmla="*/ 88900 h 457200"/>
                  <a:gd name="connsiteX6" fmla="*/ 143933 w 605366"/>
                  <a:gd name="connsiteY6" fmla="*/ 118533 h 457200"/>
                  <a:gd name="connsiteX7" fmla="*/ 143933 w 605366"/>
                  <a:gd name="connsiteY7" fmla="*/ 169333 h 457200"/>
                  <a:gd name="connsiteX8" fmla="*/ 203200 w 605366"/>
                  <a:gd name="connsiteY8" fmla="*/ 173566 h 457200"/>
                  <a:gd name="connsiteX9" fmla="*/ 220133 w 605366"/>
                  <a:gd name="connsiteY9" fmla="*/ 224366 h 457200"/>
                  <a:gd name="connsiteX10" fmla="*/ 279400 w 605366"/>
                  <a:gd name="connsiteY10" fmla="*/ 215900 h 457200"/>
                  <a:gd name="connsiteX11" fmla="*/ 309033 w 605366"/>
                  <a:gd name="connsiteY11" fmla="*/ 249766 h 457200"/>
                  <a:gd name="connsiteX12" fmla="*/ 296333 w 605366"/>
                  <a:gd name="connsiteY12" fmla="*/ 304800 h 457200"/>
                  <a:gd name="connsiteX13" fmla="*/ 309033 w 605366"/>
                  <a:gd name="connsiteY13" fmla="*/ 325966 h 457200"/>
                  <a:gd name="connsiteX14" fmla="*/ 368300 w 605366"/>
                  <a:gd name="connsiteY14" fmla="*/ 325966 h 457200"/>
                  <a:gd name="connsiteX15" fmla="*/ 406400 w 605366"/>
                  <a:gd name="connsiteY15" fmla="*/ 283633 h 457200"/>
                  <a:gd name="connsiteX16" fmla="*/ 427566 w 605366"/>
                  <a:gd name="connsiteY16" fmla="*/ 300566 h 457200"/>
                  <a:gd name="connsiteX17" fmla="*/ 427566 w 605366"/>
                  <a:gd name="connsiteY17" fmla="*/ 342900 h 457200"/>
                  <a:gd name="connsiteX18" fmla="*/ 427566 w 605366"/>
                  <a:gd name="connsiteY18" fmla="*/ 368300 h 457200"/>
                  <a:gd name="connsiteX19" fmla="*/ 469900 w 605366"/>
                  <a:gd name="connsiteY19" fmla="*/ 389466 h 457200"/>
                  <a:gd name="connsiteX20" fmla="*/ 508000 w 605366"/>
                  <a:gd name="connsiteY20" fmla="*/ 414866 h 457200"/>
                  <a:gd name="connsiteX21" fmla="*/ 546100 w 605366"/>
                  <a:gd name="connsiteY21" fmla="*/ 457200 h 457200"/>
                  <a:gd name="connsiteX22" fmla="*/ 605366 w 605366"/>
                  <a:gd name="connsiteY22" fmla="*/ 436033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05366" h="457200">
                    <a:moveTo>
                      <a:pt x="0" y="0"/>
                    </a:moveTo>
                    <a:lnTo>
                      <a:pt x="12700" y="38100"/>
                    </a:lnTo>
                    <a:lnTo>
                      <a:pt x="12700" y="80433"/>
                    </a:lnTo>
                    <a:lnTo>
                      <a:pt x="76200" y="114300"/>
                    </a:lnTo>
                    <a:lnTo>
                      <a:pt x="97366" y="88900"/>
                    </a:lnTo>
                    <a:lnTo>
                      <a:pt x="122766" y="88900"/>
                    </a:lnTo>
                    <a:lnTo>
                      <a:pt x="143933" y="118533"/>
                    </a:lnTo>
                    <a:lnTo>
                      <a:pt x="143933" y="169333"/>
                    </a:lnTo>
                    <a:lnTo>
                      <a:pt x="203200" y="173566"/>
                    </a:lnTo>
                    <a:lnTo>
                      <a:pt x="220133" y="224366"/>
                    </a:lnTo>
                    <a:lnTo>
                      <a:pt x="279400" y="215900"/>
                    </a:lnTo>
                    <a:lnTo>
                      <a:pt x="309033" y="249766"/>
                    </a:lnTo>
                    <a:lnTo>
                      <a:pt x="296333" y="304800"/>
                    </a:lnTo>
                    <a:lnTo>
                      <a:pt x="309033" y="325966"/>
                    </a:lnTo>
                    <a:lnTo>
                      <a:pt x="368300" y="325966"/>
                    </a:lnTo>
                    <a:lnTo>
                      <a:pt x="406400" y="283633"/>
                    </a:lnTo>
                    <a:lnTo>
                      <a:pt x="427566" y="300566"/>
                    </a:lnTo>
                    <a:lnTo>
                      <a:pt x="427566" y="342900"/>
                    </a:lnTo>
                    <a:lnTo>
                      <a:pt x="427566" y="368300"/>
                    </a:lnTo>
                    <a:lnTo>
                      <a:pt x="469900" y="389466"/>
                    </a:lnTo>
                    <a:lnTo>
                      <a:pt x="508000" y="414866"/>
                    </a:lnTo>
                    <a:lnTo>
                      <a:pt x="546100" y="457200"/>
                    </a:lnTo>
                    <a:lnTo>
                      <a:pt x="605366" y="436033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7" name="Freihandform 116"/>
              <p:cNvSpPr/>
              <p:nvPr/>
            </p:nvSpPr>
            <p:spPr>
              <a:xfrm>
                <a:off x="2226733" y="5566833"/>
                <a:ext cx="893234" cy="254000"/>
              </a:xfrm>
              <a:custGeom>
                <a:avLst/>
                <a:gdLst>
                  <a:gd name="connsiteX0" fmla="*/ 893234 w 893234"/>
                  <a:gd name="connsiteY0" fmla="*/ 228600 h 254000"/>
                  <a:gd name="connsiteX1" fmla="*/ 850900 w 893234"/>
                  <a:gd name="connsiteY1" fmla="*/ 220134 h 254000"/>
                  <a:gd name="connsiteX2" fmla="*/ 808567 w 893234"/>
                  <a:gd name="connsiteY2" fmla="*/ 249767 h 254000"/>
                  <a:gd name="connsiteX3" fmla="*/ 757767 w 893234"/>
                  <a:gd name="connsiteY3" fmla="*/ 254000 h 254000"/>
                  <a:gd name="connsiteX4" fmla="*/ 715434 w 893234"/>
                  <a:gd name="connsiteY4" fmla="*/ 245534 h 254000"/>
                  <a:gd name="connsiteX5" fmla="*/ 681567 w 893234"/>
                  <a:gd name="connsiteY5" fmla="*/ 245534 h 254000"/>
                  <a:gd name="connsiteX6" fmla="*/ 647700 w 893234"/>
                  <a:gd name="connsiteY6" fmla="*/ 194734 h 254000"/>
                  <a:gd name="connsiteX7" fmla="*/ 588434 w 893234"/>
                  <a:gd name="connsiteY7" fmla="*/ 186267 h 254000"/>
                  <a:gd name="connsiteX8" fmla="*/ 563034 w 893234"/>
                  <a:gd name="connsiteY8" fmla="*/ 165100 h 254000"/>
                  <a:gd name="connsiteX9" fmla="*/ 537634 w 893234"/>
                  <a:gd name="connsiteY9" fmla="*/ 156634 h 254000"/>
                  <a:gd name="connsiteX10" fmla="*/ 448734 w 893234"/>
                  <a:gd name="connsiteY10" fmla="*/ 131234 h 254000"/>
                  <a:gd name="connsiteX11" fmla="*/ 444500 w 893234"/>
                  <a:gd name="connsiteY11" fmla="*/ 173567 h 254000"/>
                  <a:gd name="connsiteX12" fmla="*/ 381000 w 893234"/>
                  <a:gd name="connsiteY12" fmla="*/ 156634 h 254000"/>
                  <a:gd name="connsiteX13" fmla="*/ 317500 w 893234"/>
                  <a:gd name="connsiteY13" fmla="*/ 173567 h 254000"/>
                  <a:gd name="connsiteX14" fmla="*/ 262467 w 893234"/>
                  <a:gd name="connsiteY14" fmla="*/ 135467 h 254000"/>
                  <a:gd name="connsiteX15" fmla="*/ 220134 w 893234"/>
                  <a:gd name="connsiteY15" fmla="*/ 152400 h 254000"/>
                  <a:gd name="connsiteX16" fmla="*/ 186267 w 893234"/>
                  <a:gd name="connsiteY16" fmla="*/ 105834 h 254000"/>
                  <a:gd name="connsiteX17" fmla="*/ 67734 w 893234"/>
                  <a:gd name="connsiteY17" fmla="*/ 80434 h 254000"/>
                  <a:gd name="connsiteX18" fmla="*/ 71967 w 893234"/>
                  <a:gd name="connsiteY18" fmla="*/ 25400 h 254000"/>
                  <a:gd name="connsiteX19" fmla="*/ 38100 w 893234"/>
                  <a:gd name="connsiteY19" fmla="*/ 25400 h 254000"/>
                  <a:gd name="connsiteX20" fmla="*/ 0 w 893234"/>
                  <a:gd name="connsiteY20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93234" h="254000">
                    <a:moveTo>
                      <a:pt x="893234" y="228600"/>
                    </a:moveTo>
                    <a:lnTo>
                      <a:pt x="850900" y="220134"/>
                    </a:lnTo>
                    <a:lnTo>
                      <a:pt x="808567" y="249767"/>
                    </a:lnTo>
                    <a:lnTo>
                      <a:pt x="757767" y="254000"/>
                    </a:lnTo>
                    <a:lnTo>
                      <a:pt x="715434" y="245534"/>
                    </a:lnTo>
                    <a:lnTo>
                      <a:pt x="681567" y="245534"/>
                    </a:lnTo>
                    <a:lnTo>
                      <a:pt x="647700" y="194734"/>
                    </a:lnTo>
                    <a:lnTo>
                      <a:pt x="588434" y="186267"/>
                    </a:lnTo>
                    <a:lnTo>
                      <a:pt x="563034" y="165100"/>
                    </a:lnTo>
                    <a:lnTo>
                      <a:pt x="537634" y="156634"/>
                    </a:lnTo>
                    <a:lnTo>
                      <a:pt x="448734" y="131234"/>
                    </a:lnTo>
                    <a:lnTo>
                      <a:pt x="444500" y="173567"/>
                    </a:lnTo>
                    <a:lnTo>
                      <a:pt x="381000" y="156634"/>
                    </a:lnTo>
                    <a:lnTo>
                      <a:pt x="317500" y="173567"/>
                    </a:lnTo>
                    <a:lnTo>
                      <a:pt x="262467" y="135467"/>
                    </a:lnTo>
                    <a:lnTo>
                      <a:pt x="220134" y="152400"/>
                    </a:lnTo>
                    <a:lnTo>
                      <a:pt x="186267" y="105834"/>
                    </a:lnTo>
                    <a:lnTo>
                      <a:pt x="67734" y="80434"/>
                    </a:lnTo>
                    <a:lnTo>
                      <a:pt x="71967" y="25400"/>
                    </a:lnTo>
                    <a:lnTo>
                      <a:pt x="38100" y="25400"/>
                    </a:lnTo>
                    <a:lnTo>
                      <a:pt x="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18" name="Freihandform 117"/>
              <p:cNvSpPr/>
              <p:nvPr/>
            </p:nvSpPr>
            <p:spPr>
              <a:xfrm>
                <a:off x="3636433" y="4466167"/>
                <a:ext cx="838200" cy="465666"/>
              </a:xfrm>
              <a:custGeom>
                <a:avLst/>
                <a:gdLst>
                  <a:gd name="connsiteX0" fmla="*/ 304800 w 838200"/>
                  <a:gd name="connsiteY0" fmla="*/ 8466 h 465666"/>
                  <a:gd name="connsiteX1" fmla="*/ 266700 w 838200"/>
                  <a:gd name="connsiteY1" fmla="*/ 42333 h 465666"/>
                  <a:gd name="connsiteX2" fmla="*/ 228600 w 838200"/>
                  <a:gd name="connsiteY2" fmla="*/ 42333 h 465666"/>
                  <a:gd name="connsiteX3" fmla="*/ 207434 w 838200"/>
                  <a:gd name="connsiteY3" fmla="*/ 21166 h 465666"/>
                  <a:gd name="connsiteX4" fmla="*/ 173567 w 838200"/>
                  <a:gd name="connsiteY4" fmla="*/ 71966 h 465666"/>
                  <a:gd name="connsiteX5" fmla="*/ 194734 w 838200"/>
                  <a:gd name="connsiteY5" fmla="*/ 84666 h 465666"/>
                  <a:gd name="connsiteX6" fmla="*/ 127000 w 838200"/>
                  <a:gd name="connsiteY6" fmla="*/ 165100 h 465666"/>
                  <a:gd name="connsiteX7" fmla="*/ 84667 w 838200"/>
                  <a:gd name="connsiteY7" fmla="*/ 190500 h 465666"/>
                  <a:gd name="connsiteX8" fmla="*/ 97367 w 838200"/>
                  <a:gd name="connsiteY8" fmla="*/ 237066 h 465666"/>
                  <a:gd name="connsiteX9" fmla="*/ 38100 w 838200"/>
                  <a:gd name="connsiteY9" fmla="*/ 279400 h 465666"/>
                  <a:gd name="connsiteX10" fmla="*/ 29634 w 838200"/>
                  <a:gd name="connsiteY10" fmla="*/ 309033 h 465666"/>
                  <a:gd name="connsiteX11" fmla="*/ 46567 w 838200"/>
                  <a:gd name="connsiteY11" fmla="*/ 338666 h 465666"/>
                  <a:gd name="connsiteX12" fmla="*/ 0 w 838200"/>
                  <a:gd name="connsiteY12" fmla="*/ 385233 h 465666"/>
                  <a:gd name="connsiteX13" fmla="*/ 80434 w 838200"/>
                  <a:gd name="connsiteY13" fmla="*/ 359833 h 465666"/>
                  <a:gd name="connsiteX14" fmla="*/ 84667 w 838200"/>
                  <a:gd name="connsiteY14" fmla="*/ 330200 h 465666"/>
                  <a:gd name="connsiteX15" fmla="*/ 131234 w 838200"/>
                  <a:gd name="connsiteY15" fmla="*/ 309033 h 465666"/>
                  <a:gd name="connsiteX16" fmla="*/ 160867 w 838200"/>
                  <a:gd name="connsiteY16" fmla="*/ 355600 h 465666"/>
                  <a:gd name="connsiteX17" fmla="*/ 182034 w 838200"/>
                  <a:gd name="connsiteY17" fmla="*/ 410633 h 465666"/>
                  <a:gd name="connsiteX18" fmla="*/ 211667 w 838200"/>
                  <a:gd name="connsiteY18" fmla="*/ 452966 h 465666"/>
                  <a:gd name="connsiteX19" fmla="*/ 232834 w 838200"/>
                  <a:gd name="connsiteY19" fmla="*/ 465666 h 465666"/>
                  <a:gd name="connsiteX20" fmla="*/ 313267 w 838200"/>
                  <a:gd name="connsiteY20" fmla="*/ 427566 h 465666"/>
                  <a:gd name="connsiteX21" fmla="*/ 372534 w 838200"/>
                  <a:gd name="connsiteY21" fmla="*/ 444500 h 465666"/>
                  <a:gd name="connsiteX22" fmla="*/ 410634 w 838200"/>
                  <a:gd name="connsiteY22" fmla="*/ 414866 h 465666"/>
                  <a:gd name="connsiteX23" fmla="*/ 423334 w 838200"/>
                  <a:gd name="connsiteY23" fmla="*/ 376766 h 465666"/>
                  <a:gd name="connsiteX24" fmla="*/ 436034 w 838200"/>
                  <a:gd name="connsiteY24" fmla="*/ 338666 h 465666"/>
                  <a:gd name="connsiteX25" fmla="*/ 486834 w 838200"/>
                  <a:gd name="connsiteY25" fmla="*/ 368300 h 465666"/>
                  <a:gd name="connsiteX26" fmla="*/ 533400 w 838200"/>
                  <a:gd name="connsiteY26" fmla="*/ 419100 h 465666"/>
                  <a:gd name="connsiteX27" fmla="*/ 558800 w 838200"/>
                  <a:gd name="connsiteY27" fmla="*/ 448733 h 465666"/>
                  <a:gd name="connsiteX28" fmla="*/ 592667 w 838200"/>
                  <a:gd name="connsiteY28" fmla="*/ 385233 h 465666"/>
                  <a:gd name="connsiteX29" fmla="*/ 618067 w 838200"/>
                  <a:gd name="connsiteY29" fmla="*/ 296333 h 465666"/>
                  <a:gd name="connsiteX30" fmla="*/ 647700 w 838200"/>
                  <a:gd name="connsiteY30" fmla="*/ 304800 h 465666"/>
                  <a:gd name="connsiteX31" fmla="*/ 677334 w 838200"/>
                  <a:gd name="connsiteY31" fmla="*/ 347133 h 465666"/>
                  <a:gd name="connsiteX32" fmla="*/ 740834 w 838200"/>
                  <a:gd name="connsiteY32" fmla="*/ 330200 h 465666"/>
                  <a:gd name="connsiteX33" fmla="*/ 770467 w 838200"/>
                  <a:gd name="connsiteY33" fmla="*/ 359833 h 465666"/>
                  <a:gd name="connsiteX34" fmla="*/ 770467 w 838200"/>
                  <a:gd name="connsiteY34" fmla="*/ 309033 h 465666"/>
                  <a:gd name="connsiteX35" fmla="*/ 766234 w 838200"/>
                  <a:gd name="connsiteY35" fmla="*/ 275166 h 465666"/>
                  <a:gd name="connsiteX36" fmla="*/ 800100 w 838200"/>
                  <a:gd name="connsiteY36" fmla="*/ 275166 h 465666"/>
                  <a:gd name="connsiteX37" fmla="*/ 838200 w 838200"/>
                  <a:gd name="connsiteY37" fmla="*/ 270933 h 465666"/>
                  <a:gd name="connsiteX38" fmla="*/ 829734 w 838200"/>
                  <a:gd name="connsiteY38" fmla="*/ 224366 h 465666"/>
                  <a:gd name="connsiteX39" fmla="*/ 829734 w 838200"/>
                  <a:gd name="connsiteY39" fmla="*/ 173566 h 465666"/>
                  <a:gd name="connsiteX40" fmla="*/ 787400 w 838200"/>
                  <a:gd name="connsiteY40" fmla="*/ 186266 h 465666"/>
                  <a:gd name="connsiteX41" fmla="*/ 753534 w 838200"/>
                  <a:gd name="connsiteY41" fmla="*/ 203200 h 465666"/>
                  <a:gd name="connsiteX42" fmla="*/ 715434 w 838200"/>
                  <a:gd name="connsiteY42" fmla="*/ 156633 h 465666"/>
                  <a:gd name="connsiteX43" fmla="*/ 668867 w 838200"/>
                  <a:gd name="connsiteY43" fmla="*/ 143933 h 465666"/>
                  <a:gd name="connsiteX44" fmla="*/ 664634 w 838200"/>
                  <a:gd name="connsiteY44" fmla="*/ 80433 h 465666"/>
                  <a:gd name="connsiteX45" fmla="*/ 685800 w 838200"/>
                  <a:gd name="connsiteY45" fmla="*/ 59266 h 465666"/>
                  <a:gd name="connsiteX46" fmla="*/ 651934 w 838200"/>
                  <a:gd name="connsiteY46" fmla="*/ 0 h 465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838200" h="465666">
                    <a:moveTo>
                      <a:pt x="304800" y="8466"/>
                    </a:moveTo>
                    <a:lnTo>
                      <a:pt x="266700" y="42333"/>
                    </a:lnTo>
                    <a:lnTo>
                      <a:pt x="228600" y="42333"/>
                    </a:lnTo>
                    <a:lnTo>
                      <a:pt x="207434" y="21166"/>
                    </a:lnTo>
                    <a:lnTo>
                      <a:pt x="173567" y="71966"/>
                    </a:lnTo>
                    <a:lnTo>
                      <a:pt x="194734" y="84666"/>
                    </a:lnTo>
                    <a:lnTo>
                      <a:pt x="127000" y="165100"/>
                    </a:lnTo>
                    <a:lnTo>
                      <a:pt x="84667" y="190500"/>
                    </a:lnTo>
                    <a:lnTo>
                      <a:pt x="97367" y="237066"/>
                    </a:lnTo>
                    <a:lnTo>
                      <a:pt x="38100" y="279400"/>
                    </a:lnTo>
                    <a:lnTo>
                      <a:pt x="29634" y="309033"/>
                    </a:lnTo>
                    <a:lnTo>
                      <a:pt x="46567" y="338666"/>
                    </a:lnTo>
                    <a:lnTo>
                      <a:pt x="0" y="385233"/>
                    </a:lnTo>
                    <a:lnTo>
                      <a:pt x="80434" y="359833"/>
                    </a:lnTo>
                    <a:lnTo>
                      <a:pt x="84667" y="330200"/>
                    </a:lnTo>
                    <a:lnTo>
                      <a:pt x="131234" y="309033"/>
                    </a:lnTo>
                    <a:lnTo>
                      <a:pt x="160867" y="355600"/>
                    </a:lnTo>
                    <a:lnTo>
                      <a:pt x="182034" y="410633"/>
                    </a:lnTo>
                    <a:lnTo>
                      <a:pt x="211667" y="452966"/>
                    </a:lnTo>
                    <a:lnTo>
                      <a:pt x="232834" y="465666"/>
                    </a:lnTo>
                    <a:lnTo>
                      <a:pt x="313267" y="427566"/>
                    </a:lnTo>
                    <a:lnTo>
                      <a:pt x="372534" y="444500"/>
                    </a:lnTo>
                    <a:lnTo>
                      <a:pt x="410634" y="414866"/>
                    </a:lnTo>
                    <a:lnTo>
                      <a:pt x="423334" y="376766"/>
                    </a:lnTo>
                    <a:lnTo>
                      <a:pt x="436034" y="338666"/>
                    </a:lnTo>
                    <a:lnTo>
                      <a:pt x="486834" y="368300"/>
                    </a:lnTo>
                    <a:lnTo>
                      <a:pt x="533400" y="419100"/>
                    </a:lnTo>
                    <a:lnTo>
                      <a:pt x="558800" y="448733"/>
                    </a:lnTo>
                    <a:lnTo>
                      <a:pt x="592667" y="385233"/>
                    </a:lnTo>
                    <a:lnTo>
                      <a:pt x="618067" y="296333"/>
                    </a:lnTo>
                    <a:lnTo>
                      <a:pt x="647700" y="304800"/>
                    </a:lnTo>
                    <a:lnTo>
                      <a:pt x="677334" y="347133"/>
                    </a:lnTo>
                    <a:lnTo>
                      <a:pt x="740834" y="330200"/>
                    </a:lnTo>
                    <a:lnTo>
                      <a:pt x="770467" y="359833"/>
                    </a:lnTo>
                    <a:lnTo>
                      <a:pt x="770467" y="309033"/>
                    </a:lnTo>
                    <a:lnTo>
                      <a:pt x="766234" y="275166"/>
                    </a:lnTo>
                    <a:lnTo>
                      <a:pt x="800100" y="275166"/>
                    </a:lnTo>
                    <a:lnTo>
                      <a:pt x="838200" y="270933"/>
                    </a:lnTo>
                    <a:lnTo>
                      <a:pt x="829734" y="224366"/>
                    </a:lnTo>
                    <a:lnTo>
                      <a:pt x="829734" y="173566"/>
                    </a:lnTo>
                    <a:lnTo>
                      <a:pt x="787400" y="186266"/>
                    </a:lnTo>
                    <a:lnTo>
                      <a:pt x="753534" y="203200"/>
                    </a:lnTo>
                    <a:lnTo>
                      <a:pt x="715434" y="156633"/>
                    </a:lnTo>
                    <a:lnTo>
                      <a:pt x="668867" y="143933"/>
                    </a:lnTo>
                    <a:lnTo>
                      <a:pt x="664634" y="80433"/>
                    </a:lnTo>
                    <a:lnTo>
                      <a:pt x="685800" y="59266"/>
                    </a:lnTo>
                    <a:lnTo>
                      <a:pt x="651934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9" name="Freihandform 118"/>
              <p:cNvSpPr/>
              <p:nvPr/>
            </p:nvSpPr>
            <p:spPr>
              <a:xfrm>
                <a:off x="3767667" y="4914900"/>
                <a:ext cx="203200" cy="563033"/>
              </a:xfrm>
              <a:custGeom>
                <a:avLst/>
                <a:gdLst>
                  <a:gd name="connsiteX0" fmla="*/ 165100 w 203200"/>
                  <a:gd name="connsiteY0" fmla="*/ 563033 h 563033"/>
                  <a:gd name="connsiteX1" fmla="*/ 156633 w 203200"/>
                  <a:gd name="connsiteY1" fmla="*/ 524933 h 563033"/>
                  <a:gd name="connsiteX2" fmla="*/ 203200 w 203200"/>
                  <a:gd name="connsiteY2" fmla="*/ 461433 h 563033"/>
                  <a:gd name="connsiteX3" fmla="*/ 182033 w 203200"/>
                  <a:gd name="connsiteY3" fmla="*/ 444500 h 563033"/>
                  <a:gd name="connsiteX4" fmla="*/ 135466 w 203200"/>
                  <a:gd name="connsiteY4" fmla="*/ 465667 h 563033"/>
                  <a:gd name="connsiteX5" fmla="*/ 50800 w 203200"/>
                  <a:gd name="connsiteY5" fmla="*/ 423333 h 563033"/>
                  <a:gd name="connsiteX6" fmla="*/ 50800 w 203200"/>
                  <a:gd name="connsiteY6" fmla="*/ 372533 h 563033"/>
                  <a:gd name="connsiteX7" fmla="*/ 42333 w 203200"/>
                  <a:gd name="connsiteY7" fmla="*/ 338667 h 563033"/>
                  <a:gd name="connsiteX8" fmla="*/ 84666 w 203200"/>
                  <a:gd name="connsiteY8" fmla="*/ 313267 h 563033"/>
                  <a:gd name="connsiteX9" fmla="*/ 71966 w 203200"/>
                  <a:gd name="connsiteY9" fmla="*/ 275167 h 563033"/>
                  <a:gd name="connsiteX10" fmla="*/ 8466 w 203200"/>
                  <a:gd name="connsiteY10" fmla="*/ 249767 h 563033"/>
                  <a:gd name="connsiteX11" fmla="*/ 0 w 203200"/>
                  <a:gd name="connsiteY11" fmla="*/ 203200 h 563033"/>
                  <a:gd name="connsiteX12" fmla="*/ 46566 w 203200"/>
                  <a:gd name="connsiteY12" fmla="*/ 194733 h 563033"/>
                  <a:gd name="connsiteX13" fmla="*/ 97366 w 203200"/>
                  <a:gd name="connsiteY13" fmla="*/ 182033 h 563033"/>
                  <a:gd name="connsiteX14" fmla="*/ 97366 w 203200"/>
                  <a:gd name="connsiteY14" fmla="*/ 127000 h 563033"/>
                  <a:gd name="connsiteX15" fmla="*/ 50800 w 203200"/>
                  <a:gd name="connsiteY15" fmla="*/ 97367 h 563033"/>
                  <a:gd name="connsiteX16" fmla="*/ 46566 w 203200"/>
                  <a:gd name="connsiteY16" fmla="*/ 63500 h 563033"/>
                  <a:gd name="connsiteX17" fmla="*/ 29633 w 203200"/>
                  <a:gd name="connsiteY17" fmla="*/ 29633 h 563033"/>
                  <a:gd name="connsiteX18" fmla="*/ 76200 w 203200"/>
                  <a:gd name="connsiteY18" fmla="*/ 0 h 563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3200" h="563033">
                    <a:moveTo>
                      <a:pt x="165100" y="563033"/>
                    </a:moveTo>
                    <a:lnTo>
                      <a:pt x="156633" y="524933"/>
                    </a:lnTo>
                    <a:lnTo>
                      <a:pt x="203200" y="461433"/>
                    </a:lnTo>
                    <a:lnTo>
                      <a:pt x="182033" y="444500"/>
                    </a:lnTo>
                    <a:lnTo>
                      <a:pt x="135466" y="465667"/>
                    </a:lnTo>
                    <a:lnTo>
                      <a:pt x="50800" y="423333"/>
                    </a:lnTo>
                    <a:lnTo>
                      <a:pt x="50800" y="372533"/>
                    </a:lnTo>
                    <a:lnTo>
                      <a:pt x="42333" y="338667"/>
                    </a:lnTo>
                    <a:lnTo>
                      <a:pt x="84666" y="313267"/>
                    </a:lnTo>
                    <a:lnTo>
                      <a:pt x="71966" y="275167"/>
                    </a:lnTo>
                    <a:lnTo>
                      <a:pt x="8466" y="249767"/>
                    </a:lnTo>
                    <a:lnTo>
                      <a:pt x="0" y="203200"/>
                    </a:lnTo>
                    <a:lnTo>
                      <a:pt x="46566" y="194733"/>
                    </a:lnTo>
                    <a:lnTo>
                      <a:pt x="97366" y="182033"/>
                    </a:lnTo>
                    <a:lnTo>
                      <a:pt x="97366" y="127000"/>
                    </a:lnTo>
                    <a:lnTo>
                      <a:pt x="50800" y="97367"/>
                    </a:lnTo>
                    <a:lnTo>
                      <a:pt x="46566" y="63500"/>
                    </a:lnTo>
                    <a:lnTo>
                      <a:pt x="29633" y="29633"/>
                    </a:lnTo>
                    <a:lnTo>
                      <a:pt x="7620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2" name="Freihandform 121"/>
              <p:cNvSpPr/>
              <p:nvPr/>
            </p:nvSpPr>
            <p:spPr>
              <a:xfrm>
                <a:off x="4470400" y="4068233"/>
                <a:ext cx="1210733" cy="719667"/>
              </a:xfrm>
              <a:custGeom>
                <a:avLst/>
                <a:gdLst>
                  <a:gd name="connsiteX0" fmla="*/ 0 w 1210733"/>
                  <a:gd name="connsiteY0" fmla="*/ 592667 h 719667"/>
                  <a:gd name="connsiteX1" fmla="*/ 50800 w 1210733"/>
                  <a:gd name="connsiteY1" fmla="*/ 609600 h 719667"/>
                  <a:gd name="connsiteX2" fmla="*/ 97367 w 1210733"/>
                  <a:gd name="connsiteY2" fmla="*/ 622300 h 719667"/>
                  <a:gd name="connsiteX3" fmla="*/ 131233 w 1210733"/>
                  <a:gd name="connsiteY3" fmla="*/ 563034 h 719667"/>
                  <a:gd name="connsiteX4" fmla="*/ 220133 w 1210733"/>
                  <a:gd name="connsiteY4" fmla="*/ 558800 h 719667"/>
                  <a:gd name="connsiteX5" fmla="*/ 283633 w 1210733"/>
                  <a:gd name="connsiteY5" fmla="*/ 546100 h 719667"/>
                  <a:gd name="connsiteX6" fmla="*/ 309033 w 1210733"/>
                  <a:gd name="connsiteY6" fmla="*/ 537634 h 719667"/>
                  <a:gd name="connsiteX7" fmla="*/ 309033 w 1210733"/>
                  <a:gd name="connsiteY7" fmla="*/ 596900 h 719667"/>
                  <a:gd name="connsiteX8" fmla="*/ 309033 w 1210733"/>
                  <a:gd name="connsiteY8" fmla="*/ 596900 h 719667"/>
                  <a:gd name="connsiteX9" fmla="*/ 385233 w 1210733"/>
                  <a:gd name="connsiteY9" fmla="*/ 660400 h 719667"/>
                  <a:gd name="connsiteX10" fmla="*/ 664633 w 1210733"/>
                  <a:gd name="connsiteY10" fmla="*/ 694267 h 719667"/>
                  <a:gd name="connsiteX11" fmla="*/ 681567 w 1210733"/>
                  <a:gd name="connsiteY11" fmla="*/ 711200 h 719667"/>
                  <a:gd name="connsiteX12" fmla="*/ 732367 w 1210733"/>
                  <a:gd name="connsiteY12" fmla="*/ 711200 h 719667"/>
                  <a:gd name="connsiteX13" fmla="*/ 757767 w 1210733"/>
                  <a:gd name="connsiteY13" fmla="*/ 719667 h 719667"/>
                  <a:gd name="connsiteX14" fmla="*/ 817033 w 1210733"/>
                  <a:gd name="connsiteY14" fmla="*/ 656167 h 719667"/>
                  <a:gd name="connsiteX15" fmla="*/ 901700 w 1210733"/>
                  <a:gd name="connsiteY15" fmla="*/ 647700 h 719667"/>
                  <a:gd name="connsiteX16" fmla="*/ 927100 w 1210733"/>
                  <a:gd name="connsiteY16" fmla="*/ 664634 h 719667"/>
                  <a:gd name="connsiteX17" fmla="*/ 948267 w 1210733"/>
                  <a:gd name="connsiteY17" fmla="*/ 635000 h 719667"/>
                  <a:gd name="connsiteX18" fmla="*/ 990600 w 1210733"/>
                  <a:gd name="connsiteY18" fmla="*/ 626534 h 719667"/>
                  <a:gd name="connsiteX19" fmla="*/ 1020233 w 1210733"/>
                  <a:gd name="connsiteY19" fmla="*/ 643467 h 719667"/>
                  <a:gd name="connsiteX20" fmla="*/ 1020233 w 1210733"/>
                  <a:gd name="connsiteY20" fmla="*/ 596900 h 719667"/>
                  <a:gd name="connsiteX21" fmla="*/ 1058333 w 1210733"/>
                  <a:gd name="connsiteY21" fmla="*/ 563034 h 719667"/>
                  <a:gd name="connsiteX22" fmla="*/ 1113367 w 1210733"/>
                  <a:gd name="connsiteY22" fmla="*/ 533400 h 719667"/>
                  <a:gd name="connsiteX23" fmla="*/ 1087967 w 1210733"/>
                  <a:gd name="connsiteY23" fmla="*/ 503767 h 719667"/>
                  <a:gd name="connsiteX24" fmla="*/ 1087967 w 1210733"/>
                  <a:gd name="connsiteY24" fmla="*/ 444500 h 719667"/>
                  <a:gd name="connsiteX25" fmla="*/ 1130300 w 1210733"/>
                  <a:gd name="connsiteY25" fmla="*/ 431800 h 719667"/>
                  <a:gd name="connsiteX26" fmla="*/ 1130300 w 1210733"/>
                  <a:gd name="connsiteY26" fmla="*/ 393700 h 719667"/>
                  <a:gd name="connsiteX27" fmla="*/ 1087967 w 1210733"/>
                  <a:gd name="connsiteY27" fmla="*/ 381000 h 719667"/>
                  <a:gd name="connsiteX28" fmla="*/ 1113367 w 1210733"/>
                  <a:gd name="connsiteY28" fmla="*/ 355600 h 719667"/>
                  <a:gd name="connsiteX29" fmla="*/ 1164167 w 1210733"/>
                  <a:gd name="connsiteY29" fmla="*/ 376767 h 719667"/>
                  <a:gd name="connsiteX30" fmla="*/ 1206500 w 1210733"/>
                  <a:gd name="connsiteY30" fmla="*/ 368300 h 719667"/>
                  <a:gd name="connsiteX31" fmla="*/ 1202267 w 1210733"/>
                  <a:gd name="connsiteY31" fmla="*/ 330200 h 719667"/>
                  <a:gd name="connsiteX32" fmla="*/ 1210733 w 1210733"/>
                  <a:gd name="connsiteY32" fmla="*/ 275167 h 719667"/>
                  <a:gd name="connsiteX33" fmla="*/ 1168400 w 1210733"/>
                  <a:gd name="connsiteY33" fmla="*/ 182034 h 719667"/>
                  <a:gd name="connsiteX34" fmla="*/ 1176867 w 1210733"/>
                  <a:gd name="connsiteY34" fmla="*/ 114300 h 719667"/>
                  <a:gd name="connsiteX35" fmla="*/ 1176867 w 1210733"/>
                  <a:gd name="connsiteY35" fmla="*/ 114300 h 719667"/>
                  <a:gd name="connsiteX36" fmla="*/ 1126067 w 1210733"/>
                  <a:gd name="connsiteY36" fmla="*/ 93134 h 719667"/>
                  <a:gd name="connsiteX37" fmla="*/ 1104900 w 1210733"/>
                  <a:gd name="connsiteY37" fmla="*/ 67734 h 719667"/>
                  <a:gd name="connsiteX38" fmla="*/ 1054100 w 1210733"/>
                  <a:gd name="connsiteY38" fmla="*/ 88900 h 719667"/>
                  <a:gd name="connsiteX39" fmla="*/ 969433 w 1210733"/>
                  <a:gd name="connsiteY39" fmla="*/ 50800 h 719667"/>
                  <a:gd name="connsiteX40" fmla="*/ 922867 w 1210733"/>
                  <a:gd name="connsiteY40" fmla="*/ 46567 h 719667"/>
                  <a:gd name="connsiteX41" fmla="*/ 855133 w 1210733"/>
                  <a:gd name="connsiteY41" fmla="*/ 0 h 719667"/>
                  <a:gd name="connsiteX42" fmla="*/ 800100 w 1210733"/>
                  <a:gd name="connsiteY42" fmla="*/ 63500 h 719667"/>
                  <a:gd name="connsiteX43" fmla="*/ 766233 w 1210733"/>
                  <a:gd name="connsiteY43" fmla="*/ 122767 h 719667"/>
                  <a:gd name="connsiteX44" fmla="*/ 715433 w 1210733"/>
                  <a:gd name="connsiteY44" fmla="*/ 118534 h 719667"/>
                  <a:gd name="connsiteX45" fmla="*/ 694267 w 1210733"/>
                  <a:gd name="connsiteY45" fmla="*/ 139700 h 719667"/>
                  <a:gd name="connsiteX46" fmla="*/ 613833 w 1210733"/>
                  <a:gd name="connsiteY46" fmla="*/ 93134 h 719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10733" h="719667">
                    <a:moveTo>
                      <a:pt x="0" y="592667"/>
                    </a:moveTo>
                    <a:lnTo>
                      <a:pt x="50800" y="609600"/>
                    </a:lnTo>
                    <a:lnTo>
                      <a:pt x="97367" y="622300"/>
                    </a:lnTo>
                    <a:lnTo>
                      <a:pt x="131233" y="563034"/>
                    </a:lnTo>
                    <a:lnTo>
                      <a:pt x="220133" y="558800"/>
                    </a:lnTo>
                    <a:lnTo>
                      <a:pt x="283633" y="546100"/>
                    </a:lnTo>
                    <a:lnTo>
                      <a:pt x="309033" y="537634"/>
                    </a:lnTo>
                    <a:lnTo>
                      <a:pt x="309033" y="596900"/>
                    </a:lnTo>
                    <a:lnTo>
                      <a:pt x="309033" y="596900"/>
                    </a:lnTo>
                    <a:lnTo>
                      <a:pt x="385233" y="660400"/>
                    </a:lnTo>
                    <a:lnTo>
                      <a:pt x="664633" y="694267"/>
                    </a:lnTo>
                    <a:lnTo>
                      <a:pt x="681567" y="711200"/>
                    </a:lnTo>
                    <a:lnTo>
                      <a:pt x="732367" y="711200"/>
                    </a:lnTo>
                    <a:lnTo>
                      <a:pt x="757767" y="719667"/>
                    </a:lnTo>
                    <a:lnTo>
                      <a:pt x="817033" y="656167"/>
                    </a:lnTo>
                    <a:lnTo>
                      <a:pt x="901700" y="647700"/>
                    </a:lnTo>
                    <a:lnTo>
                      <a:pt x="927100" y="664634"/>
                    </a:lnTo>
                    <a:lnTo>
                      <a:pt x="948267" y="635000"/>
                    </a:lnTo>
                    <a:lnTo>
                      <a:pt x="990600" y="626534"/>
                    </a:lnTo>
                    <a:cubicBezTo>
                      <a:pt x="1021381" y="648520"/>
                      <a:pt x="1020233" y="659839"/>
                      <a:pt x="1020233" y="643467"/>
                    </a:cubicBezTo>
                    <a:lnTo>
                      <a:pt x="1020233" y="596900"/>
                    </a:lnTo>
                    <a:lnTo>
                      <a:pt x="1058333" y="563034"/>
                    </a:lnTo>
                    <a:lnTo>
                      <a:pt x="1113367" y="533400"/>
                    </a:lnTo>
                    <a:lnTo>
                      <a:pt x="1087967" y="503767"/>
                    </a:lnTo>
                    <a:lnTo>
                      <a:pt x="1087967" y="444500"/>
                    </a:lnTo>
                    <a:lnTo>
                      <a:pt x="1130300" y="431800"/>
                    </a:lnTo>
                    <a:lnTo>
                      <a:pt x="1130300" y="393700"/>
                    </a:lnTo>
                    <a:lnTo>
                      <a:pt x="1087967" y="381000"/>
                    </a:lnTo>
                    <a:lnTo>
                      <a:pt x="1113367" y="355600"/>
                    </a:lnTo>
                    <a:lnTo>
                      <a:pt x="1164167" y="376767"/>
                    </a:lnTo>
                    <a:lnTo>
                      <a:pt x="1206500" y="368300"/>
                    </a:lnTo>
                    <a:lnTo>
                      <a:pt x="1202267" y="330200"/>
                    </a:lnTo>
                    <a:lnTo>
                      <a:pt x="1210733" y="275167"/>
                    </a:lnTo>
                    <a:lnTo>
                      <a:pt x="1168400" y="182034"/>
                    </a:lnTo>
                    <a:lnTo>
                      <a:pt x="1176867" y="114300"/>
                    </a:lnTo>
                    <a:lnTo>
                      <a:pt x="1176867" y="114300"/>
                    </a:lnTo>
                    <a:lnTo>
                      <a:pt x="1126067" y="93134"/>
                    </a:lnTo>
                    <a:lnTo>
                      <a:pt x="1104900" y="67734"/>
                    </a:lnTo>
                    <a:lnTo>
                      <a:pt x="1054100" y="88900"/>
                    </a:lnTo>
                    <a:lnTo>
                      <a:pt x="969433" y="50800"/>
                    </a:lnTo>
                    <a:lnTo>
                      <a:pt x="922867" y="46567"/>
                    </a:lnTo>
                    <a:lnTo>
                      <a:pt x="855133" y="0"/>
                    </a:lnTo>
                    <a:lnTo>
                      <a:pt x="800100" y="63500"/>
                    </a:lnTo>
                    <a:lnTo>
                      <a:pt x="766233" y="122767"/>
                    </a:lnTo>
                    <a:lnTo>
                      <a:pt x="715433" y="118534"/>
                    </a:lnTo>
                    <a:lnTo>
                      <a:pt x="694267" y="139700"/>
                    </a:lnTo>
                    <a:lnTo>
                      <a:pt x="613833" y="93134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5" name="Freihandform 124"/>
              <p:cNvSpPr/>
              <p:nvPr/>
            </p:nvSpPr>
            <p:spPr>
              <a:xfrm>
                <a:off x="6680200" y="4068233"/>
                <a:ext cx="736600" cy="224367"/>
              </a:xfrm>
              <a:custGeom>
                <a:avLst/>
                <a:gdLst>
                  <a:gd name="connsiteX0" fmla="*/ 736600 w 736600"/>
                  <a:gd name="connsiteY0" fmla="*/ 224367 h 224367"/>
                  <a:gd name="connsiteX1" fmla="*/ 651933 w 736600"/>
                  <a:gd name="connsiteY1" fmla="*/ 165100 h 224367"/>
                  <a:gd name="connsiteX2" fmla="*/ 503767 w 736600"/>
                  <a:gd name="connsiteY2" fmla="*/ 143934 h 224367"/>
                  <a:gd name="connsiteX3" fmla="*/ 372533 w 736600"/>
                  <a:gd name="connsiteY3" fmla="*/ 71967 h 224367"/>
                  <a:gd name="connsiteX4" fmla="*/ 211667 w 736600"/>
                  <a:gd name="connsiteY4" fmla="*/ 59267 h 224367"/>
                  <a:gd name="connsiteX5" fmla="*/ 127000 w 736600"/>
                  <a:gd name="connsiteY5" fmla="*/ 12700 h 224367"/>
                  <a:gd name="connsiteX6" fmla="*/ 0 w 736600"/>
                  <a:gd name="connsiteY6" fmla="*/ 0 h 224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6600" h="224367">
                    <a:moveTo>
                      <a:pt x="736600" y="224367"/>
                    </a:moveTo>
                    <a:lnTo>
                      <a:pt x="651933" y="165100"/>
                    </a:lnTo>
                    <a:cubicBezTo>
                      <a:pt x="506018" y="147934"/>
                      <a:pt x="542159" y="182326"/>
                      <a:pt x="503767" y="143934"/>
                    </a:cubicBezTo>
                    <a:cubicBezTo>
                      <a:pt x="375539" y="71271"/>
                      <a:pt x="425425" y="71967"/>
                      <a:pt x="372533" y="71967"/>
                    </a:cubicBezTo>
                    <a:lnTo>
                      <a:pt x="211667" y="59267"/>
                    </a:lnTo>
                    <a:lnTo>
                      <a:pt x="127000" y="12700"/>
                    </a:lnTo>
                    <a:lnTo>
                      <a:pt x="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6" name="Freihandform 125"/>
              <p:cNvSpPr/>
              <p:nvPr/>
            </p:nvSpPr>
            <p:spPr>
              <a:xfrm>
                <a:off x="5897033" y="3805767"/>
                <a:ext cx="1519767" cy="491066"/>
              </a:xfrm>
              <a:custGeom>
                <a:avLst/>
                <a:gdLst>
                  <a:gd name="connsiteX0" fmla="*/ 1519767 w 1519767"/>
                  <a:gd name="connsiteY0" fmla="*/ 491066 h 491066"/>
                  <a:gd name="connsiteX1" fmla="*/ 1418167 w 1519767"/>
                  <a:gd name="connsiteY1" fmla="*/ 423333 h 491066"/>
                  <a:gd name="connsiteX2" fmla="*/ 1308100 w 1519767"/>
                  <a:gd name="connsiteY2" fmla="*/ 423333 h 491066"/>
                  <a:gd name="connsiteX3" fmla="*/ 1159934 w 1519767"/>
                  <a:gd name="connsiteY3" fmla="*/ 338666 h 491066"/>
                  <a:gd name="connsiteX4" fmla="*/ 986367 w 1519767"/>
                  <a:gd name="connsiteY4" fmla="*/ 321733 h 491066"/>
                  <a:gd name="connsiteX5" fmla="*/ 893234 w 1519767"/>
                  <a:gd name="connsiteY5" fmla="*/ 266700 h 491066"/>
                  <a:gd name="connsiteX6" fmla="*/ 778934 w 1519767"/>
                  <a:gd name="connsiteY6" fmla="*/ 266700 h 491066"/>
                  <a:gd name="connsiteX7" fmla="*/ 681567 w 1519767"/>
                  <a:gd name="connsiteY7" fmla="*/ 211666 h 491066"/>
                  <a:gd name="connsiteX8" fmla="*/ 651934 w 1519767"/>
                  <a:gd name="connsiteY8" fmla="*/ 160866 h 491066"/>
                  <a:gd name="connsiteX9" fmla="*/ 613834 w 1519767"/>
                  <a:gd name="connsiteY9" fmla="*/ 152400 h 491066"/>
                  <a:gd name="connsiteX10" fmla="*/ 508000 w 1519767"/>
                  <a:gd name="connsiteY10" fmla="*/ 160866 h 491066"/>
                  <a:gd name="connsiteX11" fmla="*/ 469900 w 1519767"/>
                  <a:gd name="connsiteY11" fmla="*/ 186266 h 491066"/>
                  <a:gd name="connsiteX12" fmla="*/ 427567 w 1519767"/>
                  <a:gd name="connsiteY12" fmla="*/ 156633 h 491066"/>
                  <a:gd name="connsiteX13" fmla="*/ 355600 w 1519767"/>
                  <a:gd name="connsiteY13" fmla="*/ 173566 h 491066"/>
                  <a:gd name="connsiteX14" fmla="*/ 325967 w 1519767"/>
                  <a:gd name="connsiteY14" fmla="*/ 211666 h 491066"/>
                  <a:gd name="connsiteX15" fmla="*/ 270934 w 1519767"/>
                  <a:gd name="connsiteY15" fmla="*/ 207433 h 491066"/>
                  <a:gd name="connsiteX16" fmla="*/ 241300 w 1519767"/>
                  <a:gd name="connsiteY16" fmla="*/ 139700 h 491066"/>
                  <a:gd name="connsiteX17" fmla="*/ 194734 w 1519767"/>
                  <a:gd name="connsiteY17" fmla="*/ 114300 h 491066"/>
                  <a:gd name="connsiteX18" fmla="*/ 152400 w 1519767"/>
                  <a:gd name="connsiteY18" fmla="*/ 152400 h 491066"/>
                  <a:gd name="connsiteX19" fmla="*/ 97367 w 1519767"/>
                  <a:gd name="connsiteY19" fmla="*/ 139700 h 491066"/>
                  <a:gd name="connsiteX20" fmla="*/ 67734 w 1519767"/>
                  <a:gd name="connsiteY20" fmla="*/ 59266 h 491066"/>
                  <a:gd name="connsiteX21" fmla="*/ 55034 w 1519767"/>
                  <a:gd name="connsiteY21" fmla="*/ 29633 h 491066"/>
                  <a:gd name="connsiteX22" fmla="*/ 0 w 1519767"/>
                  <a:gd name="connsiteY22" fmla="*/ 0 h 491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19767" h="491066">
                    <a:moveTo>
                      <a:pt x="1519767" y="491066"/>
                    </a:moveTo>
                    <a:cubicBezTo>
                      <a:pt x="1427500" y="420767"/>
                      <a:pt x="1468121" y="423333"/>
                      <a:pt x="1418167" y="423333"/>
                    </a:cubicBezTo>
                    <a:lnTo>
                      <a:pt x="1308100" y="423333"/>
                    </a:lnTo>
                    <a:lnTo>
                      <a:pt x="1159934" y="338666"/>
                    </a:lnTo>
                    <a:lnTo>
                      <a:pt x="986367" y="321733"/>
                    </a:lnTo>
                    <a:lnTo>
                      <a:pt x="893234" y="266700"/>
                    </a:lnTo>
                    <a:lnTo>
                      <a:pt x="778934" y="266700"/>
                    </a:lnTo>
                    <a:lnTo>
                      <a:pt x="681567" y="211666"/>
                    </a:lnTo>
                    <a:lnTo>
                      <a:pt x="651934" y="160866"/>
                    </a:lnTo>
                    <a:lnTo>
                      <a:pt x="613834" y="152400"/>
                    </a:lnTo>
                    <a:lnTo>
                      <a:pt x="508000" y="160866"/>
                    </a:lnTo>
                    <a:lnTo>
                      <a:pt x="469900" y="186266"/>
                    </a:lnTo>
                    <a:lnTo>
                      <a:pt x="427567" y="156633"/>
                    </a:lnTo>
                    <a:lnTo>
                      <a:pt x="355600" y="173566"/>
                    </a:lnTo>
                    <a:lnTo>
                      <a:pt x="325967" y="211666"/>
                    </a:lnTo>
                    <a:lnTo>
                      <a:pt x="270934" y="207433"/>
                    </a:lnTo>
                    <a:lnTo>
                      <a:pt x="241300" y="139700"/>
                    </a:lnTo>
                    <a:lnTo>
                      <a:pt x="194734" y="114300"/>
                    </a:lnTo>
                    <a:lnTo>
                      <a:pt x="152400" y="152400"/>
                    </a:lnTo>
                    <a:lnTo>
                      <a:pt x="97367" y="139700"/>
                    </a:lnTo>
                    <a:lnTo>
                      <a:pt x="67734" y="59266"/>
                    </a:lnTo>
                    <a:lnTo>
                      <a:pt x="55034" y="29633"/>
                    </a:lnTo>
                    <a:lnTo>
                      <a:pt x="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7" name="Freihandform 126"/>
              <p:cNvSpPr/>
              <p:nvPr/>
            </p:nvSpPr>
            <p:spPr>
              <a:xfrm>
                <a:off x="5676900" y="4199467"/>
                <a:ext cx="1739900" cy="232833"/>
              </a:xfrm>
              <a:custGeom>
                <a:avLst/>
                <a:gdLst>
                  <a:gd name="connsiteX0" fmla="*/ 0 w 1739900"/>
                  <a:gd name="connsiteY0" fmla="*/ 152400 h 232833"/>
                  <a:gd name="connsiteX1" fmla="*/ 59267 w 1739900"/>
                  <a:gd name="connsiteY1" fmla="*/ 169333 h 232833"/>
                  <a:gd name="connsiteX2" fmla="*/ 114300 w 1739900"/>
                  <a:gd name="connsiteY2" fmla="*/ 228600 h 232833"/>
                  <a:gd name="connsiteX3" fmla="*/ 203200 w 1739900"/>
                  <a:gd name="connsiteY3" fmla="*/ 228600 h 232833"/>
                  <a:gd name="connsiteX4" fmla="*/ 304800 w 1739900"/>
                  <a:gd name="connsiteY4" fmla="*/ 215900 h 232833"/>
                  <a:gd name="connsiteX5" fmla="*/ 317500 w 1739900"/>
                  <a:gd name="connsiteY5" fmla="*/ 143933 h 232833"/>
                  <a:gd name="connsiteX6" fmla="*/ 436033 w 1739900"/>
                  <a:gd name="connsiteY6" fmla="*/ 127000 h 232833"/>
                  <a:gd name="connsiteX7" fmla="*/ 452967 w 1739900"/>
                  <a:gd name="connsiteY7" fmla="*/ 93133 h 232833"/>
                  <a:gd name="connsiteX8" fmla="*/ 516467 w 1739900"/>
                  <a:gd name="connsiteY8" fmla="*/ 122766 h 232833"/>
                  <a:gd name="connsiteX9" fmla="*/ 558800 w 1739900"/>
                  <a:gd name="connsiteY9" fmla="*/ 88900 h 232833"/>
                  <a:gd name="connsiteX10" fmla="*/ 592667 w 1739900"/>
                  <a:gd name="connsiteY10" fmla="*/ 84666 h 232833"/>
                  <a:gd name="connsiteX11" fmla="*/ 630767 w 1739900"/>
                  <a:gd name="connsiteY11" fmla="*/ 4233 h 232833"/>
                  <a:gd name="connsiteX12" fmla="*/ 685800 w 1739900"/>
                  <a:gd name="connsiteY12" fmla="*/ 4233 h 232833"/>
                  <a:gd name="connsiteX13" fmla="*/ 740833 w 1739900"/>
                  <a:gd name="connsiteY13" fmla="*/ 25400 h 232833"/>
                  <a:gd name="connsiteX14" fmla="*/ 795867 w 1739900"/>
                  <a:gd name="connsiteY14" fmla="*/ 0 h 232833"/>
                  <a:gd name="connsiteX15" fmla="*/ 859367 w 1739900"/>
                  <a:gd name="connsiteY15" fmla="*/ 63500 h 232833"/>
                  <a:gd name="connsiteX16" fmla="*/ 939800 w 1739900"/>
                  <a:gd name="connsiteY16" fmla="*/ 55033 h 232833"/>
                  <a:gd name="connsiteX17" fmla="*/ 973667 w 1739900"/>
                  <a:gd name="connsiteY17" fmla="*/ 105833 h 232833"/>
                  <a:gd name="connsiteX18" fmla="*/ 999067 w 1739900"/>
                  <a:gd name="connsiteY18" fmla="*/ 131233 h 232833"/>
                  <a:gd name="connsiteX19" fmla="*/ 1058333 w 1739900"/>
                  <a:gd name="connsiteY19" fmla="*/ 131233 h 232833"/>
                  <a:gd name="connsiteX20" fmla="*/ 1066800 w 1739900"/>
                  <a:gd name="connsiteY20" fmla="*/ 160866 h 232833"/>
                  <a:gd name="connsiteX21" fmla="*/ 1104900 w 1739900"/>
                  <a:gd name="connsiteY21" fmla="*/ 143933 h 232833"/>
                  <a:gd name="connsiteX22" fmla="*/ 1104900 w 1739900"/>
                  <a:gd name="connsiteY22" fmla="*/ 143933 h 232833"/>
                  <a:gd name="connsiteX23" fmla="*/ 1168400 w 1739900"/>
                  <a:gd name="connsiteY23" fmla="*/ 177800 h 232833"/>
                  <a:gd name="connsiteX24" fmla="*/ 1231900 w 1739900"/>
                  <a:gd name="connsiteY24" fmla="*/ 165100 h 232833"/>
                  <a:gd name="connsiteX25" fmla="*/ 1312333 w 1739900"/>
                  <a:gd name="connsiteY25" fmla="*/ 182033 h 232833"/>
                  <a:gd name="connsiteX26" fmla="*/ 1375833 w 1739900"/>
                  <a:gd name="connsiteY26" fmla="*/ 173566 h 232833"/>
                  <a:gd name="connsiteX27" fmla="*/ 1426633 w 1739900"/>
                  <a:gd name="connsiteY27" fmla="*/ 232833 h 232833"/>
                  <a:gd name="connsiteX28" fmla="*/ 1456267 w 1739900"/>
                  <a:gd name="connsiteY28" fmla="*/ 232833 h 232833"/>
                  <a:gd name="connsiteX29" fmla="*/ 1494367 w 1739900"/>
                  <a:gd name="connsiteY29" fmla="*/ 182033 h 232833"/>
                  <a:gd name="connsiteX30" fmla="*/ 1663700 w 1739900"/>
                  <a:gd name="connsiteY30" fmla="*/ 152400 h 232833"/>
                  <a:gd name="connsiteX31" fmla="*/ 1689100 w 1739900"/>
                  <a:gd name="connsiteY31" fmla="*/ 101600 h 232833"/>
                  <a:gd name="connsiteX32" fmla="*/ 1739900 w 1739900"/>
                  <a:gd name="connsiteY32" fmla="*/ 93133 h 232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739900" h="232833">
                    <a:moveTo>
                      <a:pt x="0" y="152400"/>
                    </a:moveTo>
                    <a:lnTo>
                      <a:pt x="59267" y="169333"/>
                    </a:lnTo>
                    <a:cubicBezTo>
                      <a:pt x="107577" y="230819"/>
                      <a:pt x="80709" y="228600"/>
                      <a:pt x="114300" y="228600"/>
                    </a:cubicBezTo>
                    <a:lnTo>
                      <a:pt x="203200" y="228600"/>
                    </a:lnTo>
                    <a:lnTo>
                      <a:pt x="304800" y="215900"/>
                    </a:lnTo>
                    <a:lnTo>
                      <a:pt x="317500" y="143933"/>
                    </a:lnTo>
                    <a:lnTo>
                      <a:pt x="436033" y="127000"/>
                    </a:lnTo>
                    <a:lnTo>
                      <a:pt x="452967" y="93133"/>
                    </a:lnTo>
                    <a:lnTo>
                      <a:pt x="516467" y="122766"/>
                    </a:lnTo>
                    <a:lnTo>
                      <a:pt x="558800" y="88900"/>
                    </a:lnTo>
                    <a:lnTo>
                      <a:pt x="592667" y="84666"/>
                    </a:lnTo>
                    <a:lnTo>
                      <a:pt x="630767" y="4233"/>
                    </a:lnTo>
                    <a:lnTo>
                      <a:pt x="685800" y="4233"/>
                    </a:lnTo>
                    <a:cubicBezTo>
                      <a:pt x="737902" y="25943"/>
                      <a:pt x="718256" y="25400"/>
                      <a:pt x="740833" y="25400"/>
                    </a:cubicBezTo>
                    <a:lnTo>
                      <a:pt x="795867" y="0"/>
                    </a:lnTo>
                    <a:lnTo>
                      <a:pt x="859367" y="63500"/>
                    </a:lnTo>
                    <a:lnTo>
                      <a:pt x="939800" y="55033"/>
                    </a:lnTo>
                    <a:lnTo>
                      <a:pt x="973667" y="105833"/>
                    </a:lnTo>
                    <a:lnTo>
                      <a:pt x="999067" y="131233"/>
                    </a:lnTo>
                    <a:lnTo>
                      <a:pt x="1058333" y="131233"/>
                    </a:lnTo>
                    <a:lnTo>
                      <a:pt x="1066800" y="160866"/>
                    </a:lnTo>
                    <a:lnTo>
                      <a:pt x="1104900" y="143933"/>
                    </a:lnTo>
                    <a:lnTo>
                      <a:pt x="1104900" y="143933"/>
                    </a:lnTo>
                    <a:lnTo>
                      <a:pt x="1168400" y="177800"/>
                    </a:lnTo>
                    <a:lnTo>
                      <a:pt x="1231900" y="165100"/>
                    </a:lnTo>
                    <a:cubicBezTo>
                      <a:pt x="1309477" y="182339"/>
                      <a:pt x="1282080" y="182033"/>
                      <a:pt x="1312333" y="182033"/>
                    </a:cubicBezTo>
                    <a:lnTo>
                      <a:pt x="1375833" y="173566"/>
                    </a:lnTo>
                    <a:lnTo>
                      <a:pt x="1426633" y="232833"/>
                    </a:lnTo>
                    <a:lnTo>
                      <a:pt x="1456267" y="232833"/>
                    </a:lnTo>
                    <a:lnTo>
                      <a:pt x="1494367" y="182033"/>
                    </a:lnTo>
                    <a:lnTo>
                      <a:pt x="1663700" y="152400"/>
                    </a:lnTo>
                    <a:lnTo>
                      <a:pt x="1689100" y="101600"/>
                    </a:lnTo>
                    <a:lnTo>
                      <a:pt x="1739900" y="93133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8" name="Freihandform 127"/>
              <p:cNvSpPr/>
              <p:nvPr/>
            </p:nvSpPr>
            <p:spPr>
              <a:xfrm>
                <a:off x="5008033" y="4749800"/>
                <a:ext cx="88900" cy="254000"/>
              </a:xfrm>
              <a:custGeom>
                <a:avLst/>
                <a:gdLst>
                  <a:gd name="connsiteX0" fmla="*/ 42334 w 88900"/>
                  <a:gd name="connsiteY0" fmla="*/ 254000 h 254000"/>
                  <a:gd name="connsiteX1" fmla="*/ 88900 w 88900"/>
                  <a:gd name="connsiteY1" fmla="*/ 232833 h 254000"/>
                  <a:gd name="connsiteX2" fmla="*/ 29634 w 88900"/>
                  <a:gd name="connsiteY2" fmla="*/ 182033 h 254000"/>
                  <a:gd name="connsiteX3" fmla="*/ 16934 w 88900"/>
                  <a:gd name="connsiteY3" fmla="*/ 152400 h 254000"/>
                  <a:gd name="connsiteX4" fmla="*/ 21167 w 88900"/>
                  <a:gd name="connsiteY4" fmla="*/ 101600 h 254000"/>
                  <a:gd name="connsiteX5" fmla="*/ 0 w 88900"/>
                  <a:gd name="connsiteY5" fmla="*/ 80433 h 254000"/>
                  <a:gd name="connsiteX6" fmla="*/ 0 w 88900"/>
                  <a:gd name="connsiteY6" fmla="*/ 55033 h 254000"/>
                  <a:gd name="connsiteX7" fmla="*/ 55034 w 88900"/>
                  <a:gd name="connsiteY7" fmla="*/ 0 h 2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900" h="254000">
                    <a:moveTo>
                      <a:pt x="42334" y="254000"/>
                    </a:moveTo>
                    <a:lnTo>
                      <a:pt x="88900" y="232833"/>
                    </a:lnTo>
                    <a:cubicBezTo>
                      <a:pt x="27337" y="188860"/>
                      <a:pt x="29634" y="214777"/>
                      <a:pt x="29634" y="182033"/>
                    </a:cubicBezTo>
                    <a:lnTo>
                      <a:pt x="16934" y="152400"/>
                    </a:lnTo>
                    <a:lnTo>
                      <a:pt x="21167" y="101600"/>
                    </a:lnTo>
                    <a:lnTo>
                      <a:pt x="0" y="80433"/>
                    </a:lnTo>
                    <a:lnTo>
                      <a:pt x="0" y="55033"/>
                    </a:lnTo>
                    <a:lnTo>
                      <a:pt x="55034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9" name="Freihandform 128"/>
              <p:cNvSpPr/>
              <p:nvPr/>
            </p:nvSpPr>
            <p:spPr>
              <a:xfrm>
                <a:off x="5499100" y="4356100"/>
                <a:ext cx="1240367" cy="601133"/>
              </a:xfrm>
              <a:custGeom>
                <a:avLst/>
                <a:gdLst>
                  <a:gd name="connsiteX0" fmla="*/ 0 w 1240367"/>
                  <a:gd name="connsiteY0" fmla="*/ 304800 h 601133"/>
                  <a:gd name="connsiteX1" fmla="*/ 50800 w 1240367"/>
                  <a:gd name="connsiteY1" fmla="*/ 313267 h 601133"/>
                  <a:gd name="connsiteX2" fmla="*/ 50800 w 1240367"/>
                  <a:gd name="connsiteY2" fmla="*/ 347133 h 601133"/>
                  <a:gd name="connsiteX3" fmla="*/ 76200 w 1240367"/>
                  <a:gd name="connsiteY3" fmla="*/ 406400 h 601133"/>
                  <a:gd name="connsiteX4" fmla="*/ 127000 w 1240367"/>
                  <a:gd name="connsiteY4" fmla="*/ 440267 h 601133"/>
                  <a:gd name="connsiteX5" fmla="*/ 156633 w 1240367"/>
                  <a:gd name="connsiteY5" fmla="*/ 478367 h 601133"/>
                  <a:gd name="connsiteX6" fmla="*/ 198967 w 1240367"/>
                  <a:gd name="connsiteY6" fmla="*/ 491067 h 601133"/>
                  <a:gd name="connsiteX7" fmla="*/ 232833 w 1240367"/>
                  <a:gd name="connsiteY7" fmla="*/ 558800 h 601133"/>
                  <a:gd name="connsiteX8" fmla="*/ 279400 w 1240367"/>
                  <a:gd name="connsiteY8" fmla="*/ 567267 h 601133"/>
                  <a:gd name="connsiteX9" fmla="*/ 309033 w 1240367"/>
                  <a:gd name="connsiteY9" fmla="*/ 596900 h 601133"/>
                  <a:gd name="connsiteX10" fmla="*/ 376767 w 1240367"/>
                  <a:gd name="connsiteY10" fmla="*/ 584200 h 601133"/>
                  <a:gd name="connsiteX11" fmla="*/ 414867 w 1240367"/>
                  <a:gd name="connsiteY11" fmla="*/ 601133 h 601133"/>
                  <a:gd name="connsiteX12" fmla="*/ 469900 w 1240367"/>
                  <a:gd name="connsiteY12" fmla="*/ 558800 h 601133"/>
                  <a:gd name="connsiteX13" fmla="*/ 495300 w 1240367"/>
                  <a:gd name="connsiteY13" fmla="*/ 558800 h 601133"/>
                  <a:gd name="connsiteX14" fmla="*/ 524933 w 1240367"/>
                  <a:gd name="connsiteY14" fmla="*/ 550333 h 601133"/>
                  <a:gd name="connsiteX15" fmla="*/ 550333 w 1240367"/>
                  <a:gd name="connsiteY15" fmla="*/ 529167 h 601133"/>
                  <a:gd name="connsiteX16" fmla="*/ 584200 w 1240367"/>
                  <a:gd name="connsiteY16" fmla="*/ 533400 h 601133"/>
                  <a:gd name="connsiteX17" fmla="*/ 622300 w 1240367"/>
                  <a:gd name="connsiteY17" fmla="*/ 486833 h 601133"/>
                  <a:gd name="connsiteX18" fmla="*/ 656167 w 1240367"/>
                  <a:gd name="connsiteY18" fmla="*/ 482600 h 601133"/>
                  <a:gd name="connsiteX19" fmla="*/ 681567 w 1240367"/>
                  <a:gd name="connsiteY19" fmla="*/ 495300 h 601133"/>
                  <a:gd name="connsiteX20" fmla="*/ 723900 w 1240367"/>
                  <a:gd name="connsiteY20" fmla="*/ 491067 h 601133"/>
                  <a:gd name="connsiteX21" fmla="*/ 770467 w 1240367"/>
                  <a:gd name="connsiteY21" fmla="*/ 503767 h 601133"/>
                  <a:gd name="connsiteX22" fmla="*/ 804333 w 1240367"/>
                  <a:gd name="connsiteY22" fmla="*/ 491067 h 601133"/>
                  <a:gd name="connsiteX23" fmla="*/ 833967 w 1240367"/>
                  <a:gd name="connsiteY23" fmla="*/ 503767 h 601133"/>
                  <a:gd name="connsiteX24" fmla="*/ 850900 w 1240367"/>
                  <a:gd name="connsiteY24" fmla="*/ 465667 h 601133"/>
                  <a:gd name="connsiteX25" fmla="*/ 897467 w 1240367"/>
                  <a:gd name="connsiteY25" fmla="*/ 465667 h 601133"/>
                  <a:gd name="connsiteX26" fmla="*/ 952500 w 1240367"/>
                  <a:gd name="connsiteY26" fmla="*/ 423333 h 601133"/>
                  <a:gd name="connsiteX27" fmla="*/ 952500 w 1240367"/>
                  <a:gd name="connsiteY27" fmla="*/ 355600 h 601133"/>
                  <a:gd name="connsiteX28" fmla="*/ 990600 w 1240367"/>
                  <a:gd name="connsiteY28" fmla="*/ 330200 h 601133"/>
                  <a:gd name="connsiteX29" fmla="*/ 1011767 w 1240367"/>
                  <a:gd name="connsiteY29" fmla="*/ 283633 h 601133"/>
                  <a:gd name="connsiteX30" fmla="*/ 1011767 w 1240367"/>
                  <a:gd name="connsiteY30" fmla="*/ 245533 h 601133"/>
                  <a:gd name="connsiteX31" fmla="*/ 1066800 w 1240367"/>
                  <a:gd name="connsiteY31" fmla="*/ 194733 h 601133"/>
                  <a:gd name="connsiteX32" fmla="*/ 1083733 w 1240367"/>
                  <a:gd name="connsiteY32" fmla="*/ 110067 h 601133"/>
                  <a:gd name="connsiteX33" fmla="*/ 1134533 w 1240367"/>
                  <a:gd name="connsiteY33" fmla="*/ 63500 h 601133"/>
                  <a:gd name="connsiteX34" fmla="*/ 1181100 w 1240367"/>
                  <a:gd name="connsiteY34" fmla="*/ 59267 h 601133"/>
                  <a:gd name="connsiteX35" fmla="*/ 1206500 w 1240367"/>
                  <a:gd name="connsiteY35" fmla="*/ 59267 h 601133"/>
                  <a:gd name="connsiteX36" fmla="*/ 1240367 w 1240367"/>
                  <a:gd name="connsiteY36" fmla="*/ 0 h 6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40367" h="601133">
                    <a:moveTo>
                      <a:pt x="0" y="304800"/>
                    </a:moveTo>
                    <a:lnTo>
                      <a:pt x="50800" y="313267"/>
                    </a:lnTo>
                    <a:lnTo>
                      <a:pt x="50800" y="347133"/>
                    </a:lnTo>
                    <a:lnTo>
                      <a:pt x="76200" y="406400"/>
                    </a:lnTo>
                    <a:lnTo>
                      <a:pt x="127000" y="440267"/>
                    </a:lnTo>
                    <a:cubicBezTo>
                      <a:pt x="153183" y="479541"/>
                      <a:pt x="137136" y="478367"/>
                      <a:pt x="156633" y="478367"/>
                    </a:cubicBezTo>
                    <a:cubicBezTo>
                      <a:pt x="200277" y="495824"/>
                      <a:pt x="198967" y="510498"/>
                      <a:pt x="198967" y="491067"/>
                    </a:cubicBezTo>
                    <a:lnTo>
                      <a:pt x="232833" y="558800"/>
                    </a:lnTo>
                    <a:lnTo>
                      <a:pt x="279400" y="567267"/>
                    </a:lnTo>
                    <a:lnTo>
                      <a:pt x="309033" y="596900"/>
                    </a:lnTo>
                    <a:lnTo>
                      <a:pt x="376767" y="584200"/>
                    </a:lnTo>
                    <a:lnTo>
                      <a:pt x="414867" y="601133"/>
                    </a:lnTo>
                    <a:lnTo>
                      <a:pt x="469900" y="558800"/>
                    </a:lnTo>
                    <a:lnTo>
                      <a:pt x="495300" y="558800"/>
                    </a:lnTo>
                    <a:lnTo>
                      <a:pt x="524933" y="550333"/>
                    </a:lnTo>
                    <a:lnTo>
                      <a:pt x="550333" y="529167"/>
                    </a:lnTo>
                    <a:lnTo>
                      <a:pt x="584200" y="533400"/>
                    </a:lnTo>
                    <a:lnTo>
                      <a:pt x="622300" y="486833"/>
                    </a:lnTo>
                    <a:lnTo>
                      <a:pt x="656167" y="482600"/>
                    </a:lnTo>
                    <a:lnTo>
                      <a:pt x="681567" y="495300"/>
                    </a:lnTo>
                    <a:lnTo>
                      <a:pt x="723900" y="491067"/>
                    </a:lnTo>
                    <a:lnTo>
                      <a:pt x="770467" y="503767"/>
                    </a:lnTo>
                    <a:lnTo>
                      <a:pt x="804333" y="491067"/>
                    </a:lnTo>
                    <a:lnTo>
                      <a:pt x="833967" y="503767"/>
                    </a:lnTo>
                    <a:lnTo>
                      <a:pt x="850900" y="465667"/>
                    </a:lnTo>
                    <a:lnTo>
                      <a:pt x="897467" y="465667"/>
                    </a:lnTo>
                    <a:lnTo>
                      <a:pt x="952500" y="423333"/>
                    </a:lnTo>
                    <a:lnTo>
                      <a:pt x="952500" y="355600"/>
                    </a:lnTo>
                    <a:lnTo>
                      <a:pt x="990600" y="330200"/>
                    </a:lnTo>
                    <a:lnTo>
                      <a:pt x="1011767" y="283633"/>
                    </a:lnTo>
                    <a:lnTo>
                      <a:pt x="1011767" y="245533"/>
                    </a:lnTo>
                    <a:lnTo>
                      <a:pt x="1066800" y="194733"/>
                    </a:lnTo>
                    <a:lnTo>
                      <a:pt x="1083733" y="110067"/>
                    </a:lnTo>
                    <a:lnTo>
                      <a:pt x="1134533" y="63500"/>
                    </a:lnTo>
                    <a:lnTo>
                      <a:pt x="1181100" y="59267"/>
                    </a:lnTo>
                    <a:lnTo>
                      <a:pt x="1206500" y="59267"/>
                    </a:lnTo>
                    <a:lnTo>
                      <a:pt x="1240367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0" name="Freihandform 129"/>
              <p:cNvSpPr/>
              <p:nvPr/>
            </p:nvSpPr>
            <p:spPr>
              <a:xfrm>
                <a:off x="6248400" y="4851400"/>
                <a:ext cx="1515533" cy="647700"/>
              </a:xfrm>
              <a:custGeom>
                <a:avLst/>
                <a:gdLst>
                  <a:gd name="connsiteX0" fmla="*/ 1515533 w 1515533"/>
                  <a:gd name="connsiteY0" fmla="*/ 630767 h 647700"/>
                  <a:gd name="connsiteX1" fmla="*/ 1422400 w 1515533"/>
                  <a:gd name="connsiteY1" fmla="*/ 605367 h 647700"/>
                  <a:gd name="connsiteX2" fmla="*/ 1392767 w 1515533"/>
                  <a:gd name="connsiteY2" fmla="*/ 558800 h 647700"/>
                  <a:gd name="connsiteX3" fmla="*/ 1358900 w 1515533"/>
                  <a:gd name="connsiteY3" fmla="*/ 554567 h 647700"/>
                  <a:gd name="connsiteX4" fmla="*/ 1299633 w 1515533"/>
                  <a:gd name="connsiteY4" fmla="*/ 546100 h 647700"/>
                  <a:gd name="connsiteX5" fmla="*/ 1257300 w 1515533"/>
                  <a:gd name="connsiteY5" fmla="*/ 516467 h 647700"/>
                  <a:gd name="connsiteX6" fmla="*/ 1058333 w 1515533"/>
                  <a:gd name="connsiteY6" fmla="*/ 567267 h 647700"/>
                  <a:gd name="connsiteX7" fmla="*/ 1016000 w 1515533"/>
                  <a:gd name="connsiteY7" fmla="*/ 622300 h 647700"/>
                  <a:gd name="connsiteX8" fmla="*/ 931333 w 1515533"/>
                  <a:gd name="connsiteY8" fmla="*/ 647700 h 647700"/>
                  <a:gd name="connsiteX9" fmla="*/ 889000 w 1515533"/>
                  <a:gd name="connsiteY9" fmla="*/ 630767 h 647700"/>
                  <a:gd name="connsiteX10" fmla="*/ 825500 w 1515533"/>
                  <a:gd name="connsiteY10" fmla="*/ 635000 h 647700"/>
                  <a:gd name="connsiteX11" fmla="*/ 757767 w 1515533"/>
                  <a:gd name="connsiteY11" fmla="*/ 618067 h 647700"/>
                  <a:gd name="connsiteX12" fmla="*/ 715433 w 1515533"/>
                  <a:gd name="connsiteY12" fmla="*/ 639233 h 647700"/>
                  <a:gd name="connsiteX13" fmla="*/ 571500 w 1515533"/>
                  <a:gd name="connsiteY13" fmla="*/ 592667 h 647700"/>
                  <a:gd name="connsiteX14" fmla="*/ 508000 w 1515533"/>
                  <a:gd name="connsiteY14" fmla="*/ 605367 h 647700"/>
                  <a:gd name="connsiteX15" fmla="*/ 474133 w 1515533"/>
                  <a:gd name="connsiteY15" fmla="*/ 588433 h 647700"/>
                  <a:gd name="connsiteX16" fmla="*/ 474133 w 1515533"/>
                  <a:gd name="connsiteY16" fmla="*/ 563033 h 647700"/>
                  <a:gd name="connsiteX17" fmla="*/ 516467 w 1515533"/>
                  <a:gd name="connsiteY17" fmla="*/ 533400 h 647700"/>
                  <a:gd name="connsiteX18" fmla="*/ 440267 w 1515533"/>
                  <a:gd name="connsiteY18" fmla="*/ 495300 h 647700"/>
                  <a:gd name="connsiteX19" fmla="*/ 414867 w 1515533"/>
                  <a:gd name="connsiteY19" fmla="*/ 452967 h 647700"/>
                  <a:gd name="connsiteX20" fmla="*/ 419100 w 1515533"/>
                  <a:gd name="connsiteY20" fmla="*/ 419100 h 647700"/>
                  <a:gd name="connsiteX21" fmla="*/ 465667 w 1515533"/>
                  <a:gd name="connsiteY21" fmla="*/ 414867 h 647700"/>
                  <a:gd name="connsiteX22" fmla="*/ 402167 w 1515533"/>
                  <a:gd name="connsiteY22" fmla="*/ 372533 h 647700"/>
                  <a:gd name="connsiteX23" fmla="*/ 351367 w 1515533"/>
                  <a:gd name="connsiteY23" fmla="*/ 436033 h 647700"/>
                  <a:gd name="connsiteX24" fmla="*/ 309033 w 1515533"/>
                  <a:gd name="connsiteY24" fmla="*/ 393700 h 647700"/>
                  <a:gd name="connsiteX25" fmla="*/ 249767 w 1515533"/>
                  <a:gd name="connsiteY25" fmla="*/ 389467 h 647700"/>
                  <a:gd name="connsiteX26" fmla="*/ 228600 w 1515533"/>
                  <a:gd name="connsiteY26" fmla="*/ 359833 h 647700"/>
                  <a:gd name="connsiteX27" fmla="*/ 228600 w 1515533"/>
                  <a:gd name="connsiteY27" fmla="*/ 359833 h 647700"/>
                  <a:gd name="connsiteX28" fmla="*/ 245533 w 1515533"/>
                  <a:gd name="connsiteY28" fmla="*/ 330200 h 647700"/>
                  <a:gd name="connsiteX29" fmla="*/ 224367 w 1515533"/>
                  <a:gd name="connsiteY29" fmla="*/ 283633 h 647700"/>
                  <a:gd name="connsiteX30" fmla="*/ 224367 w 1515533"/>
                  <a:gd name="connsiteY30" fmla="*/ 232833 h 647700"/>
                  <a:gd name="connsiteX31" fmla="*/ 165100 w 1515533"/>
                  <a:gd name="connsiteY31" fmla="*/ 224367 h 647700"/>
                  <a:gd name="connsiteX32" fmla="*/ 122767 w 1515533"/>
                  <a:gd name="connsiteY32" fmla="*/ 203200 h 647700"/>
                  <a:gd name="connsiteX33" fmla="*/ 105833 w 1515533"/>
                  <a:gd name="connsiteY33" fmla="*/ 165100 h 647700"/>
                  <a:gd name="connsiteX34" fmla="*/ 101600 w 1515533"/>
                  <a:gd name="connsiteY34" fmla="*/ 88900 h 647700"/>
                  <a:gd name="connsiteX35" fmla="*/ 71967 w 1515533"/>
                  <a:gd name="connsiteY35" fmla="*/ 80433 h 647700"/>
                  <a:gd name="connsiteX36" fmla="*/ 50800 w 1515533"/>
                  <a:gd name="connsiteY36" fmla="*/ 67733 h 647700"/>
                  <a:gd name="connsiteX37" fmla="*/ 8467 w 1515533"/>
                  <a:gd name="connsiteY37" fmla="*/ 50800 h 647700"/>
                  <a:gd name="connsiteX38" fmla="*/ 0 w 1515533"/>
                  <a:gd name="connsiteY38" fmla="*/ 0 h 64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515533" h="647700">
                    <a:moveTo>
                      <a:pt x="1515533" y="630767"/>
                    </a:moveTo>
                    <a:lnTo>
                      <a:pt x="1422400" y="605367"/>
                    </a:lnTo>
                    <a:lnTo>
                      <a:pt x="1392767" y="558800"/>
                    </a:lnTo>
                    <a:lnTo>
                      <a:pt x="1358900" y="554567"/>
                    </a:lnTo>
                    <a:lnTo>
                      <a:pt x="1299633" y="546100"/>
                    </a:lnTo>
                    <a:lnTo>
                      <a:pt x="1257300" y="516467"/>
                    </a:lnTo>
                    <a:lnTo>
                      <a:pt x="1058333" y="567267"/>
                    </a:lnTo>
                    <a:lnTo>
                      <a:pt x="1016000" y="622300"/>
                    </a:lnTo>
                    <a:lnTo>
                      <a:pt x="931333" y="647700"/>
                    </a:lnTo>
                    <a:lnTo>
                      <a:pt x="889000" y="630767"/>
                    </a:lnTo>
                    <a:lnTo>
                      <a:pt x="825500" y="635000"/>
                    </a:lnTo>
                    <a:lnTo>
                      <a:pt x="757767" y="618067"/>
                    </a:lnTo>
                    <a:cubicBezTo>
                      <a:pt x="718433" y="639918"/>
                      <a:pt x="734195" y="639233"/>
                      <a:pt x="715433" y="639233"/>
                    </a:cubicBezTo>
                    <a:lnTo>
                      <a:pt x="571500" y="592667"/>
                    </a:lnTo>
                    <a:lnTo>
                      <a:pt x="508000" y="605367"/>
                    </a:lnTo>
                    <a:lnTo>
                      <a:pt x="474133" y="588433"/>
                    </a:lnTo>
                    <a:lnTo>
                      <a:pt x="474133" y="563033"/>
                    </a:lnTo>
                    <a:lnTo>
                      <a:pt x="516467" y="533400"/>
                    </a:lnTo>
                    <a:lnTo>
                      <a:pt x="440267" y="495300"/>
                    </a:lnTo>
                    <a:lnTo>
                      <a:pt x="414867" y="452967"/>
                    </a:lnTo>
                    <a:lnTo>
                      <a:pt x="419100" y="419100"/>
                    </a:lnTo>
                    <a:lnTo>
                      <a:pt x="465667" y="414867"/>
                    </a:lnTo>
                    <a:lnTo>
                      <a:pt x="402167" y="372533"/>
                    </a:lnTo>
                    <a:lnTo>
                      <a:pt x="351367" y="436033"/>
                    </a:lnTo>
                    <a:lnTo>
                      <a:pt x="309033" y="393700"/>
                    </a:lnTo>
                    <a:lnTo>
                      <a:pt x="249767" y="389467"/>
                    </a:lnTo>
                    <a:lnTo>
                      <a:pt x="228600" y="359833"/>
                    </a:lnTo>
                    <a:lnTo>
                      <a:pt x="228600" y="359833"/>
                    </a:lnTo>
                    <a:lnTo>
                      <a:pt x="245533" y="330200"/>
                    </a:lnTo>
                    <a:lnTo>
                      <a:pt x="224367" y="283633"/>
                    </a:lnTo>
                    <a:lnTo>
                      <a:pt x="224367" y="232833"/>
                    </a:lnTo>
                    <a:lnTo>
                      <a:pt x="165100" y="224367"/>
                    </a:lnTo>
                    <a:lnTo>
                      <a:pt x="122767" y="203200"/>
                    </a:lnTo>
                    <a:lnTo>
                      <a:pt x="105833" y="165100"/>
                    </a:lnTo>
                    <a:lnTo>
                      <a:pt x="101600" y="88900"/>
                    </a:lnTo>
                    <a:lnTo>
                      <a:pt x="71967" y="80433"/>
                    </a:lnTo>
                    <a:lnTo>
                      <a:pt x="50800" y="67733"/>
                    </a:lnTo>
                    <a:lnTo>
                      <a:pt x="8467" y="50800"/>
                    </a:lnTo>
                    <a:lnTo>
                      <a:pt x="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1" name="Freihandform 130"/>
              <p:cNvSpPr/>
              <p:nvPr/>
            </p:nvSpPr>
            <p:spPr>
              <a:xfrm>
                <a:off x="6087533" y="5761567"/>
                <a:ext cx="224367" cy="228600"/>
              </a:xfrm>
              <a:custGeom>
                <a:avLst/>
                <a:gdLst>
                  <a:gd name="connsiteX0" fmla="*/ 0 w 224367"/>
                  <a:gd name="connsiteY0" fmla="*/ 177800 h 228600"/>
                  <a:gd name="connsiteX1" fmla="*/ 12700 w 224367"/>
                  <a:gd name="connsiteY1" fmla="*/ 114300 h 228600"/>
                  <a:gd name="connsiteX2" fmla="*/ 12700 w 224367"/>
                  <a:gd name="connsiteY2" fmla="*/ 67733 h 228600"/>
                  <a:gd name="connsiteX3" fmla="*/ 55034 w 224367"/>
                  <a:gd name="connsiteY3" fmla="*/ 0 h 228600"/>
                  <a:gd name="connsiteX4" fmla="*/ 105834 w 224367"/>
                  <a:gd name="connsiteY4" fmla="*/ 25400 h 228600"/>
                  <a:gd name="connsiteX5" fmla="*/ 148167 w 224367"/>
                  <a:gd name="connsiteY5" fmla="*/ 33866 h 228600"/>
                  <a:gd name="connsiteX6" fmla="*/ 190500 w 224367"/>
                  <a:gd name="connsiteY6" fmla="*/ 76200 h 228600"/>
                  <a:gd name="connsiteX7" fmla="*/ 224367 w 224367"/>
                  <a:gd name="connsiteY7" fmla="*/ 122766 h 228600"/>
                  <a:gd name="connsiteX8" fmla="*/ 224367 w 224367"/>
                  <a:gd name="connsiteY8" fmla="*/ 122766 h 228600"/>
                  <a:gd name="connsiteX9" fmla="*/ 215900 w 224367"/>
                  <a:gd name="connsiteY9" fmla="*/ 190500 h 228600"/>
                  <a:gd name="connsiteX10" fmla="*/ 220134 w 224367"/>
                  <a:gd name="connsiteY10" fmla="*/ 22860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4367" h="228600">
                    <a:moveTo>
                      <a:pt x="0" y="177800"/>
                    </a:moveTo>
                    <a:lnTo>
                      <a:pt x="12700" y="114300"/>
                    </a:lnTo>
                    <a:lnTo>
                      <a:pt x="12700" y="67733"/>
                    </a:lnTo>
                    <a:lnTo>
                      <a:pt x="55034" y="0"/>
                    </a:lnTo>
                    <a:lnTo>
                      <a:pt x="105834" y="25400"/>
                    </a:lnTo>
                    <a:lnTo>
                      <a:pt x="148167" y="33866"/>
                    </a:lnTo>
                    <a:lnTo>
                      <a:pt x="190500" y="76200"/>
                    </a:lnTo>
                    <a:lnTo>
                      <a:pt x="224367" y="122766"/>
                    </a:lnTo>
                    <a:lnTo>
                      <a:pt x="224367" y="122766"/>
                    </a:lnTo>
                    <a:lnTo>
                      <a:pt x="215900" y="190500"/>
                    </a:lnTo>
                    <a:lnTo>
                      <a:pt x="220134" y="2286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2" name="Freihandform 131"/>
              <p:cNvSpPr/>
              <p:nvPr/>
            </p:nvSpPr>
            <p:spPr>
              <a:xfrm>
                <a:off x="6629400" y="5350933"/>
                <a:ext cx="122767" cy="639234"/>
              </a:xfrm>
              <a:custGeom>
                <a:avLst/>
                <a:gdLst>
                  <a:gd name="connsiteX0" fmla="*/ 110067 w 122767"/>
                  <a:gd name="connsiteY0" fmla="*/ 639234 h 639234"/>
                  <a:gd name="connsiteX1" fmla="*/ 122767 w 122767"/>
                  <a:gd name="connsiteY1" fmla="*/ 605367 h 639234"/>
                  <a:gd name="connsiteX2" fmla="*/ 105833 w 122767"/>
                  <a:gd name="connsiteY2" fmla="*/ 546100 h 639234"/>
                  <a:gd name="connsiteX3" fmla="*/ 42333 w 122767"/>
                  <a:gd name="connsiteY3" fmla="*/ 529167 h 639234"/>
                  <a:gd name="connsiteX4" fmla="*/ 0 w 122767"/>
                  <a:gd name="connsiteY4" fmla="*/ 469900 h 639234"/>
                  <a:gd name="connsiteX5" fmla="*/ 38100 w 122767"/>
                  <a:gd name="connsiteY5" fmla="*/ 355600 h 639234"/>
                  <a:gd name="connsiteX6" fmla="*/ 84667 w 122767"/>
                  <a:gd name="connsiteY6" fmla="*/ 338667 h 639234"/>
                  <a:gd name="connsiteX7" fmla="*/ 122767 w 122767"/>
                  <a:gd name="connsiteY7" fmla="*/ 258234 h 639234"/>
                  <a:gd name="connsiteX8" fmla="*/ 29633 w 122767"/>
                  <a:gd name="connsiteY8" fmla="*/ 190500 h 639234"/>
                  <a:gd name="connsiteX9" fmla="*/ 4233 w 122767"/>
                  <a:gd name="connsiteY9" fmla="*/ 80434 h 639234"/>
                  <a:gd name="connsiteX10" fmla="*/ 16933 w 122767"/>
                  <a:gd name="connsiteY10" fmla="*/ 38100 h 639234"/>
                  <a:gd name="connsiteX11" fmla="*/ 55033 w 122767"/>
                  <a:gd name="connsiteY11" fmla="*/ 38100 h 639234"/>
                  <a:gd name="connsiteX12" fmla="*/ 63500 w 122767"/>
                  <a:gd name="connsiteY12" fmla="*/ 0 h 639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767" h="639234">
                    <a:moveTo>
                      <a:pt x="110067" y="639234"/>
                    </a:moveTo>
                    <a:lnTo>
                      <a:pt x="122767" y="605367"/>
                    </a:lnTo>
                    <a:lnTo>
                      <a:pt x="105833" y="546100"/>
                    </a:lnTo>
                    <a:lnTo>
                      <a:pt x="42333" y="529167"/>
                    </a:lnTo>
                    <a:lnTo>
                      <a:pt x="0" y="469900"/>
                    </a:lnTo>
                    <a:lnTo>
                      <a:pt x="38100" y="355600"/>
                    </a:lnTo>
                    <a:lnTo>
                      <a:pt x="84667" y="338667"/>
                    </a:lnTo>
                    <a:lnTo>
                      <a:pt x="122767" y="258234"/>
                    </a:lnTo>
                    <a:lnTo>
                      <a:pt x="29633" y="190500"/>
                    </a:lnTo>
                    <a:lnTo>
                      <a:pt x="4233" y="80434"/>
                    </a:lnTo>
                    <a:lnTo>
                      <a:pt x="16933" y="38100"/>
                    </a:lnTo>
                    <a:lnTo>
                      <a:pt x="55033" y="38100"/>
                    </a:lnTo>
                    <a:lnTo>
                      <a:pt x="6350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3" name="Freihandform 132"/>
              <p:cNvSpPr/>
              <p:nvPr/>
            </p:nvSpPr>
            <p:spPr>
              <a:xfrm>
                <a:off x="7404100" y="4102100"/>
                <a:ext cx="635000" cy="241300"/>
              </a:xfrm>
              <a:custGeom>
                <a:avLst/>
                <a:gdLst>
                  <a:gd name="connsiteX0" fmla="*/ 0 w 635000"/>
                  <a:gd name="connsiteY0" fmla="*/ 177800 h 241300"/>
                  <a:gd name="connsiteX1" fmla="*/ 31750 w 635000"/>
                  <a:gd name="connsiteY1" fmla="*/ 139700 h 241300"/>
                  <a:gd name="connsiteX2" fmla="*/ 82550 w 635000"/>
                  <a:gd name="connsiteY2" fmla="*/ 139700 h 241300"/>
                  <a:gd name="connsiteX3" fmla="*/ 158750 w 635000"/>
                  <a:gd name="connsiteY3" fmla="*/ 146050 h 241300"/>
                  <a:gd name="connsiteX4" fmla="*/ 203200 w 635000"/>
                  <a:gd name="connsiteY4" fmla="*/ 88900 h 241300"/>
                  <a:gd name="connsiteX5" fmla="*/ 234950 w 635000"/>
                  <a:gd name="connsiteY5" fmla="*/ 0 h 241300"/>
                  <a:gd name="connsiteX6" fmla="*/ 285750 w 635000"/>
                  <a:gd name="connsiteY6" fmla="*/ 31750 h 241300"/>
                  <a:gd name="connsiteX7" fmla="*/ 393700 w 635000"/>
                  <a:gd name="connsiteY7" fmla="*/ 44450 h 241300"/>
                  <a:gd name="connsiteX8" fmla="*/ 482600 w 635000"/>
                  <a:gd name="connsiteY8" fmla="*/ 82550 h 241300"/>
                  <a:gd name="connsiteX9" fmla="*/ 552450 w 635000"/>
                  <a:gd name="connsiteY9" fmla="*/ 133350 h 241300"/>
                  <a:gd name="connsiteX10" fmla="*/ 635000 w 635000"/>
                  <a:gd name="connsiteY10" fmla="*/ 24130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5000" h="241300">
                    <a:moveTo>
                      <a:pt x="0" y="177800"/>
                    </a:moveTo>
                    <a:lnTo>
                      <a:pt x="31750" y="139700"/>
                    </a:lnTo>
                    <a:lnTo>
                      <a:pt x="82550" y="139700"/>
                    </a:lnTo>
                    <a:lnTo>
                      <a:pt x="158750" y="146050"/>
                    </a:lnTo>
                    <a:lnTo>
                      <a:pt x="203200" y="88900"/>
                    </a:lnTo>
                    <a:lnTo>
                      <a:pt x="234950" y="0"/>
                    </a:lnTo>
                    <a:lnTo>
                      <a:pt x="285750" y="31750"/>
                    </a:lnTo>
                    <a:lnTo>
                      <a:pt x="393700" y="44450"/>
                    </a:lnTo>
                    <a:lnTo>
                      <a:pt x="482600" y="82550"/>
                    </a:lnTo>
                    <a:lnTo>
                      <a:pt x="552450" y="133350"/>
                    </a:lnTo>
                    <a:lnTo>
                      <a:pt x="635000" y="2413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4" name="Freihandform 133"/>
              <p:cNvSpPr/>
              <p:nvPr/>
            </p:nvSpPr>
            <p:spPr>
              <a:xfrm>
                <a:off x="6394450" y="1282700"/>
                <a:ext cx="1314450" cy="806450"/>
              </a:xfrm>
              <a:custGeom>
                <a:avLst/>
                <a:gdLst>
                  <a:gd name="connsiteX0" fmla="*/ 596900 w 1314450"/>
                  <a:gd name="connsiteY0" fmla="*/ 69850 h 806450"/>
                  <a:gd name="connsiteX1" fmla="*/ 679450 w 1314450"/>
                  <a:gd name="connsiteY1" fmla="*/ 38100 h 806450"/>
                  <a:gd name="connsiteX2" fmla="*/ 755650 w 1314450"/>
                  <a:gd name="connsiteY2" fmla="*/ 0 h 806450"/>
                  <a:gd name="connsiteX3" fmla="*/ 850900 w 1314450"/>
                  <a:gd name="connsiteY3" fmla="*/ 63500 h 806450"/>
                  <a:gd name="connsiteX4" fmla="*/ 927100 w 1314450"/>
                  <a:gd name="connsiteY4" fmla="*/ 82550 h 806450"/>
                  <a:gd name="connsiteX5" fmla="*/ 927100 w 1314450"/>
                  <a:gd name="connsiteY5" fmla="*/ 82550 h 806450"/>
                  <a:gd name="connsiteX6" fmla="*/ 958850 w 1314450"/>
                  <a:gd name="connsiteY6" fmla="*/ 165100 h 806450"/>
                  <a:gd name="connsiteX7" fmla="*/ 1016000 w 1314450"/>
                  <a:gd name="connsiteY7" fmla="*/ 190500 h 806450"/>
                  <a:gd name="connsiteX8" fmla="*/ 1060450 w 1314450"/>
                  <a:gd name="connsiteY8" fmla="*/ 152400 h 806450"/>
                  <a:gd name="connsiteX9" fmla="*/ 1149350 w 1314450"/>
                  <a:gd name="connsiteY9" fmla="*/ 196850 h 806450"/>
                  <a:gd name="connsiteX10" fmla="*/ 1149350 w 1314450"/>
                  <a:gd name="connsiteY10" fmla="*/ 196850 h 806450"/>
                  <a:gd name="connsiteX11" fmla="*/ 1149350 w 1314450"/>
                  <a:gd name="connsiteY11" fmla="*/ 196850 h 806450"/>
                  <a:gd name="connsiteX12" fmla="*/ 1200150 w 1314450"/>
                  <a:gd name="connsiteY12" fmla="*/ 190500 h 806450"/>
                  <a:gd name="connsiteX13" fmla="*/ 1200150 w 1314450"/>
                  <a:gd name="connsiteY13" fmla="*/ 190500 h 806450"/>
                  <a:gd name="connsiteX14" fmla="*/ 1200150 w 1314450"/>
                  <a:gd name="connsiteY14" fmla="*/ 190500 h 806450"/>
                  <a:gd name="connsiteX15" fmla="*/ 1174750 w 1314450"/>
                  <a:gd name="connsiteY15" fmla="*/ 222250 h 806450"/>
                  <a:gd name="connsiteX16" fmla="*/ 1244600 w 1314450"/>
                  <a:gd name="connsiteY16" fmla="*/ 273050 h 806450"/>
                  <a:gd name="connsiteX17" fmla="*/ 1231900 w 1314450"/>
                  <a:gd name="connsiteY17" fmla="*/ 330200 h 806450"/>
                  <a:gd name="connsiteX18" fmla="*/ 1219200 w 1314450"/>
                  <a:gd name="connsiteY18" fmla="*/ 412750 h 806450"/>
                  <a:gd name="connsiteX19" fmla="*/ 1257300 w 1314450"/>
                  <a:gd name="connsiteY19" fmla="*/ 412750 h 806450"/>
                  <a:gd name="connsiteX20" fmla="*/ 1263650 w 1314450"/>
                  <a:gd name="connsiteY20" fmla="*/ 463550 h 806450"/>
                  <a:gd name="connsiteX21" fmla="*/ 1289050 w 1314450"/>
                  <a:gd name="connsiteY21" fmla="*/ 514350 h 806450"/>
                  <a:gd name="connsiteX22" fmla="*/ 1314450 w 1314450"/>
                  <a:gd name="connsiteY22" fmla="*/ 603250 h 806450"/>
                  <a:gd name="connsiteX23" fmla="*/ 1282700 w 1314450"/>
                  <a:gd name="connsiteY23" fmla="*/ 654050 h 806450"/>
                  <a:gd name="connsiteX24" fmla="*/ 1212850 w 1314450"/>
                  <a:gd name="connsiteY24" fmla="*/ 711200 h 806450"/>
                  <a:gd name="connsiteX25" fmla="*/ 1200150 w 1314450"/>
                  <a:gd name="connsiteY25" fmla="*/ 762000 h 806450"/>
                  <a:gd name="connsiteX26" fmla="*/ 1130300 w 1314450"/>
                  <a:gd name="connsiteY26" fmla="*/ 762000 h 806450"/>
                  <a:gd name="connsiteX27" fmla="*/ 1098550 w 1314450"/>
                  <a:gd name="connsiteY27" fmla="*/ 742950 h 806450"/>
                  <a:gd name="connsiteX28" fmla="*/ 1041400 w 1314450"/>
                  <a:gd name="connsiteY28" fmla="*/ 806450 h 806450"/>
                  <a:gd name="connsiteX29" fmla="*/ 977900 w 1314450"/>
                  <a:gd name="connsiteY29" fmla="*/ 793750 h 806450"/>
                  <a:gd name="connsiteX30" fmla="*/ 908050 w 1314450"/>
                  <a:gd name="connsiteY30" fmla="*/ 704850 h 806450"/>
                  <a:gd name="connsiteX31" fmla="*/ 825500 w 1314450"/>
                  <a:gd name="connsiteY31" fmla="*/ 647700 h 806450"/>
                  <a:gd name="connsiteX32" fmla="*/ 723900 w 1314450"/>
                  <a:gd name="connsiteY32" fmla="*/ 635000 h 806450"/>
                  <a:gd name="connsiteX33" fmla="*/ 685800 w 1314450"/>
                  <a:gd name="connsiteY33" fmla="*/ 552450 h 806450"/>
                  <a:gd name="connsiteX34" fmla="*/ 641350 w 1314450"/>
                  <a:gd name="connsiteY34" fmla="*/ 584200 h 806450"/>
                  <a:gd name="connsiteX35" fmla="*/ 615950 w 1314450"/>
                  <a:gd name="connsiteY35" fmla="*/ 615950 h 806450"/>
                  <a:gd name="connsiteX36" fmla="*/ 546100 w 1314450"/>
                  <a:gd name="connsiteY36" fmla="*/ 615950 h 806450"/>
                  <a:gd name="connsiteX37" fmla="*/ 482600 w 1314450"/>
                  <a:gd name="connsiteY37" fmla="*/ 577850 h 806450"/>
                  <a:gd name="connsiteX38" fmla="*/ 393700 w 1314450"/>
                  <a:gd name="connsiteY38" fmla="*/ 571500 h 806450"/>
                  <a:gd name="connsiteX39" fmla="*/ 393700 w 1314450"/>
                  <a:gd name="connsiteY39" fmla="*/ 571500 h 806450"/>
                  <a:gd name="connsiteX40" fmla="*/ 311150 w 1314450"/>
                  <a:gd name="connsiteY40" fmla="*/ 571500 h 806450"/>
                  <a:gd name="connsiteX41" fmla="*/ 215900 w 1314450"/>
                  <a:gd name="connsiteY41" fmla="*/ 558800 h 806450"/>
                  <a:gd name="connsiteX42" fmla="*/ 127000 w 1314450"/>
                  <a:gd name="connsiteY42" fmla="*/ 590550 h 806450"/>
                  <a:gd name="connsiteX43" fmla="*/ 31750 w 1314450"/>
                  <a:gd name="connsiteY43" fmla="*/ 641350 h 806450"/>
                  <a:gd name="connsiteX44" fmla="*/ 0 w 1314450"/>
                  <a:gd name="connsiteY44" fmla="*/ 679450 h 80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14450" h="806450">
                    <a:moveTo>
                      <a:pt x="596900" y="69850"/>
                    </a:moveTo>
                    <a:lnTo>
                      <a:pt x="679450" y="38100"/>
                    </a:lnTo>
                    <a:lnTo>
                      <a:pt x="755650" y="0"/>
                    </a:lnTo>
                    <a:lnTo>
                      <a:pt x="850900" y="63500"/>
                    </a:lnTo>
                    <a:lnTo>
                      <a:pt x="927100" y="82550"/>
                    </a:lnTo>
                    <a:lnTo>
                      <a:pt x="927100" y="82550"/>
                    </a:lnTo>
                    <a:lnTo>
                      <a:pt x="958850" y="165100"/>
                    </a:lnTo>
                    <a:lnTo>
                      <a:pt x="1016000" y="190500"/>
                    </a:lnTo>
                    <a:lnTo>
                      <a:pt x="1060450" y="152400"/>
                    </a:lnTo>
                    <a:lnTo>
                      <a:pt x="1149350" y="196850"/>
                    </a:lnTo>
                    <a:lnTo>
                      <a:pt x="1149350" y="196850"/>
                    </a:lnTo>
                    <a:lnTo>
                      <a:pt x="1149350" y="196850"/>
                    </a:lnTo>
                    <a:lnTo>
                      <a:pt x="1200150" y="190500"/>
                    </a:lnTo>
                    <a:lnTo>
                      <a:pt x="1200150" y="190500"/>
                    </a:lnTo>
                    <a:lnTo>
                      <a:pt x="1200150" y="190500"/>
                    </a:lnTo>
                    <a:lnTo>
                      <a:pt x="1174750" y="222250"/>
                    </a:lnTo>
                    <a:lnTo>
                      <a:pt x="1244600" y="273050"/>
                    </a:lnTo>
                    <a:lnTo>
                      <a:pt x="1231900" y="330200"/>
                    </a:lnTo>
                    <a:lnTo>
                      <a:pt x="1219200" y="412750"/>
                    </a:lnTo>
                    <a:lnTo>
                      <a:pt x="1257300" y="412750"/>
                    </a:lnTo>
                    <a:lnTo>
                      <a:pt x="1263650" y="463550"/>
                    </a:lnTo>
                    <a:lnTo>
                      <a:pt x="1289050" y="514350"/>
                    </a:lnTo>
                    <a:lnTo>
                      <a:pt x="1314450" y="603250"/>
                    </a:lnTo>
                    <a:lnTo>
                      <a:pt x="1282700" y="654050"/>
                    </a:lnTo>
                    <a:lnTo>
                      <a:pt x="1212850" y="711200"/>
                    </a:lnTo>
                    <a:lnTo>
                      <a:pt x="1200150" y="762000"/>
                    </a:lnTo>
                    <a:lnTo>
                      <a:pt x="1130300" y="762000"/>
                    </a:lnTo>
                    <a:lnTo>
                      <a:pt x="1098550" y="742950"/>
                    </a:lnTo>
                    <a:lnTo>
                      <a:pt x="1041400" y="806450"/>
                    </a:lnTo>
                    <a:lnTo>
                      <a:pt x="977900" y="793750"/>
                    </a:lnTo>
                    <a:lnTo>
                      <a:pt x="908050" y="704850"/>
                    </a:lnTo>
                    <a:lnTo>
                      <a:pt x="825500" y="647700"/>
                    </a:lnTo>
                    <a:lnTo>
                      <a:pt x="723900" y="635000"/>
                    </a:lnTo>
                    <a:lnTo>
                      <a:pt x="685800" y="552450"/>
                    </a:lnTo>
                    <a:lnTo>
                      <a:pt x="641350" y="584200"/>
                    </a:lnTo>
                    <a:lnTo>
                      <a:pt x="615950" y="615950"/>
                    </a:lnTo>
                    <a:lnTo>
                      <a:pt x="546100" y="615950"/>
                    </a:lnTo>
                    <a:lnTo>
                      <a:pt x="482600" y="577850"/>
                    </a:lnTo>
                    <a:lnTo>
                      <a:pt x="393700" y="571500"/>
                    </a:lnTo>
                    <a:lnTo>
                      <a:pt x="393700" y="571500"/>
                    </a:lnTo>
                    <a:lnTo>
                      <a:pt x="311150" y="571500"/>
                    </a:lnTo>
                    <a:lnTo>
                      <a:pt x="215900" y="558800"/>
                    </a:lnTo>
                    <a:lnTo>
                      <a:pt x="127000" y="590550"/>
                    </a:lnTo>
                    <a:lnTo>
                      <a:pt x="31750" y="641350"/>
                    </a:lnTo>
                    <a:lnTo>
                      <a:pt x="0" y="67945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35" name="Freihandform 134"/>
              <p:cNvSpPr>
                <a:spLocks noChangeAspect="1"/>
              </p:cNvSpPr>
              <p:nvPr/>
            </p:nvSpPr>
            <p:spPr>
              <a:xfrm>
                <a:off x="5997576" y="2200275"/>
                <a:ext cx="730325" cy="653950"/>
              </a:xfrm>
              <a:custGeom>
                <a:avLst/>
                <a:gdLst>
                  <a:gd name="connsiteX0" fmla="*/ 546100 w 971550"/>
                  <a:gd name="connsiteY0" fmla="*/ 0 h 869950"/>
                  <a:gd name="connsiteX1" fmla="*/ 723900 w 971550"/>
                  <a:gd name="connsiteY1" fmla="*/ 69850 h 869950"/>
                  <a:gd name="connsiteX2" fmla="*/ 857250 w 971550"/>
                  <a:gd name="connsiteY2" fmla="*/ 50800 h 869950"/>
                  <a:gd name="connsiteX3" fmla="*/ 895350 w 971550"/>
                  <a:gd name="connsiteY3" fmla="*/ 95250 h 869950"/>
                  <a:gd name="connsiteX4" fmla="*/ 946150 w 971550"/>
                  <a:gd name="connsiteY4" fmla="*/ 139700 h 869950"/>
                  <a:gd name="connsiteX5" fmla="*/ 914400 w 971550"/>
                  <a:gd name="connsiteY5" fmla="*/ 203200 h 869950"/>
                  <a:gd name="connsiteX6" fmla="*/ 927100 w 971550"/>
                  <a:gd name="connsiteY6" fmla="*/ 323850 h 869950"/>
                  <a:gd name="connsiteX7" fmla="*/ 946150 w 971550"/>
                  <a:gd name="connsiteY7" fmla="*/ 355600 h 869950"/>
                  <a:gd name="connsiteX8" fmla="*/ 889000 w 971550"/>
                  <a:gd name="connsiteY8" fmla="*/ 406400 h 869950"/>
                  <a:gd name="connsiteX9" fmla="*/ 971550 w 971550"/>
                  <a:gd name="connsiteY9" fmla="*/ 527050 h 869950"/>
                  <a:gd name="connsiteX10" fmla="*/ 933450 w 971550"/>
                  <a:gd name="connsiteY10" fmla="*/ 603250 h 869950"/>
                  <a:gd name="connsiteX11" fmla="*/ 857250 w 971550"/>
                  <a:gd name="connsiteY11" fmla="*/ 647700 h 869950"/>
                  <a:gd name="connsiteX12" fmla="*/ 793750 w 971550"/>
                  <a:gd name="connsiteY12" fmla="*/ 711200 h 869950"/>
                  <a:gd name="connsiteX13" fmla="*/ 666750 w 971550"/>
                  <a:gd name="connsiteY13" fmla="*/ 736600 h 869950"/>
                  <a:gd name="connsiteX14" fmla="*/ 590550 w 971550"/>
                  <a:gd name="connsiteY14" fmla="*/ 787400 h 869950"/>
                  <a:gd name="connsiteX15" fmla="*/ 520700 w 971550"/>
                  <a:gd name="connsiteY15" fmla="*/ 812800 h 869950"/>
                  <a:gd name="connsiteX16" fmla="*/ 450850 w 971550"/>
                  <a:gd name="connsiteY16" fmla="*/ 812800 h 869950"/>
                  <a:gd name="connsiteX17" fmla="*/ 438150 w 971550"/>
                  <a:gd name="connsiteY17" fmla="*/ 869950 h 869950"/>
                  <a:gd name="connsiteX18" fmla="*/ 298450 w 971550"/>
                  <a:gd name="connsiteY18" fmla="*/ 806450 h 869950"/>
                  <a:gd name="connsiteX19" fmla="*/ 260350 w 971550"/>
                  <a:gd name="connsiteY19" fmla="*/ 711200 h 869950"/>
                  <a:gd name="connsiteX20" fmla="*/ 209550 w 971550"/>
                  <a:gd name="connsiteY20" fmla="*/ 749300 h 869950"/>
                  <a:gd name="connsiteX21" fmla="*/ 127000 w 971550"/>
                  <a:gd name="connsiteY21" fmla="*/ 742950 h 869950"/>
                  <a:gd name="connsiteX22" fmla="*/ 127000 w 971550"/>
                  <a:gd name="connsiteY22" fmla="*/ 742950 h 869950"/>
                  <a:gd name="connsiteX23" fmla="*/ 76200 w 971550"/>
                  <a:gd name="connsiteY23" fmla="*/ 749300 h 869950"/>
                  <a:gd name="connsiteX24" fmla="*/ 0 w 971550"/>
                  <a:gd name="connsiteY24" fmla="*/ 736600 h 869950"/>
                  <a:gd name="connsiteX25" fmla="*/ 31750 w 971550"/>
                  <a:gd name="connsiteY25" fmla="*/ 584200 h 869950"/>
                  <a:gd name="connsiteX26" fmla="*/ 101600 w 971550"/>
                  <a:gd name="connsiteY26" fmla="*/ 514350 h 869950"/>
                  <a:gd name="connsiteX27" fmla="*/ 114300 w 971550"/>
                  <a:gd name="connsiteY27" fmla="*/ 469900 h 869950"/>
                  <a:gd name="connsiteX28" fmla="*/ 76200 w 971550"/>
                  <a:gd name="connsiteY28" fmla="*/ 419100 h 869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71550" h="869950">
                    <a:moveTo>
                      <a:pt x="546100" y="0"/>
                    </a:moveTo>
                    <a:lnTo>
                      <a:pt x="723900" y="69850"/>
                    </a:lnTo>
                    <a:lnTo>
                      <a:pt x="857250" y="50800"/>
                    </a:lnTo>
                    <a:lnTo>
                      <a:pt x="895350" y="95250"/>
                    </a:lnTo>
                    <a:lnTo>
                      <a:pt x="946150" y="139700"/>
                    </a:lnTo>
                    <a:lnTo>
                      <a:pt x="914400" y="203200"/>
                    </a:lnTo>
                    <a:lnTo>
                      <a:pt x="927100" y="323850"/>
                    </a:lnTo>
                    <a:lnTo>
                      <a:pt x="946150" y="355600"/>
                    </a:lnTo>
                    <a:lnTo>
                      <a:pt x="889000" y="406400"/>
                    </a:lnTo>
                    <a:lnTo>
                      <a:pt x="971550" y="527050"/>
                    </a:lnTo>
                    <a:lnTo>
                      <a:pt x="933450" y="603250"/>
                    </a:lnTo>
                    <a:lnTo>
                      <a:pt x="857250" y="647700"/>
                    </a:lnTo>
                    <a:lnTo>
                      <a:pt x="793750" y="711200"/>
                    </a:lnTo>
                    <a:lnTo>
                      <a:pt x="666750" y="736600"/>
                    </a:lnTo>
                    <a:lnTo>
                      <a:pt x="590550" y="787400"/>
                    </a:lnTo>
                    <a:lnTo>
                      <a:pt x="520700" y="812800"/>
                    </a:lnTo>
                    <a:lnTo>
                      <a:pt x="450850" y="812800"/>
                    </a:lnTo>
                    <a:lnTo>
                      <a:pt x="438150" y="869950"/>
                    </a:lnTo>
                    <a:lnTo>
                      <a:pt x="298450" y="806450"/>
                    </a:lnTo>
                    <a:lnTo>
                      <a:pt x="260350" y="711200"/>
                    </a:lnTo>
                    <a:lnTo>
                      <a:pt x="209550" y="749300"/>
                    </a:lnTo>
                    <a:lnTo>
                      <a:pt x="127000" y="742950"/>
                    </a:lnTo>
                    <a:lnTo>
                      <a:pt x="127000" y="742950"/>
                    </a:lnTo>
                    <a:lnTo>
                      <a:pt x="76200" y="749300"/>
                    </a:lnTo>
                    <a:lnTo>
                      <a:pt x="0" y="736600"/>
                    </a:lnTo>
                    <a:lnTo>
                      <a:pt x="31750" y="584200"/>
                    </a:lnTo>
                    <a:lnTo>
                      <a:pt x="101600" y="514350"/>
                    </a:lnTo>
                    <a:lnTo>
                      <a:pt x="114300" y="469900"/>
                    </a:lnTo>
                    <a:lnTo>
                      <a:pt x="76200" y="4191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7" name="Freihandform 136"/>
              <p:cNvSpPr/>
              <p:nvPr/>
            </p:nvSpPr>
            <p:spPr>
              <a:xfrm>
                <a:off x="6705600" y="2076450"/>
                <a:ext cx="736600" cy="577850"/>
              </a:xfrm>
              <a:custGeom>
                <a:avLst/>
                <a:gdLst>
                  <a:gd name="connsiteX0" fmla="*/ 0 w 736600"/>
                  <a:gd name="connsiteY0" fmla="*/ 406400 h 577850"/>
                  <a:gd name="connsiteX1" fmla="*/ 69850 w 736600"/>
                  <a:gd name="connsiteY1" fmla="*/ 438150 h 577850"/>
                  <a:gd name="connsiteX2" fmla="*/ 139700 w 736600"/>
                  <a:gd name="connsiteY2" fmla="*/ 488950 h 577850"/>
                  <a:gd name="connsiteX3" fmla="*/ 158750 w 736600"/>
                  <a:gd name="connsiteY3" fmla="*/ 577850 h 577850"/>
                  <a:gd name="connsiteX4" fmla="*/ 234950 w 736600"/>
                  <a:gd name="connsiteY4" fmla="*/ 552450 h 577850"/>
                  <a:gd name="connsiteX5" fmla="*/ 311150 w 736600"/>
                  <a:gd name="connsiteY5" fmla="*/ 571500 h 577850"/>
                  <a:gd name="connsiteX6" fmla="*/ 361950 w 736600"/>
                  <a:gd name="connsiteY6" fmla="*/ 539750 h 577850"/>
                  <a:gd name="connsiteX7" fmla="*/ 361950 w 736600"/>
                  <a:gd name="connsiteY7" fmla="*/ 539750 h 577850"/>
                  <a:gd name="connsiteX8" fmla="*/ 387350 w 736600"/>
                  <a:gd name="connsiteY8" fmla="*/ 501650 h 577850"/>
                  <a:gd name="connsiteX9" fmla="*/ 438150 w 736600"/>
                  <a:gd name="connsiteY9" fmla="*/ 495300 h 577850"/>
                  <a:gd name="connsiteX10" fmla="*/ 508000 w 736600"/>
                  <a:gd name="connsiteY10" fmla="*/ 444500 h 577850"/>
                  <a:gd name="connsiteX11" fmla="*/ 539750 w 736600"/>
                  <a:gd name="connsiteY11" fmla="*/ 501650 h 577850"/>
                  <a:gd name="connsiteX12" fmla="*/ 565150 w 736600"/>
                  <a:gd name="connsiteY12" fmla="*/ 469900 h 577850"/>
                  <a:gd name="connsiteX13" fmla="*/ 533400 w 736600"/>
                  <a:gd name="connsiteY13" fmla="*/ 412750 h 577850"/>
                  <a:gd name="connsiteX14" fmla="*/ 558800 w 736600"/>
                  <a:gd name="connsiteY14" fmla="*/ 279400 h 577850"/>
                  <a:gd name="connsiteX15" fmla="*/ 628650 w 736600"/>
                  <a:gd name="connsiteY15" fmla="*/ 196850 h 577850"/>
                  <a:gd name="connsiteX16" fmla="*/ 736600 w 736600"/>
                  <a:gd name="connsiteY16" fmla="*/ 158750 h 577850"/>
                  <a:gd name="connsiteX17" fmla="*/ 736600 w 736600"/>
                  <a:gd name="connsiteY17" fmla="*/ 114300 h 577850"/>
                  <a:gd name="connsiteX18" fmla="*/ 685800 w 736600"/>
                  <a:gd name="connsiteY18" fmla="*/ 95250 h 577850"/>
                  <a:gd name="connsiteX19" fmla="*/ 717550 w 736600"/>
                  <a:gd name="connsiteY19" fmla="*/ 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36600" h="577850">
                    <a:moveTo>
                      <a:pt x="0" y="406400"/>
                    </a:moveTo>
                    <a:lnTo>
                      <a:pt x="69850" y="438150"/>
                    </a:lnTo>
                    <a:cubicBezTo>
                      <a:pt x="142832" y="504498"/>
                      <a:pt x="139700" y="533117"/>
                      <a:pt x="139700" y="488950"/>
                    </a:cubicBezTo>
                    <a:lnTo>
                      <a:pt x="158750" y="577850"/>
                    </a:lnTo>
                    <a:lnTo>
                      <a:pt x="234950" y="552450"/>
                    </a:lnTo>
                    <a:lnTo>
                      <a:pt x="311150" y="571500"/>
                    </a:lnTo>
                    <a:lnTo>
                      <a:pt x="361950" y="539750"/>
                    </a:lnTo>
                    <a:lnTo>
                      <a:pt x="361950" y="539750"/>
                    </a:lnTo>
                    <a:lnTo>
                      <a:pt x="387350" y="501650"/>
                    </a:lnTo>
                    <a:lnTo>
                      <a:pt x="438150" y="495300"/>
                    </a:lnTo>
                    <a:lnTo>
                      <a:pt x="508000" y="444500"/>
                    </a:lnTo>
                    <a:lnTo>
                      <a:pt x="539750" y="501650"/>
                    </a:lnTo>
                    <a:cubicBezTo>
                      <a:pt x="570830" y="486110"/>
                      <a:pt x="565150" y="498416"/>
                      <a:pt x="565150" y="469900"/>
                    </a:cubicBezTo>
                    <a:lnTo>
                      <a:pt x="533400" y="412750"/>
                    </a:lnTo>
                    <a:lnTo>
                      <a:pt x="558800" y="279400"/>
                    </a:lnTo>
                    <a:lnTo>
                      <a:pt x="628650" y="196850"/>
                    </a:lnTo>
                    <a:lnTo>
                      <a:pt x="736600" y="158750"/>
                    </a:lnTo>
                    <a:lnTo>
                      <a:pt x="736600" y="114300"/>
                    </a:lnTo>
                    <a:lnTo>
                      <a:pt x="685800" y="95250"/>
                    </a:lnTo>
                    <a:lnTo>
                      <a:pt x="71755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8" name="Freihandform 137"/>
              <p:cNvSpPr/>
              <p:nvPr/>
            </p:nvSpPr>
            <p:spPr>
              <a:xfrm>
                <a:off x="7442200" y="1930400"/>
                <a:ext cx="368300" cy="2209800"/>
              </a:xfrm>
              <a:custGeom>
                <a:avLst/>
                <a:gdLst>
                  <a:gd name="connsiteX0" fmla="*/ 254000 w 368300"/>
                  <a:gd name="connsiteY0" fmla="*/ 0 h 2209800"/>
                  <a:gd name="connsiteX1" fmla="*/ 298450 w 368300"/>
                  <a:gd name="connsiteY1" fmla="*/ 31750 h 2209800"/>
                  <a:gd name="connsiteX2" fmla="*/ 349250 w 368300"/>
                  <a:gd name="connsiteY2" fmla="*/ 19050 h 2209800"/>
                  <a:gd name="connsiteX3" fmla="*/ 368300 w 368300"/>
                  <a:gd name="connsiteY3" fmla="*/ 63500 h 2209800"/>
                  <a:gd name="connsiteX4" fmla="*/ 368300 w 368300"/>
                  <a:gd name="connsiteY4" fmla="*/ 63500 h 2209800"/>
                  <a:gd name="connsiteX5" fmla="*/ 355600 w 368300"/>
                  <a:gd name="connsiteY5" fmla="*/ 177800 h 2209800"/>
                  <a:gd name="connsiteX6" fmla="*/ 260350 w 368300"/>
                  <a:gd name="connsiteY6" fmla="*/ 260350 h 2209800"/>
                  <a:gd name="connsiteX7" fmla="*/ 222250 w 368300"/>
                  <a:gd name="connsiteY7" fmla="*/ 330200 h 2209800"/>
                  <a:gd name="connsiteX8" fmla="*/ 158750 w 368300"/>
                  <a:gd name="connsiteY8" fmla="*/ 412750 h 2209800"/>
                  <a:gd name="connsiteX9" fmla="*/ 127000 w 368300"/>
                  <a:gd name="connsiteY9" fmla="*/ 501650 h 2209800"/>
                  <a:gd name="connsiteX10" fmla="*/ 88900 w 368300"/>
                  <a:gd name="connsiteY10" fmla="*/ 558800 h 2209800"/>
                  <a:gd name="connsiteX11" fmla="*/ 57150 w 368300"/>
                  <a:gd name="connsiteY11" fmla="*/ 609600 h 2209800"/>
                  <a:gd name="connsiteX12" fmla="*/ 0 w 368300"/>
                  <a:gd name="connsiteY12" fmla="*/ 679450 h 2209800"/>
                  <a:gd name="connsiteX13" fmla="*/ 12700 w 368300"/>
                  <a:gd name="connsiteY13" fmla="*/ 749300 h 2209800"/>
                  <a:gd name="connsiteX14" fmla="*/ 50800 w 368300"/>
                  <a:gd name="connsiteY14" fmla="*/ 895350 h 2209800"/>
                  <a:gd name="connsiteX15" fmla="*/ 107950 w 368300"/>
                  <a:gd name="connsiteY15" fmla="*/ 920750 h 2209800"/>
                  <a:gd name="connsiteX16" fmla="*/ 120650 w 368300"/>
                  <a:gd name="connsiteY16" fmla="*/ 996950 h 2209800"/>
                  <a:gd name="connsiteX17" fmla="*/ 107950 w 368300"/>
                  <a:gd name="connsiteY17" fmla="*/ 1111250 h 2209800"/>
                  <a:gd name="connsiteX18" fmla="*/ 127000 w 368300"/>
                  <a:gd name="connsiteY18" fmla="*/ 1181100 h 2209800"/>
                  <a:gd name="connsiteX19" fmla="*/ 88900 w 368300"/>
                  <a:gd name="connsiteY19" fmla="*/ 1301750 h 2209800"/>
                  <a:gd name="connsiteX20" fmla="*/ 88900 w 368300"/>
                  <a:gd name="connsiteY20" fmla="*/ 1441450 h 2209800"/>
                  <a:gd name="connsiteX21" fmla="*/ 120650 w 368300"/>
                  <a:gd name="connsiteY21" fmla="*/ 1479550 h 2209800"/>
                  <a:gd name="connsiteX22" fmla="*/ 107950 w 368300"/>
                  <a:gd name="connsiteY22" fmla="*/ 1555750 h 2209800"/>
                  <a:gd name="connsiteX23" fmla="*/ 76200 w 368300"/>
                  <a:gd name="connsiteY23" fmla="*/ 1600200 h 2209800"/>
                  <a:gd name="connsiteX24" fmla="*/ 63500 w 368300"/>
                  <a:gd name="connsiteY24" fmla="*/ 1682750 h 2209800"/>
                  <a:gd name="connsiteX25" fmla="*/ 82550 w 368300"/>
                  <a:gd name="connsiteY25" fmla="*/ 1803400 h 2209800"/>
                  <a:gd name="connsiteX26" fmla="*/ 133350 w 368300"/>
                  <a:gd name="connsiteY26" fmla="*/ 1873250 h 2209800"/>
                  <a:gd name="connsiteX27" fmla="*/ 203200 w 368300"/>
                  <a:gd name="connsiteY27" fmla="*/ 1962150 h 2209800"/>
                  <a:gd name="connsiteX28" fmla="*/ 241300 w 368300"/>
                  <a:gd name="connsiteY28" fmla="*/ 2082800 h 2209800"/>
                  <a:gd name="connsiteX29" fmla="*/ 279400 w 368300"/>
                  <a:gd name="connsiteY29" fmla="*/ 2209800 h 220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68300" h="2209800">
                    <a:moveTo>
                      <a:pt x="254000" y="0"/>
                    </a:moveTo>
                    <a:lnTo>
                      <a:pt x="298450" y="31750"/>
                    </a:lnTo>
                    <a:lnTo>
                      <a:pt x="349250" y="19050"/>
                    </a:lnTo>
                    <a:lnTo>
                      <a:pt x="368300" y="63500"/>
                    </a:lnTo>
                    <a:lnTo>
                      <a:pt x="368300" y="63500"/>
                    </a:lnTo>
                    <a:lnTo>
                      <a:pt x="355600" y="177800"/>
                    </a:lnTo>
                    <a:lnTo>
                      <a:pt x="260350" y="260350"/>
                    </a:lnTo>
                    <a:lnTo>
                      <a:pt x="222250" y="330200"/>
                    </a:lnTo>
                    <a:lnTo>
                      <a:pt x="158750" y="412750"/>
                    </a:lnTo>
                    <a:lnTo>
                      <a:pt x="127000" y="501650"/>
                    </a:lnTo>
                    <a:lnTo>
                      <a:pt x="88900" y="558800"/>
                    </a:lnTo>
                    <a:lnTo>
                      <a:pt x="57150" y="609600"/>
                    </a:lnTo>
                    <a:lnTo>
                      <a:pt x="0" y="679450"/>
                    </a:lnTo>
                    <a:lnTo>
                      <a:pt x="12700" y="749300"/>
                    </a:lnTo>
                    <a:lnTo>
                      <a:pt x="50800" y="895350"/>
                    </a:lnTo>
                    <a:lnTo>
                      <a:pt x="107950" y="920750"/>
                    </a:lnTo>
                    <a:lnTo>
                      <a:pt x="120650" y="996950"/>
                    </a:lnTo>
                    <a:lnTo>
                      <a:pt x="107950" y="1111250"/>
                    </a:lnTo>
                    <a:lnTo>
                      <a:pt x="127000" y="1181100"/>
                    </a:lnTo>
                    <a:lnTo>
                      <a:pt x="88900" y="1301750"/>
                    </a:lnTo>
                    <a:lnTo>
                      <a:pt x="88900" y="1441450"/>
                    </a:lnTo>
                    <a:lnTo>
                      <a:pt x="120650" y="1479550"/>
                    </a:lnTo>
                    <a:lnTo>
                      <a:pt x="107950" y="1555750"/>
                    </a:lnTo>
                    <a:lnTo>
                      <a:pt x="76200" y="1600200"/>
                    </a:lnTo>
                    <a:cubicBezTo>
                      <a:pt x="62712" y="1708101"/>
                      <a:pt x="63500" y="1735930"/>
                      <a:pt x="63500" y="1682750"/>
                    </a:cubicBezTo>
                    <a:lnTo>
                      <a:pt x="82550" y="1803400"/>
                    </a:lnTo>
                    <a:lnTo>
                      <a:pt x="133350" y="1873250"/>
                    </a:lnTo>
                    <a:lnTo>
                      <a:pt x="203200" y="1962150"/>
                    </a:lnTo>
                    <a:lnTo>
                      <a:pt x="241300" y="2082800"/>
                    </a:lnTo>
                    <a:lnTo>
                      <a:pt x="279400" y="220980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9" name="Freihandform 138"/>
              <p:cNvSpPr/>
              <p:nvPr/>
            </p:nvSpPr>
            <p:spPr>
              <a:xfrm>
                <a:off x="7550150" y="1098550"/>
                <a:ext cx="82550" cy="361950"/>
              </a:xfrm>
              <a:custGeom>
                <a:avLst/>
                <a:gdLst>
                  <a:gd name="connsiteX0" fmla="*/ 0 w 82550"/>
                  <a:gd name="connsiteY0" fmla="*/ 361950 h 361950"/>
                  <a:gd name="connsiteX1" fmla="*/ 25400 w 82550"/>
                  <a:gd name="connsiteY1" fmla="*/ 266700 h 361950"/>
                  <a:gd name="connsiteX2" fmla="*/ 82550 w 82550"/>
                  <a:gd name="connsiteY2" fmla="*/ 247650 h 361950"/>
                  <a:gd name="connsiteX3" fmla="*/ 50800 w 82550"/>
                  <a:gd name="connsiteY3" fmla="*/ 203200 h 361950"/>
                  <a:gd name="connsiteX4" fmla="*/ 19050 w 82550"/>
                  <a:gd name="connsiteY4" fmla="*/ 101600 h 361950"/>
                  <a:gd name="connsiteX5" fmla="*/ 31750 w 82550"/>
                  <a:gd name="connsiteY5" fmla="*/ 63500 h 361950"/>
                  <a:gd name="connsiteX6" fmla="*/ 12700 w 82550"/>
                  <a:gd name="connsiteY6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550" h="361950">
                    <a:moveTo>
                      <a:pt x="0" y="361950"/>
                    </a:moveTo>
                    <a:lnTo>
                      <a:pt x="25400" y="266700"/>
                    </a:lnTo>
                    <a:lnTo>
                      <a:pt x="82550" y="247650"/>
                    </a:lnTo>
                    <a:lnTo>
                      <a:pt x="50800" y="203200"/>
                    </a:lnTo>
                    <a:lnTo>
                      <a:pt x="19050" y="101600"/>
                    </a:lnTo>
                    <a:lnTo>
                      <a:pt x="31750" y="63500"/>
                    </a:lnTo>
                    <a:lnTo>
                      <a:pt x="12700" y="0"/>
                    </a:lnTo>
                  </a:path>
                </a:pathLst>
              </a:custGeom>
              <a:ln w="12700" cap="flat" cmpd="sng" algn="ctr">
                <a:solidFill>
                  <a:srgbClr val="143C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8" name="Gruppierung 30"/>
              <p:cNvGrpSpPr/>
              <p:nvPr/>
            </p:nvGrpSpPr>
            <p:grpSpPr>
              <a:xfrm>
                <a:off x="4473771" y="3044051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62" name="Oval 45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63" name="Textfeld 46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Berlin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9" name="Gruppierung 30"/>
              <p:cNvGrpSpPr/>
              <p:nvPr/>
            </p:nvGrpSpPr>
            <p:grpSpPr>
              <a:xfrm>
                <a:off x="2026043" y="3347650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60" name="Oval 259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61" name="Textfeld 260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London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0" name="Gruppierung 141"/>
              <p:cNvGrpSpPr/>
              <p:nvPr/>
            </p:nvGrpSpPr>
            <p:grpSpPr>
              <a:xfrm>
                <a:off x="2458705" y="4094833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58" name="Oval 257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9" name="Textfeld 258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Paris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1" name="Gruppierung 30"/>
              <p:cNvGrpSpPr/>
              <p:nvPr/>
            </p:nvGrpSpPr>
            <p:grpSpPr>
              <a:xfrm>
                <a:off x="4159250" y="4041632"/>
                <a:ext cx="1043124" cy="315400"/>
                <a:chOff x="3627107" y="4436819"/>
                <a:chExt cx="1043124" cy="315400"/>
              </a:xfrm>
            </p:grpSpPr>
            <p:sp>
              <p:nvSpPr>
                <p:cNvPr id="256" name="Oval 255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7" name="Textfeld 256"/>
                <p:cNvSpPr txBox="1"/>
                <p:nvPr/>
              </p:nvSpPr>
              <p:spPr>
                <a:xfrm>
                  <a:off x="3627107" y="44368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München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2" name="Gruppierung 30"/>
              <p:cNvGrpSpPr/>
              <p:nvPr/>
            </p:nvGrpSpPr>
            <p:grpSpPr>
              <a:xfrm>
                <a:off x="5883276" y="3119050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54" name="Oval 253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5" name="Textfeld 254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Warschau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3" name="Gruppierung 30"/>
              <p:cNvGrpSpPr/>
              <p:nvPr/>
            </p:nvGrpSpPr>
            <p:grpSpPr>
              <a:xfrm>
                <a:off x="4324350" y="2045900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52" name="Oval 251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3" name="Textfeld 252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Kopenhagen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4" name="Gruppierung 30"/>
              <p:cNvGrpSpPr/>
              <p:nvPr/>
            </p:nvGrpSpPr>
            <p:grpSpPr>
              <a:xfrm>
                <a:off x="5015638" y="4258733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50" name="Oval 249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51" name="Textfeld 250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Wien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5" name="Gruppierung 30"/>
              <p:cNvGrpSpPr/>
              <p:nvPr/>
            </p:nvGrpSpPr>
            <p:grpSpPr>
              <a:xfrm>
                <a:off x="6793638" y="5016500"/>
                <a:ext cx="1043124" cy="315400"/>
                <a:chOff x="3627107" y="4436819"/>
                <a:chExt cx="1043124" cy="315400"/>
              </a:xfrm>
            </p:grpSpPr>
            <p:sp>
              <p:nvSpPr>
                <p:cNvPr id="248" name="Oval 247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9" name="Textfeld 248"/>
                <p:cNvSpPr txBox="1"/>
                <p:nvPr/>
              </p:nvSpPr>
              <p:spPr>
                <a:xfrm>
                  <a:off x="3627107" y="44368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Bukarest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6" name="Gruppierung 30"/>
              <p:cNvGrpSpPr/>
              <p:nvPr/>
            </p:nvGrpSpPr>
            <p:grpSpPr>
              <a:xfrm>
                <a:off x="3628829" y="3739233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46" name="Oval 245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7" name="Textfeld 246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Frankfurt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7" name="Gruppierung 30"/>
              <p:cNvGrpSpPr/>
              <p:nvPr/>
            </p:nvGrpSpPr>
            <p:grpSpPr>
              <a:xfrm>
                <a:off x="3859938" y="2726551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44" name="Oval 243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5" name="Textfeld 244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Hamburg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8" name="Gruppierung 30"/>
              <p:cNvGrpSpPr/>
              <p:nvPr/>
            </p:nvGrpSpPr>
            <p:grpSpPr>
              <a:xfrm>
                <a:off x="6430238" y="1404400"/>
                <a:ext cx="1043124" cy="315400"/>
                <a:chOff x="3627107" y="4436819"/>
                <a:chExt cx="1043124" cy="315400"/>
              </a:xfrm>
            </p:grpSpPr>
            <p:sp>
              <p:nvSpPr>
                <p:cNvPr id="242" name="Oval 241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3" name="Textfeld 242"/>
                <p:cNvSpPr txBox="1"/>
                <p:nvPr/>
              </p:nvSpPr>
              <p:spPr>
                <a:xfrm>
                  <a:off x="3627107" y="44368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Riga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19" name="Gruppierung 30"/>
              <p:cNvGrpSpPr/>
              <p:nvPr/>
            </p:nvGrpSpPr>
            <p:grpSpPr>
              <a:xfrm>
                <a:off x="5510076" y="4460101"/>
                <a:ext cx="1043124" cy="276999"/>
                <a:chOff x="3627107" y="4678119"/>
                <a:chExt cx="1043124" cy="276999"/>
              </a:xfrm>
            </p:grpSpPr>
            <p:sp>
              <p:nvSpPr>
                <p:cNvPr id="240" name="Oval 239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41" name="Textfeld 240"/>
                <p:cNvSpPr txBox="1"/>
                <p:nvPr/>
              </p:nvSpPr>
              <p:spPr>
                <a:xfrm>
                  <a:off x="3627107" y="46781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Budapest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grpSp>
            <p:nvGrpSpPr>
              <p:cNvPr id="20" name="Gruppierung 30"/>
              <p:cNvGrpSpPr/>
              <p:nvPr/>
            </p:nvGrpSpPr>
            <p:grpSpPr>
              <a:xfrm>
                <a:off x="4337014" y="5643033"/>
                <a:ext cx="1043124" cy="315400"/>
                <a:chOff x="3627107" y="4436819"/>
                <a:chExt cx="1043124" cy="315400"/>
              </a:xfrm>
            </p:grpSpPr>
            <p:sp>
              <p:nvSpPr>
                <p:cNvPr id="238" name="Oval 237"/>
                <p:cNvSpPr>
                  <a:spLocks noChangeAspect="1"/>
                </p:cNvSpPr>
                <p:nvPr/>
              </p:nvSpPr>
              <p:spPr>
                <a:xfrm>
                  <a:off x="4110533" y="4680219"/>
                  <a:ext cx="72000" cy="72000"/>
                </a:xfrm>
                <a:prstGeom prst="ellipse">
                  <a:avLst/>
                </a:prstGeom>
                <a:solidFill>
                  <a:srgbClr val="143C78"/>
                </a:solidFill>
                <a:ln w="3175" cap="flat" cmpd="sng" algn="ctr">
                  <a:solidFill>
                    <a:srgbClr val="143C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  <p:sp>
              <p:nvSpPr>
                <p:cNvPr id="239" name="Textfeld 238"/>
                <p:cNvSpPr txBox="1"/>
                <p:nvPr/>
              </p:nvSpPr>
              <p:spPr>
                <a:xfrm>
                  <a:off x="3627107" y="4436819"/>
                  <a:ext cx="104312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de-DE" sz="1200" dirty="0" smtClean="0">
                      <a:solidFill>
                        <a:srgbClr val="143C78"/>
                      </a:solidFill>
                    </a:rPr>
                    <a:t>Rom</a:t>
                  </a:r>
                  <a:endParaRPr lang="de-DE" sz="1200" dirty="0">
                    <a:solidFill>
                      <a:srgbClr val="143C78"/>
                    </a:solidFill>
                  </a:endParaRPr>
                </a:p>
              </p:txBody>
            </p:sp>
          </p:grpSp>
          <p:pic>
            <p:nvPicPr>
              <p:cNvPr id="177" name="Bild 1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27901" y="3421750"/>
                <a:ext cx="230400" cy="144000"/>
              </a:xfrm>
              <a:prstGeom prst="rect">
                <a:avLst/>
              </a:prstGeom>
            </p:spPr>
          </p:pic>
          <p:pic>
            <p:nvPicPr>
              <p:cNvPr id="178" name="Bild 17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62233" y="2593725"/>
                <a:ext cx="288000" cy="144000"/>
              </a:xfrm>
              <a:prstGeom prst="rect">
                <a:avLst/>
              </a:prstGeom>
            </p:spPr>
          </p:pic>
          <p:pic>
            <p:nvPicPr>
              <p:cNvPr id="179" name="Bild 17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98131" y="4605800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180" name="Bild 17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04342" y="5003800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181" name="Bild 18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8305" y="2936969"/>
                <a:ext cx="288000" cy="144000"/>
              </a:xfrm>
              <a:prstGeom prst="rect">
                <a:avLst/>
              </a:prstGeom>
            </p:spPr>
          </p:pic>
          <p:pic>
            <p:nvPicPr>
              <p:cNvPr id="182" name="Bild 18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71952" y="1796001"/>
                <a:ext cx="190287" cy="144000"/>
              </a:xfrm>
              <a:prstGeom prst="rect">
                <a:avLst/>
              </a:prstGeom>
            </p:spPr>
          </p:pic>
          <p:pic>
            <p:nvPicPr>
              <p:cNvPr id="183" name="Bild 18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33638" y="1524900"/>
                <a:ext cx="230400" cy="144000"/>
              </a:xfrm>
              <a:prstGeom prst="rect">
                <a:avLst/>
              </a:prstGeom>
            </p:spPr>
          </p:pic>
          <p:pic>
            <p:nvPicPr>
              <p:cNvPr id="184" name="Bild 18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16400" y="5206933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185" name="Bild 18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07998" y="4453401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186" name="Bild 185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5577" y="3877601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231" name="Bild 230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59202" y="4346432"/>
                <a:ext cx="288000" cy="144000"/>
              </a:xfrm>
              <a:prstGeom prst="rect">
                <a:avLst/>
              </a:prstGeom>
            </p:spPr>
          </p:pic>
          <p:pic>
            <p:nvPicPr>
              <p:cNvPr id="232" name="Bild 23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793638" y="4767800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233" name="Bild 23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93638" y="2048000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234" name="Bild 23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18150" y="1611800"/>
                <a:ext cx="288000" cy="144000"/>
              </a:xfrm>
              <a:prstGeom prst="rect">
                <a:avLst/>
              </a:prstGeom>
            </p:spPr>
          </p:pic>
          <p:pic>
            <p:nvPicPr>
              <p:cNvPr id="235" name="Bild 23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79651" y="3078751"/>
                <a:ext cx="216000" cy="144000"/>
              </a:xfrm>
              <a:prstGeom prst="rect">
                <a:avLst/>
              </a:prstGeom>
            </p:spPr>
          </p:pic>
          <p:pic>
            <p:nvPicPr>
              <p:cNvPr id="236" name="Bild 235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35675" y="3525333"/>
                <a:ext cx="166154" cy="144000"/>
              </a:xfrm>
              <a:prstGeom prst="rect">
                <a:avLst/>
              </a:prstGeom>
            </p:spPr>
          </p:pic>
          <p:pic>
            <p:nvPicPr>
              <p:cNvPr id="237" name="Bild 23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34740" y="3336933"/>
                <a:ext cx="240000" cy="144000"/>
              </a:xfrm>
              <a:prstGeom prst="rect">
                <a:avLst/>
              </a:prstGeom>
            </p:spPr>
          </p:pic>
        </p:grpSp>
        <p:pic>
          <p:nvPicPr>
            <p:cNvPr id="105" name="Bild 10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286450" y="2487925"/>
              <a:ext cx="240000" cy="1440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Verlauf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24" name="Gruppierung 18"/>
          <p:cNvGrpSpPr/>
          <p:nvPr/>
        </p:nvGrpSpPr>
        <p:grpSpPr>
          <a:xfrm>
            <a:off x="469064" y="942733"/>
            <a:ext cx="4441627" cy="2079315"/>
            <a:chOff x="1780833" y="-9666673"/>
            <a:chExt cx="3377253" cy="3488812"/>
          </a:xfrm>
        </p:grpSpPr>
        <p:sp>
          <p:nvSpPr>
            <p:cNvPr id="120" name="Textfeld 119"/>
            <p:cNvSpPr txBox="1"/>
            <p:nvPr/>
          </p:nvSpPr>
          <p:spPr>
            <a:xfrm>
              <a:off x="1780833" y="-9666673"/>
              <a:ext cx="2469512" cy="123938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10. März 1938: Deutsches Ultimatum an Schuschnigg, die Volksbefragung zur Unabhängigkeit Österreichs  zu stoppen</a:t>
              </a:r>
            </a:p>
          </p:txBody>
        </p:sp>
        <p:cxnSp>
          <p:nvCxnSpPr>
            <p:cNvPr id="121" name="Gerade Verbindung mit Pfeil 120"/>
            <p:cNvCxnSpPr>
              <a:stCxn id="120" idx="3"/>
            </p:cNvCxnSpPr>
            <p:nvPr/>
          </p:nvCxnSpPr>
          <p:spPr>
            <a:xfrm>
              <a:off x="4250345" y="-9046980"/>
              <a:ext cx="907741" cy="2869119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27" name="Gruppierung 18"/>
          <p:cNvGrpSpPr/>
          <p:nvPr/>
        </p:nvGrpSpPr>
        <p:grpSpPr>
          <a:xfrm>
            <a:off x="602830" y="2737726"/>
            <a:ext cx="4388271" cy="1770775"/>
            <a:chOff x="5468369" y="-11001658"/>
            <a:chExt cx="3336683" cy="2971126"/>
          </a:xfrm>
        </p:grpSpPr>
        <p:sp>
          <p:nvSpPr>
            <p:cNvPr id="269" name="Textfeld 268"/>
            <p:cNvSpPr txBox="1"/>
            <p:nvPr/>
          </p:nvSpPr>
          <p:spPr>
            <a:xfrm>
              <a:off x="5468369" y="-11001658"/>
              <a:ext cx="2469512" cy="123938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11. März 1938: Nationalsozialisten übernehmen in vielen Städten Österreichs die Kontrolle</a:t>
              </a:r>
            </a:p>
          </p:txBody>
        </p:sp>
        <p:cxnSp>
          <p:nvCxnSpPr>
            <p:cNvPr id="270" name="Gerade Verbindung mit Pfeil 269"/>
            <p:cNvCxnSpPr>
              <a:stCxn id="269" idx="3"/>
            </p:cNvCxnSpPr>
            <p:nvPr/>
          </p:nvCxnSpPr>
          <p:spPr>
            <a:xfrm>
              <a:off x="7937883" y="-10381968"/>
              <a:ext cx="867169" cy="2351436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sp>
        <p:nvSpPr>
          <p:cNvPr id="273" name="Textfeld 272"/>
          <p:cNvSpPr txBox="1"/>
          <p:nvPr/>
        </p:nvSpPr>
        <p:spPr>
          <a:xfrm>
            <a:off x="231848" y="3850407"/>
            <a:ext cx="3247803" cy="73866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660032"/>
            </a:solidFill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de-DE" sz="1400" dirty="0" smtClean="0">
                <a:solidFill>
                  <a:srgbClr val="660032"/>
                </a:solidFill>
              </a:rPr>
              <a:t>12. März 1938: Die Wehrmacht marschiert vielerorts unter dem Jubel der Bevölkerung in Österreich ein</a:t>
            </a:r>
          </a:p>
        </p:txBody>
      </p:sp>
      <p:grpSp>
        <p:nvGrpSpPr>
          <p:cNvPr id="29" name="Gruppierung 18"/>
          <p:cNvGrpSpPr/>
          <p:nvPr/>
        </p:nvGrpSpPr>
        <p:grpSpPr>
          <a:xfrm>
            <a:off x="2226734" y="4394206"/>
            <a:ext cx="6080174" cy="1100428"/>
            <a:chOff x="3280793" y="-11349422"/>
            <a:chExt cx="4623145" cy="1846370"/>
          </a:xfrm>
        </p:grpSpPr>
        <p:sp>
          <p:nvSpPr>
            <p:cNvPr id="276" name="Textfeld 275"/>
            <p:cNvSpPr txBox="1"/>
            <p:nvPr/>
          </p:nvSpPr>
          <p:spPr>
            <a:xfrm>
              <a:off x="3280793" y="-10380945"/>
              <a:ext cx="4623145" cy="877893"/>
            </a:xfrm>
            <a:prstGeom prst="rect">
              <a:avLst/>
            </a:prstGeom>
            <a:solidFill>
              <a:srgbClr val="660032">
                <a:alpha val="83000"/>
              </a:srgb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chemeClr val="bg1"/>
                  </a:solidFill>
                </a:rPr>
                <a:t>13. März 1938: Hitler &amp; </a:t>
              </a:r>
              <a:r>
                <a:rPr lang="de-DE" sz="1400" dirty="0" err="1" smtClean="0">
                  <a:solidFill>
                    <a:schemeClr val="bg1"/>
                  </a:solidFill>
                </a:rPr>
                <a:t>Seyß-Inquart</a:t>
              </a:r>
              <a:r>
                <a:rPr lang="de-DE" sz="1400" dirty="0" smtClean="0">
                  <a:solidFill>
                    <a:schemeClr val="bg1"/>
                  </a:solidFill>
                </a:rPr>
                <a:t> unterzeichnen das Gesetz über die Wiedervereinigung mit dem Deutschen Reich, das am gleichen Tag ratifiziert wird</a:t>
              </a:r>
            </a:p>
          </p:txBody>
        </p:sp>
        <p:cxnSp>
          <p:nvCxnSpPr>
            <p:cNvPr id="277" name="Gerade Verbindung mit Pfeil 276"/>
            <p:cNvCxnSpPr>
              <a:stCxn id="276" idx="0"/>
            </p:cNvCxnSpPr>
            <p:nvPr/>
          </p:nvCxnSpPr>
          <p:spPr>
            <a:xfrm rot="16200000" flipV="1">
              <a:off x="5029132" y="-10944175"/>
              <a:ext cx="968481" cy="157987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36" name="Gruppierung 18"/>
          <p:cNvGrpSpPr/>
          <p:nvPr/>
        </p:nvGrpSpPr>
        <p:grpSpPr>
          <a:xfrm>
            <a:off x="4083724" y="5494639"/>
            <a:ext cx="3466426" cy="749409"/>
            <a:chOff x="8078923" y="-10593252"/>
            <a:chExt cx="2159737" cy="1257410"/>
          </a:xfrm>
        </p:grpSpPr>
        <p:sp>
          <p:nvSpPr>
            <p:cNvPr id="140" name="Textfeld 139"/>
            <p:cNvSpPr txBox="1"/>
            <p:nvPr/>
          </p:nvSpPr>
          <p:spPr>
            <a:xfrm>
              <a:off x="8078923" y="-10213736"/>
              <a:ext cx="2159737" cy="87789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Außer diplomatischen Protestnoten kommt es kaum zu ausländischen Reaktionen</a:t>
              </a:r>
            </a:p>
          </p:txBody>
        </p:sp>
        <p:cxnSp>
          <p:nvCxnSpPr>
            <p:cNvPr id="141" name="Gerade Verbindung mit Pfeil 140"/>
            <p:cNvCxnSpPr>
              <a:stCxn id="140" idx="0"/>
              <a:endCxn id="276" idx="2"/>
            </p:cNvCxnSpPr>
            <p:nvPr/>
          </p:nvCxnSpPr>
          <p:spPr>
            <a:xfrm rot="16200000" flipV="1">
              <a:off x="8797661" y="-10574868"/>
              <a:ext cx="379515" cy="342747"/>
            </a:xfrm>
            <a:prstGeom prst="bentConnector3">
              <a:avLst>
                <a:gd name="adj1" fmla="val 50000"/>
              </a:avLst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  <p:grpSp>
        <p:nvGrpSpPr>
          <p:cNvPr id="163" name="Gruppierung 162"/>
          <p:cNvGrpSpPr/>
          <p:nvPr/>
        </p:nvGrpSpPr>
        <p:grpSpPr>
          <a:xfrm>
            <a:off x="6680200" y="2735264"/>
            <a:ext cx="2310956" cy="2039369"/>
            <a:chOff x="6680200" y="2735264"/>
            <a:chExt cx="2310956" cy="2039369"/>
          </a:xfrm>
        </p:grpSpPr>
        <p:pic>
          <p:nvPicPr>
            <p:cNvPr id="162" name="Bild 16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680200" y="2735264"/>
              <a:ext cx="2310956" cy="2039369"/>
            </a:xfrm>
            <a:prstGeom prst="rect">
              <a:avLst/>
            </a:prstGeom>
            <a:ln>
              <a:solidFill>
                <a:srgbClr val="143C78"/>
              </a:solidFill>
            </a:ln>
          </p:spPr>
        </p:pic>
        <p:sp>
          <p:nvSpPr>
            <p:cNvPr id="161" name="Textfeld 160"/>
            <p:cNvSpPr txBox="1"/>
            <p:nvPr/>
          </p:nvSpPr>
          <p:spPr>
            <a:xfrm>
              <a:off x="6680200" y="4465032"/>
              <a:ext cx="23109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smtClean="0">
                  <a:solidFill>
                    <a:srgbClr val="143C78"/>
                  </a:solidFill>
                </a:rPr>
                <a:t>Arthur </a:t>
              </a:r>
              <a:r>
                <a:rPr lang="de-DE" sz="1400" dirty="0" err="1" smtClean="0">
                  <a:solidFill>
                    <a:srgbClr val="143C78"/>
                  </a:solidFill>
                </a:rPr>
                <a:t>Seyß-Inquart</a:t>
              </a:r>
              <a:endParaRPr lang="de-DE" sz="1400" dirty="0" smtClean="0">
                <a:solidFill>
                  <a:srgbClr val="143C78"/>
                </a:solidFill>
              </a:endParaRPr>
            </a:p>
          </p:txBody>
        </p:sp>
      </p:grpSp>
      <p:grpSp>
        <p:nvGrpSpPr>
          <p:cNvPr id="25" name="Gruppierung 18"/>
          <p:cNvGrpSpPr/>
          <p:nvPr/>
        </p:nvGrpSpPr>
        <p:grpSpPr>
          <a:xfrm>
            <a:off x="5380138" y="1722232"/>
            <a:ext cx="3453764" cy="2486380"/>
            <a:chOff x="5559790" y="-9541840"/>
            <a:chExt cx="2469512" cy="4171812"/>
          </a:xfrm>
        </p:grpSpPr>
        <p:sp>
          <p:nvSpPr>
            <p:cNvPr id="123" name="Textfeld 122"/>
            <p:cNvSpPr txBox="1"/>
            <p:nvPr/>
          </p:nvSpPr>
          <p:spPr>
            <a:xfrm>
              <a:off x="5559790" y="-9541840"/>
              <a:ext cx="2469512" cy="1600864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de-DE" sz="1400" dirty="0" smtClean="0">
                  <a:solidFill>
                    <a:srgbClr val="660032"/>
                  </a:solidFill>
                </a:rPr>
                <a:t>11. März 1938: Nach Druck aus Berlin (Göring) &amp; der Besetzung des Kanzleramtes durch Nationalsozialisten tritt Schuschnigg zugunsten </a:t>
              </a:r>
              <a:r>
                <a:rPr lang="de-DE" sz="1400" dirty="0" err="1" smtClean="0">
                  <a:solidFill>
                    <a:srgbClr val="660032"/>
                  </a:solidFill>
                </a:rPr>
                <a:t>Seyß-Inquarts</a:t>
              </a:r>
              <a:r>
                <a:rPr lang="de-DE" sz="1400" dirty="0" smtClean="0">
                  <a:solidFill>
                    <a:srgbClr val="660032"/>
                  </a:solidFill>
                </a:rPr>
                <a:t> zurück</a:t>
              </a:r>
            </a:p>
          </p:txBody>
        </p:sp>
        <p:cxnSp>
          <p:nvCxnSpPr>
            <p:cNvPr id="124" name="Gerade Verbindung mit Pfeil 123"/>
            <p:cNvCxnSpPr>
              <a:endCxn id="123" idx="2"/>
            </p:cNvCxnSpPr>
            <p:nvPr/>
          </p:nvCxnSpPr>
          <p:spPr>
            <a:xfrm rot="5400000" flipH="1" flipV="1">
              <a:off x="4966699" y="-7197874"/>
              <a:ext cx="2570947" cy="1084745"/>
            </a:xfrm>
            <a:prstGeom prst="straightConnector1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660032"/>
              </a:solidFill>
            </a:ln>
            <a:effectLst>
              <a:outerShdw blurRad="50800" dist="38100" dir="2700000">
                <a:schemeClr val="bg1">
                  <a:alpha val="43000"/>
                </a:scheme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972718"/>
            <a:ext cx="4559300" cy="515344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 dirty="0" smtClean="0"/>
              <a:t>Der Bundesstaat Österreich ist untergegangen &amp; das Land wird in das Deutsche Reich eingegliedert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Die persönliche Ansehen von Adolf Hitler wächst in der deutschen &amp; österreichischen Bevölkerung</a:t>
            </a:r>
          </a:p>
          <a:p>
            <a:pPr>
              <a:spcAft>
                <a:spcPts val="600"/>
              </a:spcAft>
            </a:pPr>
            <a:r>
              <a:rPr lang="de-DE" dirty="0" smtClean="0"/>
              <a:t>Der Anschluss Österreichs ist der Auftakt zu weiteren Gebietserweiterungen vor dem Zweiten Weltkrieg: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Besetzung des Sudetenlandes (Okt. 1938)</a:t>
            </a:r>
          </a:p>
          <a:p>
            <a:pPr lvl="1">
              <a:spcAft>
                <a:spcPts val="600"/>
              </a:spcAft>
            </a:pPr>
            <a:r>
              <a:rPr lang="de-DE" sz="1600" dirty="0" smtClean="0"/>
              <a:t>Annexion der Tschechei (März 1939)</a:t>
            </a:r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9E608-B3AA-6545-8BED-BAF9E85E37AB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1074317"/>
            <a:ext cx="3670300" cy="2603981"/>
          </a:xfrm>
          <a:prstGeom prst="rect">
            <a:avLst/>
          </a:prstGeom>
          <a:ln>
            <a:solidFill>
              <a:srgbClr val="143C78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5016500" y="3699064"/>
            <a:ext cx="367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143C78"/>
                </a:solidFill>
              </a:rPr>
              <a:t>Misshandlung &amp; Demütigung jüdischer Wiener im März 1938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57200" y="4330700"/>
            <a:ext cx="8229600" cy="196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Historische Behandlung des Anschlusses in Österreich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Nach dem Zweiten Weltkrieg vertritt die Republik Österreich bis in die 1980er Jahre die Position, dass das Land mit dem Anschluss das „erste Opfer der nationalsozialistischen Expansion“ geworden sei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3C7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den 1980er Jahren beginnt eine differenzierte Aufarbeitung des Anschlusses &amp; der österreichischen Rolle während der NS-Zeit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60032"/>
              </a:buClr>
              <a:buSzTx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143C7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5C3FF"/>
          </a:solidFill>
          <a:ln>
            <a:solidFill>
              <a:srgbClr val="A5C3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724" y="2493195"/>
            <a:ext cx="3581400" cy="12192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7800" y="4926280"/>
            <a:ext cx="877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pc="40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www.geschichte-in-5.de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 cap="flat" cmpd="sng" algn="ctr">
          <a:solidFill>
            <a:srgbClr val="143C78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 dirty="0">
            <a:solidFill>
              <a:srgbClr val="143C78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860</Words>
  <Application>Microsoft Macintosh PowerPoint</Application>
  <PresentationFormat>Bildschirmpräsentation (4:3)</PresentationFormat>
  <Paragraphs>147</Paragraphs>
  <Slides>9</Slides>
  <Notes>0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0" baseType="lpstr">
      <vt:lpstr>Office-Design</vt:lpstr>
      <vt:lpstr>Geschichte in fünf Der Anschluss Österreichs an das Deutsche Reich 1938</vt:lpstr>
      <vt:lpstr>Überblick</vt:lpstr>
      <vt:lpstr>Hintergrund</vt:lpstr>
      <vt:lpstr>Vorgeschichte</vt:lpstr>
      <vt:lpstr>Vorgeschichte</vt:lpstr>
      <vt:lpstr>Verlauf</vt:lpstr>
      <vt:lpstr>Verlauf</vt:lpstr>
      <vt:lpstr>Folgen</vt:lpstr>
      <vt:lpstr>Folie 9</vt:lpstr>
    </vt:vector>
  </TitlesOfParts>
  <Company>Integrated Strategy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Hendrik Godbersen</dc:creator>
  <cp:lastModifiedBy>Hendrik Godbersen</cp:lastModifiedBy>
  <cp:revision>519</cp:revision>
  <cp:lastPrinted>2015-03-25T14:34:47Z</cp:lastPrinted>
  <dcterms:created xsi:type="dcterms:W3CDTF">2015-06-24T22:28:54Z</dcterms:created>
  <dcterms:modified xsi:type="dcterms:W3CDTF">2015-06-24T22:35:02Z</dcterms:modified>
</cp:coreProperties>
</file>