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12" r:id="rId3"/>
    <p:sldId id="463" r:id="rId4"/>
    <p:sldId id="467" r:id="rId5"/>
    <p:sldId id="468" r:id="rId6"/>
    <p:sldId id="469" r:id="rId7"/>
    <p:sldId id="470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43C78"/>
    <a:srgbClr val="141428"/>
    <a:srgbClr val="280028"/>
    <a:srgbClr val="99FFCB"/>
    <a:srgbClr val="006632"/>
    <a:srgbClr val="FF99CB"/>
    <a:srgbClr val="A5C3FF"/>
    <a:srgbClr val="660032"/>
    <a:srgbClr val="8CB4F0"/>
    <a:srgbClr val="7805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7774" autoAdjust="0"/>
  </p:normalViewPr>
  <p:slideViewPr>
    <p:cSldViewPr snapToGrid="0" snapToObjects="1">
      <p:cViewPr>
        <p:scale>
          <a:sx n="100" d="100"/>
          <a:sy n="100" d="100"/>
        </p:scale>
        <p:origin x="-5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978559"/>
            <a:ext cx="8712200" cy="22632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Der New Deal</a:t>
            </a:r>
            <a:br>
              <a:rPr lang="de-DE" dirty="0" smtClean="0"/>
            </a:br>
            <a:r>
              <a:rPr lang="de-DE" dirty="0" smtClean="0"/>
              <a:t>(1933 – 1938)</a:t>
            </a:r>
            <a:endParaRPr lang="de-DE" sz="2000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26679"/>
            <a:ext cx="5017912" cy="2329671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dirty="0" smtClean="0"/>
              <a:t>1933 – 1938</a:t>
            </a:r>
            <a:endParaRPr lang="de-DE" sz="1400" dirty="0" smtClean="0"/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Vereinigte Staaten von Amerika</a:t>
            </a:r>
          </a:p>
          <a:p>
            <a:r>
              <a:rPr lang="de-DE" dirty="0" smtClean="0"/>
              <a:t>Ereignis</a:t>
            </a:r>
          </a:p>
          <a:p>
            <a:pPr lvl="1"/>
            <a:r>
              <a:rPr lang="de-DE" dirty="0" smtClean="0"/>
              <a:t>Maßnahmen zur Überwindung der Great Depression (Weltwirtschaftskrise in den USA)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65900" y="6356350"/>
            <a:ext cx="2133600" cy="304019"/>
          </a:xfrm>
        </p:spPr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759923" y="1119773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850764" y="5417579"/>
            <a:ext cx="2848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143C78"/>
                </a:solidFill>
              </a:rPr>
              <a:t>Franklin D. Roosevelt</a:t>
            </a:r>
          </a:p>
          <a:p>
            <a:r>
              <a:rPr lang="de-DE" sz="1400" dirty="0" smtClean="0">
                <a:solidFill>
                  <a:srgbClr val="143C78"/>
                </a:solidFill>
              </a:rPr>
              <a:t>(1882 – 1945)</a:t>
            </a:r>
          </a:p>
          <a:p>
            <a:r>
              <a:rPr lang="de-DE" sz="1400" dirty="0" smtClean="0">
                <a:solidFill>
                  <a:srgbClr val="143C78"/>
                </a:solidFill>
              </a:rPr>
              <a:t>US-Präsident</a:t>
            </a:r>
            <a:endParaRPr lang="de-DE" sz="1400" dirty="0">
              <a:solidFill>
                <a:srgbClr val="143C78"/>
              </a:solidFill>
            </a:endParaRP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764" y="2978718"/>
            <a:ext cx="1926129" cy="2413462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1" y="1123950"/>
            <a:ext cx="5043312" cy="2807856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764" y="1509126"/>
            <a:ext cx="2280393" cy="1200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ung 27"/>
          <p:cNvGrpSpPr/>
          <p:nvPr/>
        </p:nvGrpSpPr>
        <p:grpSpPr>
          <a:xfrm>
            <a:off x="457198" y="1157224"/>
            <a:ext cx="8229605" cy="4562949"/>
            <a:chOff x="457198" y="1157224"/>
            <a:chExt cx="8229605" cy="4562949"/>
          </a:xfrm>
        </p:grpSpPr>
        <p:pic>
          <p:nvPicPr>
            <p:cNvPr id="29" name="Bild 28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7198" y="1157224"/>
              <a:ext cx="8229605" cy="4562949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30" name="Freihandform 29"/>
            <p:cNvSpPr/>
            <p:nvPr/>
          </p:nvSpPr>
          <p:spPr>
            <a:xfrm>
              <a:off x="2053167" y="4051300"/>
              <a:ext cx="1845733" cy="736600"/>
            </a:xfrm>
            <a:custGeom>
              <a:avLst/>
              <a:gdLst>
                <a:gd name="connsiteX0" fmla="*/ 1845733 w 1845733"/>
                <a:gd name="connsiteY0" fmla="*/ 719667 h 736600"/>
                <a:gd name="connsiteX1" fmla="*/ 1824566 w 1845733"/>
                <a:gd name="connsiteY1" fmla="*/ 736600 h 736600"/>
                <a:gd name="connsiteX2" fmla="*/ 1790700 w 1845733"/>
                <a:gd name="connsiteY2" fmla="*/ 706967 h 736600"/>
                <a:gd name="connsiteX3" fmla="*/ 1735666 w 1845733"/>
                <a:gd name="connsiteY3" fmla="*/ 706967 h 736600"/>
                <a:gd name="connsiteX4" fmla="*/ 1701800 w 1845733"/>
                <a:gd name="connsiteY4" fmla="*/ 702733 h 736600"/>
                <a:gd name="connsiteX5" fmla="*/ 1672166 w 1845733"/>
                <a:gd name="connsiteY5" fmla="*/ 668867 h 736600"/>
                <a:gd name="connsiteX6" fmla="*/ 1646766 w 1845733"/>
                <a:gd name="connsiteY6" fmla="*/ 626533 h 736600"/>
                <a:gd name="connsiteX7" fmla="*/ 1625600 w 1845733"/>
                <a:gd name="connsiteY7" fmla="*/ 537633 h 736600"/>
                <a:gd name="connsiteX8" fmla="*/ 1557866 w 1845733"/>
                <a:gd name="connsiteY8" fmla="*/ 482600 h 736600"/>
                <a:gd name="connsiteX9" fmla="*/ 1502833 w 1845733"/>
                <a:gd name="connsiteY9" fmla="*/ 368300 h 736600"/>
                <a:gd name="connsiteX10" fmla="*/ 1456266 w 1845733"/>
                <a:gd name="connsiteY10" fmla="*/ 351367 h 736600"/>
                <a:gd name="connsiteX11" fmla="*/ 1447800 w 1845733"/>
                <a:gd name="connsiteY11" fmla="*/ 321733 h 736600"/>
                <a:gd name="connsiteX12" fmla="*/ 1375833 w 1845733"/>
                <a:gd name="connsiteY12" fmla="*/ 304800 h 736600"/>
                <a:gd name="connsiteX13" fmla="*/ 1375833 w 1845733"/>
                <a:gd name="connsiteY13" fmla="*/ 304800 h 736600"/>
                <a:gd name="connsiteX14" fmla="*/ 1333500 w 1845733"/>
                <a:gd name="connsiteY14" fmla="*/ 325967 h 736600"/>
                <a:gd name="connsiteX15" fmla="*/ 1303866 w 1845733"/>
                <a:gd name="connsiteY15" fmla="*/ 385233 h 736600"/>
                <a:gd name="connsiteX16" fmla="*/ 1278466 w 1845733"/>
                <a:gd name="connsiteY16" fmla="*/ 397933 h 736600"/>
                <a:gd name="connsiteX17" fmla="*/ 1164166 w 1845733"/>
                <a:gd name="connsiteY17" fmla="*/ 338667 h 736600"/>
                <a:gd name="connsiteX18" fmla="*/ 1126066 w 1845733"/>
                <a:gd name="connsiteY18" fmla="*/ 224367 h 736600"/>
                <a:gd name="connsiteX19" fmla="*/ 1087966 w 1845733"/>
                <a:gd name="connsiteY19" fmla="*/ 207433 h 736600"/>
                <a:gd name="connsiteX20" fmla="*/ 986366 w 1845733"/>
                <a:gd name="connsiteY20" fmla="*/ 114300 h 736600"/>
                <a:gd name="connsiteX21" fmla="*/ 821266 w 1845733"/>
                <a:gd name="connsiteY21" fmla="*/ 105833 h 736600"/>
                <a:gd name="connsiteX22" fmla="*/ 821266 w 1845733"/>
                <a:gd name="connsiteY22" fmla="*/ 152400 h 736600"/>
                <a:gd name="connsiteX23" fmla="*/ 554566 w 1845733"/>
                <a:gd name="connsiteY23" fmla="*/ 152400 h 736600"/>
                <a:gd name="connsiteX24" fmla="*/ 207433 w 1845733"/>
                <a:gd name="connsiteY24" fmla="*/ 29633 h 736600"/>
                <a:gd name="connsiteX25" fmla="*/ 224366 w 1845733"/>
                <a:gd name="connsiteY25" fmla="*/ 0 h 736600"/>
                <a:gd name="connsiteX26" fmla="*/ 0 w 1845733"/>
                <a:gd name="connsiteY26" fmla="*/ 29633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45733" h="736600">
                  <a:moveTo>
                    <a:pt x="1845733" y="719667"/>
                  </a:moveTo>
                  <a:lnTo>
                    <a:pt x="1824566" y="736600"/>
                  </a:lnTo>
                  <a:cubicBezTo>
                    <a:pt x="1797329" y="704824"/>
                    <a:pt x="1812176" y="706967"/>
                    <a:pt x="1790700" y="706967"/>
                  </a:cubicBezTo>
                  <a:lnTo>
                    <a:pt x="1735666" y="706967"/>
                  </a:lnTo>
                  <a:lnTo>
                    <a:pt x="1701800" y="702733"/>
                  </a:lnTo>
                  <a:lnTo>
                    <a:pt x="1672166" y="668867"/>
                  </a:lnTo>
                  <a:lnTo>
                    <a:pt x="1646766" y="626533"/>
                  </a:lnTo>
                  <a:lnTo>
                    <a:pt x="1625600" y="537633"/>
                  </a:lnTo>
                  <a:lnTo>
                    <a:pt x="1557866" y="482600"/>
                  </a:lnTo>
                  <a:lnTo>
                    <a:pt x="1502833" y="368300"/>
                  </a:lnTo>
                  <a:lnTo>
                    <a:pt x="1456266" y="351367"/>
                  </a:lnTo>
                  <a:lnTo>
                    <a:pt x="1447800" y="321733"/>
                  </a:lnTo>
                  <a:lnTo>
                    <a:pt x="1375833" y="304800"/>
                  </a:lnTo>
                  <a:lnTo>
                    <a:pt x="1375833" y="304800"/>
                  </a:lnTo>
                  <a:lnTo>
                    <a:pt x="1333500" y="325967"/>
                  </a:lnTo>
                  <a:lnTo>
                    <a:pt x="1303866" y="385233"/>
                  </a:lnTo>
                  <a:lnTo>
                    <a:pt x="1278466" y="397933"/>
                  </a:lnTo>
                  <a:lnTo>
                    <a:pt x="1164166" y="338667"/>
                  </a:lnTo>
                  <a:lnTo>
                    <a:pt x="1126066" y="224367"/>
                  </a:lnTo>
                  <a:lnTo>
                    <a:pt x="1087966" y="207433"/>
                  </a:lnTo>
                  <a:lnTo>
                    <a:pt x="986366" y="114300"/>
                  </a:lnTo>
                  <a:lnTo>
                    <a:pt x="821266" y="105833"/>
                  </a:lnTo>
                  <a:lnTo>
                    <a:pt x="821266" y="152400"/>
                  </a:lnTo>
                  <a:lnTo>
                    <a:pt x="554566" y="152400"/>
                  </a:lnTo>
                  <a:lnTo>
                    <a:pt x="207433" y="29633"/>
                  </a:lnTo>
                  <a:lnTo>
                    <a:pt x="224366" y="0"/>
                  </a:lnTo>
                  <a:lnTo>
                    <a:pt x="0" y="296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4080933" y="1981200"/>
              <a:ext cx="2628900" cy="1028700"/>
            </a:xfrm>
            <a:custGeom>
              <a:avLst/>
              <a:gdLst>
                <a:gd name="connsiteX0" fmla="*/ 2616200 w 2628900"/>
                <a:gd name="connsiteY0" fmla="*/ 643467 h 1028700"/>
                <a:gd name="connsiteX1" fmla="*/ 2628900 w 2628900"/>
                <a:gd name="connsiteY1" fmla="*/ 622300 h 1028700"/>
                <a:gd name="connsiteX2" fmla="*/ 2607734 w 2628900"/>
                <a:gd name="connsiteY2" fmla="*/ 588433 h 1028700"/>
                <a:gd name="connsiteX3" fmla="*/ 2607734 w 2628900"/>
                <a:gd name="connsiteY3" fmla="*/ 588433 h 1028700"/>
                <a:gd name="connsiteX4" fmla="*/ 2569634 w 2628900"/>
                <a:gd name="connsiteY4" fmla="*/ 571500 h 1028700"/>
                <a:gd name="connsiteX5" fmla="*/ 2569634 w 2628900"/>
                <a:gd name="connsiteY5" fmla="*/ 516467 h 1028700"/>
                <a:gd name="connsiteX6" fmla="*/ 2535767 w 2628900"/>
                <a:gd name="connsiteY6" fmla="*/ 503767 h 1028700"/>
                <a:gd name="connsiteX7" fmla="*/ 2540000 w 2628900"/>
                <a:gd name="connsiteY7" fmla="*/ 325967 h 1028700"/>
                <a:gd name="connsiteX8" fmla="*/ 2497667 w 2628900"/>
                <a:gd name="connsiteY8" fmla="*/ 287867 h 1028700"/>
                <a:gd name="connsiteX9" fmla="*/ 2434167 w 2628900"/>
                <a:gd name="connsiteY9" fmla="*/ 313267 h 1028700"/>
                <a:gd name="connsiteX10" fmla="*/ 2434167 w 2628900"/>
                <a:gd name="connsiteY10" fmla="*/ 313267 h 1028700"/>
                <a:gd name="connsiteX11" fmla="*/ 2421467 w 2628900"/>
                <a:gd name="connsiteY11" fmla="*/ 275167 h 1028700"/>
                <a:gd name="connsiteX12" fmla="*/ 2421467 w 2628900"/>
                <a:gd name="connsiteY12" fmla="*/ 275167 h 1028700"/>
                <a:gd name="connsiteX13" fmla="*/ 2421467 w 2628900"/>
                <a:gd name="connsiteY13" fmla="*/ 275167 h 1028700"/>
                <a:gd name="connsiteX14" fmla="*/ 2324100 w 2628900"/>
                <a:gd name="connsiteY14" fmla="*/ 397933 h 1028700"/>
                <a:gd name="connsiteX15" fmla="*/ 2298700 w 2628900"/>
                <a:gd name="connsiteY15" fmla="*/ 452967 h 1028700"/>
                <a:gd name="connsiteX16" fmla="*/ 2298700 w 2628900"/>
                <a:gd name="connsiteY16" fmla="*/ 491067 h 1028700"/>
                <a:gd name="connsiteX17" fmla="*/ 2273300 w 2628900"/>
                <a:gd name="connsiteY17" fmla="*/ 512233 h 1028700"/>
                <a:gd name="connsiteX18" fmla="*/ 2277534 w 2628900"/>
                <a:gd name="connsiteY18" fmla="*/ 554567 h 1028700"/>
                <a:gd name="connsiteX19" fmla="*/ 2277534 w 2628900"/>
                <a:gd name="connsiteY19" fmla="*/ 554567 h 1028700"/>
                <a:gd name="connsiteX20" fmla="*/ 2252134 w 2628900"/>
                <a:gd name="connsiteY20" fmla="*/ 575733 h 1028700"/>
                <a:gd name="connsiteX21" fmla="*/ 2226734 w 2628900"/>
                <a:gd name="connsiteY21" fmla="*/ 563033 h 1028700"/>
                <a:gd name="connsiteX22" fmla="*/ 2226734 w 2628900"/>
                <a:gd name="connsiteY22" fmla="*/ 563033 h 1028700"/>
                <a:gd name="connsiteX23" fmla="*/ 2192867 w 2628900"/>
                <a:gd name="connsiteY23" fmla="*/ 596900 h 1028700"/>
                <a:gd name="connsiteX24" fmla="*/ 1871134 w 2628900"/>
                <a:gd name="connsiteY24" fmla="*/ 605367 h 1028700"/>
                <a:gd name="connsiteX25" fmla="*/ 1744134 w 2628900"/>
                <a:gd name="connsiteY25" fmla="*/ 706967 h 1028700"/>
                <a:gd name="connsiteX26" fmla="*/ 1710267 w 2628900"/>
                <a:gd name="connsiteY26" fmla="*/ 783167 h 1028700"/>
                <a:gd name="connsiteX27" fmla="*/ 1528234 w 2628900"/>
                <a:gd name="connsiteY27" fmla="*/ 783167 h 1028700"/>
                <a:gd name="connsiteX28" fmla="*/ 1481667 w 2628900"/>
                <a:gd name="connsiteY28" fmla="*/ 804333 h 1028700"/>
                <a:gd name="connsiteX29" fmla="*/ 1502834 w 2628900"/>
                <a:gd name="connsiteY29" fmla="*/ 884767 h 1028700"/>
                <a:gd name="connsiteX30" fmla="*/ 1397000 w 2628900"/>
                <a:gd name="connsiteY30" fmla="*/ 944033 h 1028700"/>
                <a:gd name="connsiteX31" fmla="*/ 1299634 w 2628900"/>
                <a:gd name="connsiteY31" fmla="*/ 965200 h 1028700"/>
                <a:gd name="connsiteX32" fmla="*/ 1185334 w 2628900"/>
                <a:gd name="connsiteY32" fmla="*/ 1028700 h 1028700"/>
                <a:gd name="connsiteX33" fmla="*/ 1159934 w 2628900"/>
                <a:gd name="connsiteY33" fmla="*/ 1028700 h 1028700"/>
                <a:gd name="connsiteX34" fmla="*/ 1117600 w 2628900"/>
                <a:gd name="connsiteY34" fmla="*/ 994833 h 1028700"/>
                <a:gd name="connsiteX35" fmla="*/ 1117600 w 2628900"/>
                <a:gd name="connsiteY35" fmla="*/ 952500 h 1028700"/>
                <a:gd name="connsiteX36" fmla="*/ 1176867 w 2628900"/>
                <a:gd name="connsiteY36" fmla="*/ 910167 h 1028700"/>
                <a:gd name="connsiteX37" fmla="*/ 1219200 w 2628900"/>
                <a:gd name="connsiteY37" fmla="*/ 778933 h 1028700"/>
                <a:gd name="connsiteX38" fmla="*/ 1181100 w 2628900"/>
                <a:gd name="connsiteY38" fmla="*/ 554567 h 1028700"/>
                <a:gd name="connsiteX39" fmla="*/ 1079500 w 2628900"/>
                <a:gd name="connsiteY39" fmla="*/ 491067 h 1028700"/>
                <a:gd name="connsiteX40" fmla="*/ 1087967 w 2628900"/>
                <a:gd name="connsiteY40" fmla="*/ 461433 h 1028700"/>
                <a:gd name="connsiteX41" fmla="*/ 1087967 w 2628900"/>
                <a:gd name="connsiteY41" fmla="*/ 461433 h 1028700"/>
                <a:gd name="connsiteX42" fmla="*/ 1037167 w 2628900"/>
                <a:gd name="connsiteY42" fmla="*/ 452967 h 1028700"/>
                <a:gd name="connsiteX43" fmla="*/ 1037167 w 2628900"/>
                <a:gd name="connsiteY43" fmla="*/ 452967 h 1028700"/>
                <a:gd name="connsiteX44" fmla="*/ 1024467 w 2628900"/>
                <a:gd name="connsiteY44" fmla="*/ 397933 h 1028700"/>
                <a:gd name="connsiteX45" fmla="*/ 986367 w 2628900"/>
                <a:gd name="connsiteY45" fmla="*/ 402167 h 1028700"/>
                <a:gd name="connsiteX46" fmla="*/ 965200 w 2628900"/>
                <a:gd name="connsiteY46" fmla="*/ 389467 h 1028700"/>
                <a:gd name="connsiteX47" fmla="*/ 960967 w 2628900"/>
                <a:gd name="connsiteY47" fmla="*/ 355600 h 1028700"/>
                <a:gd name="connsiteX48" fmla="*/ 639234 w 2628900"/>
                <a:gd name="connsiteY48" fmla="*/ 160867 h 1028700"/>
                <a:gd name="connsiteX49" fmla="*/ 537634 w 2628900"/>
                <a:gd name="connsiteY49" fmla="*/ 203200 h 1028700"/>
                <a:gd name="connsiteX50" fmla="*/ 491067 w 2628900"/>
                <a:gd name="connsiteY50" fmla="*/ 203200 h 1028700"/>
                <a:gd name="connsiteX51" fmla="*/ 491067 w 2628900"/>
                <a:gd name="connsiteY51" fmla="*/ 203200 h 1028700"/>
                <a:gd name="connsiteX52" fmla="*/ 469900 w 2628900"/>
                <a:gd name="connsiteY52" fmla="*/ 186267 h 1028700"/>
                <a:gd name="connsiteX53" fmla="*/ 414867 w 2628900"/>
                <a:gd name="connsiteY53" fmla="*/ 182033 h 1028700"/>
                <a:gd name="connsiteX54" fmla="*/ 414867 w 2628900"/>
                <a:gd name="connsiteY54" fmla="*/ 182033 h 1028700"/>
                <a:gd name="connsiteX55" fmla="*/ 414867 w 2628900"/>
                <a:gd name="connsiteY55" fmla="*/ 182033 h 1028700"/>
                <a:gd name="connsiteX56" fmla="*/ 389467 w 2628900"/>
                <a:gd name="connsiteY56" fmla="*/ 160867 h 1028700"/>
                <a:gd name="connsiteX57" fmla="*/ 334434 w 2628900"/>
                <a:gd name="connsiteY57" fmla="*/ 198967 h 1028700"/>
                <a:gd name="connsiteX58" fmla="*/ 287867 w 2628900"/>
                <a:gd name="connsiteY58" fmla="*/ 152400 h 1028700"/>
                <a:gd name="connsiteX59" fmla="*/ 262467 w 2628900"/>
                <a:gd name="connsiteY59" fmla="*/ 165100 h 1028700"/>
                <a:gd name="connsiteX60" fmla="*/ 254000 w 2628900"/>
                <a:gd name="connsiteY60" fmla="*/ 135467 h 1028700"/>
                <a:gd name="connsiteX61" fmla="*/ 203200 w 2628900"/>
                <a:gd name="connsiteY61" fmla="*/ 110067 h 1028700"/>
                <a:gd name="connsiteX62" fmla="*/ 131234 w 2628900"/>
                <a:gd name="connsiteY62" fmla="*/ 127000 h 1028700"/>
                <a:gd name="connsiteX63" fmla="*/ 118534 w 2628900"/>
                <a:gd name="connsiteY63" fmla="*/ 101600 h 1028700"/>
                <a:gd name="connsiteX64" fmla="*/ 46567 w 2628900"/>
                <a:gd name="connsiteY64" fmla="*/ 84667 h 1028700"/>
                <a:gd name="connsiteX65" fmla="*/ 38100 w 2628900"/>
                <a:gd name="connsiteY65" fmla="*/ 12700 h 1028700"/>
                <a:gd name="connsiteX66" fmla="*/ 8467 w 2628900"/>
                <a:gd name="connsiteY66" fmla="*/ 0 h 1028700"/>
                <a:gd name="connsiteX67" fmla="*/ 0 w 2628900"/>
                <a:gd name="connsiteY67" fmla="*/ 59267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628900" h="1028700">
                  <a:moveTo>
                    <a:pt x="2616200" y="643467"/>
                  </a:moveTo>
                  <a:lnTo>
                    <a:pt x="2628900" y="622300"/>
                  </a:lnTo>
                  <a:lnTo>
                    <a:pt x="2607734" y="588433"/>
                  </a:lnTo>
                  <a:lnTo>
                    <a:pt x="2607734" y="588433"/>
                  </a:lnTo>
                  <a:lnTo>
                    <a:pt x="2569634" y="571500"/>
                  </a:lnTo>
                  <a:lnTo>
                    <a:pt x="2569634" y="516467"/>
                  </a:lnTo>
                  <a:lnTo>
                    <a:pt x="2535767" y="503767"/>
                  </a:lnTo>
                  <a:lnTo>
                    <a:pt x="2540000" y="325967"/>
                  </a:lnTo>
                  <a:lnTo>
                    <a:pt x="2497667" y="287867"/>
                  </a:lnTo>
                  <a:lnTo>
                    <a:pt x="2434167" y="313267"/>
                  </a:lnTo>
                  <a:lnTo>
                    <a:pt x="2434167" y="313267"/>
                  </a:lnTo>
                  <a:lnTo>
                    <a:pt x="2421467" y="275167"/>
                  </a:lnTo>
                  <a:lnTo>
                    <a:pt x="2421467" y="275167"/>
                  </a:lnTo>
                  <a:lnTo>
                    <a:pt x="2421467" y="275167"/>
                  </a:lnTo>
                  <a:lnTo>
                    <a:pt x="2324100" y="397933"/>
                  </a:lnTo>
                  <a:lnTo>
                    <a:pt x="2298700" y="452967"/>
                  </a:lnTo>
                  <a:lnTo>
                    <a:pt x="2298700" y="491067"/>
                  </a:lnTo>
                  <a:lnTo>
                    <a:pt x="2273300" y="512233"/>
                  </a:lnTo>
                  <a:lnTo>
                    <a:pt x="2277534" y="554567"/>
                  </a:lnTo>
                  <a:lnTo>
                    <a:pt x="2277534" y="554567"/>
                  </a:lnTo>
                  <a:lnTo>
                    <a:pt x="2252134" y="575733"/>
                  </a:lnTo>
                  <a:lnTo>
                    <a:pt x="2226734" y="563033"/>
                  </a:lnTo>
                  <a:lnTo>
                    <a:pt x="2226734" y="563033"/>
                  </a:lnTo>
                  <a:lnTo>
                    <a:pt x="2192867" y="596900"/>
                  </a:lnTo>
                  <a:lnTo>
                    <a:pt x="1871134" y="605367"/>
                  </a:lnTo>
                  <a:lnTo>
                    <a:pt x="1744134" y="706967"/>
                  </a:lnTo>
                  <a:lnTo>
                    <a:pt x="1710267" y="783167"/>
                  </a:lnTo>
                  <a:lnTo>
                    <a:pt x="1528234" y="783167"/>
                  </a:lnTo>
                  <a:lnTo>
                    <a:pt x="1481667" y="804333"/>
                  </a:lnTo>
                  <a:lnTo>
                    <a:pt x="1502834" y="884767"/>
                  </a:lnTo>
                  <a:lnTo>
                    <a:pt x="1397000" y="944033"/>
                  </a:lnTo>
                  <a:lnTo>
                    <a:pt x="1299634" y="965200"/>
                  </a:lnTo>
                  <a:lnTo>
                    <a:pt x="1185334" y="1028700"/>
                  </a:lnTo>
                  <a:lnTo>
                    <a:pt x="1159934" y="1028700"/>
                  </a:lnTo>
                  <a:lnTo>
                    <a:pt x="1117600" y="994833"/>
                  </a:lnTo>
                  <a:lnTo>
                    <a:pt x="1117600" y="952500"/>
                  </a:lnTo>
                  <a:lnTo>
                    <a:pt x="1176867" y="910167"/>
                  </a:lnTo>
                  <a:lnTo>
                    <a:pt x="1219200" y="778933"/>
                  </a:lnTo>
                  <a:lnTo>
                    <a:pt x="1181100" y="554567"/>
                  </a:lnTo>
                  <a:lnTo>
                    <a:pt x="1079500" y="491067"/>
                  </a:lnTo>
                  <a:lnTo>
                    <a:pt x="1087967" y="461433"/>
                  </a:lnTo>
                  <a:lnTo>
                    <a:pt x="1087967" y="461433"/>
                  </a:lnTo>
                  <a:lnTo>
                    <a:pt x="1037167" y="452967"/>
                  </a:lnTo>
                  <a:lnTo>
                    <a:pt x="1037167" y="452967"/>
                  </a:lnTo>
                  <a:lnTo>
                    <a:pt x="1024467" y="397933"/>
                  </a:lnTo>
                  <a:lnTo>
                    <a:pt x="986367" y="402167"/>
                  </a:lnTo>
                  <a:lnTo>
                    <a:pt x="965200" y="389467"/>
                  </a:lnTo>
                  <a:lnTo>
                    <a:pt x="960967" y="355600"/>
                  </a:lnTo>
                  <a:lnTo>
                    <a:pt x="639234" y="160867"/>
                  </a:lnTo>
                  <a:lnTo>
                    <a:pt x="537634" y="203200"/>
                  </a:lnTo>
                  <a:lnTo>
                    <a:pt x="491067" y="203200"/>
                  </a:lnTo>
                  <a:lnTo>
                    <a:pt x="491067" y="203200"/>
                  </a:lnTo>
                  <a:lnTo>
                    <a:pt x="469900" y="186267"/>
                  </a:lnTo>
                  <a:lnTo>
                    <a:pt x="414867" y="182033"/>
                  </a:lnTo>
                  <a:lnTo>
                    <a:pt x="414867" y="182033"/>
                  </a:lnTo>
                  <a:lnTo>
                    <a:pt x="414867" y="182033"/>
                  </a:lnTo>
                  <a:lnTo>
                    <a:pt x="389467" y="160867"/>
                  </a:lnTo>
                  <a:lnTo>
                    <a:pt x="334434" y="198967"/>
                  </a:lnTo>
                  <a:lnTo>
                    <a:pt x="287867" y="152400"/>
                  </a:lnTo>
                  <a:lnTo>
                    <a:pt x="262467" y="165100"/>
                  </a:lnTo>
                  <a:lnTo>
                    <a:pt x="254000" y="135467"/>
                  </a:lnTo>
                  <a:lnTo>
                    <a:pt x="203200" y="110067"/>
                  </a:lnTo>
                  <a:lnTo>
                    <a:pt x="131234" y="127000"/>
                  </a:lnTo>
                  <a:lnTo>
                    <a:pt x="118534" y="101600"/>
                  </a:lnTo>
                  <a:lnTo>
                    <a:pt x="46567" y="84667"/>
                  </a:lnTo>
                  <a:lnTo>
                    <a:pt x="38100" y="12700"/>
                  </a:lnTo>
                  <a:lnTo>
                    <a:pt x="8467" y="0"/>
                  </a:lnTo>
                  <a:lnTo>
                    <a:pt x="0" y="592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1337733" y="2032000"/>
              <a:ext cx="2734734" cy="118817"/>
            </a:xfrm>
            <a:custGeom>
              <a:avLst/>
              <a:gdLst>
                <a:gd name="connsiteX0" fmla="*/ 2734734 w 2734734"/>
                <a:gd name="connsiteY0" fmla="*/ 8467 h 118817"/>
                <a:gd name="connsiteX1" fmla="*/ 135467 w 2734734"/>
                <a:gd name="connsiteY1" fmla="*/ 0 h 118817"/>
                <a:gd name="connsiteX2" fmla="*/ 156634 w 2734734"/>
                <a:gd name="connsiteY2" fmla="*/ 29633 h 118817"/>
                <a:gd name="connsiteX3" fmla="*/ 156634 w 2734734"/>
                <a:gd name="connsiteY3" fmla="*/ 29633 h 118817"/>
                <a:gd name="connsiteX4" fmla="*/ 165100 w 2734734"/>
                <a:gd name="connsiteY4" fmla="*/ 93133 h 118817"/>
                <a:gd name="connsiteX5" fmla="*/ 118534 w 2734734"/>
                <a:gd name="connsiteY5" fmla="*/ 114300 h 118817"/>
                <a:gd name="connsiteX6" fmla="*/ 93134 w 2734734"/>
                <a:gd name="connsiteY6" fmla="*/ 114300 h 118817"/>
                <a:gd name="connsiteX7" fmla="*/ 0 w 2734734"/>
                <a:gd name="connsiteY7" fmla="*/ 80433 h 11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4734" h="118817">
                  <a:moveTo>
                    <a:pt x="2734734" y="8467"/>
                  </a:moveTo>
                  <a:lnTo>
                    <a:pt x="135467" y="0"/>
                  </a:lnTo>
                  <a:lnTo>
                    <a:pt x="156634" y="29633"/>
                  </a:lnTo>
                  <a:lnTo>
                    <a:pt x="156634" y="29633"/>
                  </a:lnTo>
                  <a:lnTo>
                    <a:pt x="165100" y="93133"/>
                  </a:lnTo>
                  <a:cubicBezTo>
                    <a:pt x="134280" y="118817"/>
                    <a:pt x="150721" y="114300"/>
                    <a:pt x="118534" y="114300"/>
                  </a:cubicBezTo>
                  <a:lnTo>
                    <a:pt x="93134" y="114300"/>
                  </a:lnTo>
                  <a:lnTo>
                    <a:pt x="0" y="804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1375833" y="2959100"/>
              <a:ext cx="952500" cy="1092200"/>
            </a:xfrm>
            <a:custGeom>
              <a:avLst/>
              <a:gdLst>
                <a:gd name="connsiteX0" fmla="*/ 910167 w 952500"/>
                <a:gd name="connsiteY0" fmla="*/ 1092200 h 1092200"/>
                <a:gd name="connsiteX1" fmla="*/ 897467 w 952500"/>
                <a:gd name="connsiteY1" fmla="*/ 1045633 h 1092200"/>
                <a:gd name="connsiteX2" fmla="*/ 897467 w 952500"/>
                <a:gd name="connsiteY2" fmla="*/ 1011767 h 1092200"/>
                <a:gd name="connsiteX3" fmla="*/ 914400 w 952500"/>
                <a:gd name="connsiteY3" fmla="*/ 994833 h 1092200"/>
                <a:gd name="connsiteX4" fmla="*/ 914400 w 952500"/>
                <a:gd name="connsiteY4" fmla="*/ 948267 h 1092200"/>
                <a:gd name="connsiteX5" fmla="*/ 952500 w 952500"/>
                <a:gd name="connsiteY5" fmla="*/ 922867 h 1092200"/>
                <a:gd name="connsiteX6" fmla="*/ 914400 w 952500"/>
                <a:gd name="connsiteY6" fmla="*/ 880533 h 1092200"/>
                <a:gd name="connsiteX7" fmla="*/ 897467 w 952500"/>
                <a:gd name="connsiteY7" fmla="*/ 842433 h 1092200"/>
                <a:gd name="connsiteX8" fmla="*/ 402167 w 952500"/>
                <a:gd name="connsiteY8" fmla="*/ 372533 h 1092200"/>
                <a:gd name="connsiteX9" fmla="*/ 406400 w 952500"/>
                <a:gd name="connsiteY9" fmla="*/ 0 h 1092200"/>
                <a:gd name="connsiteX10" fmla="*/ 0 w 952500"/>
                <a:gd name="connsiteY10" fmla="*/ 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2500" h="1092200">
                  <a:moveTo>
                    <a:pt x="910167" y="1092200"/>
                  </a:moveTo>
                  <a:lnTo>
                    <a:pt x="897467" y="1045633"/>
                  </a:lnTo>
                  <a:lnTo>
                    <a:pt x="897467" y="1011767"/>
                  </a:lnTo>
                  <a:lnTo>
                    <a:pt x="914400" y="994833"/>
                  </a:lnTo>
                  <a:lnTo>
                    <a:pt x="914400" y="948267"/>
                  </a:lnTo>
                  <a:lnTo>
                    <a:pt x="952500" y="922867"/>
                  </a:lnTo>
                  <a:lnTo>
                    <a:pt x="914400" y="880533"/>
                  </a:lnTo>
                  <a:lnTo>
                    <a:pt x="897467" y="842433"/>
                  </a:lnTo>
                  <a:lnTo>
                    <a:pt x="402167" y="372533"/>
                  </a:lnTo>
                  <a:lnTo>
                    <a:pt x="406400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1418167" y="2413000"/>
              <a:ext cx="694266" cy="546100"/>
            </a:xfrm>
            <a:custGeom>
              <a:avLst/>
              <a:gdLst>
                <a:gd name="connsiteX0" fmla="*/ 359833 w 694266"/>
                <a:gd name="connsiteY0" fmla="*/ 546100 h 546100"/>
                <a:gd name="connsiteX1" fmla="*/ 643466 w 694266"/>
                <a:gd name="connsiteY1" fmla="*/ 546100 h 546100"/>
                <a:gd name="connsiteX2" fmla="*/ 643466 w 694266"/>
                <a:gd name="connsiteY2" fmla="*/ 338667 h 546100"/>
                <a:gd name="connsiteX3" fmla="*/ 651933 w 694266"/>
                <a:gd name="connsiteY3" fmla="*/ 275167 h 546100"/>
                <a:gd name="connsiteX4" fmla="*/ 622300 w 694266"/>
                <a:gd name="connsiteY4" fmla="*/ 262467 h 546100"/>
                <a:gd name="connsiteX5" fmla="*/ 622300 w 694266"/>
                <a:gd name="connsiteY5" fmla="*/ 262467 h 546100"/>
                <a:gd name="connsiteX6" fmla="*/ 694266 w 694266"/>
                <a:gd name="connsiteY6" fmla="*/ 97367 h 546100"/>
                <a:gd name="connsiteX7" fmla="*/ 647700 w 694266"/>
                <a:gd name="connsiteY7" fmla="*/ 33867 h 546100"/>
                <a:gd name="connsiteX8" fmla="*/ 457200 w 694266"/>
                <a:gd name="connsiteY8" fmla="*/ 33867 h 546100"/>
                <a:gd name="connsiteX9" fmla="*/ 321733 w 694266"/>
                <a:gd name="connsiteY9" fmla="*/ 80433 h 546100"/>
                <a:gd name="connsiteX10" fmla="*/ 283633 w 694266"/>
                <a:gd name="connsiteY10" fmla="*/ 76200 h 546100"/>
                <a:gd name="connsiteX11" fmla="*/ 254000 w 694266"/>
                <a:gd name="connsiteY11" fmla="*/ 93133 h 546100"/>
                <a:gd name="connsiteX12" fmla="*/ 203200 w 694266"/>
                <a:gd name="connsiteY12" fmla="*/ 76200 h 546100"/>
                <a:gd name="connsiteX13" fmla="*/ 165100 w 694266"/>
                <a:gd name="connsiteY13" fmla="*/ 93133 h 546100"/>
                <a:gd name="connsiteX14" fmla="*/ 101600 w 694266"/>
                <a:gd name="connsiteY14" fmla="*/ 76200 h 546100"/>
                <a:gd name="connsiteX15" fmla="*/ 101600 w 694266"/>
                <a:gd name="connsiteY15" fmla="*/ 46567 h 546100"/>
                <a:gd name="connsiteX16" fmla="*/ 76200 w 694266"/>
                <a:gd name="connsiteY16" fmla="*/ 21167 h 546100"/>
                <a:gd name="connsiteX17" fmla="*/ 76200 w 694266"/>
                <a:gd name="connsiteY17" fmla="*/ 21167 h 546100"/>
                <a:gd name="connsiteX18" fmla="*/ 42333 w 694266"/>
                <a:gd name="connsiteY18" fmla="*/ 4233 h 546100"/>
                <a:gd name="connsiteX19" fmla="*/ 0 w 694266"/>
                <a:gd name="connsiteY19" fmla="*/ 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4266" h="546100">
                  <a:moveTo>
                    <a:pt x="359833" y="546100"/>
                  </a:moveTo>
                  <a:lnTo>
                    <a:pt x="643466" y="546100"/>
                  </a:lnTo>
                  <a:lnTo>
                    <a:pt x="643466" y="338667"/>
                  </a:lnTo>
                  <a:lnTo>
                    <a:pt x="651933" y="275167"/>
                  </a:lnTo>
                  <a:lnTo>
                    <a:pt x="622300" y="262467"/>
                  </a:lnTo>
                  <a:lnTo>
                    <a:pt x="622300" y="262467"/>
                  </a:lnTo>
                  <a:lnTo>
                    <a:pt x="694266" y="97367"/>
                  </a:lnTo>
                  <a:lnTo>
                    <a:pt x="647700" y="33867"/>
                  </a:lnTo>
                  <a:lnTo>
                    <a:pt x="457200" y="33867"/>
                  </a:lnTo>
                  <a:lnTo>
                    <a:pt x="321733" y="80433"/>
                  </a:lnTo>
                  <a:lnTo>
                    <a:pt x="283633" y="76200"/>
                  </a:lnTo>
                  <a:lnTo>
                    <a:pt x="254000" y="93133"/>
                  </a:lnTo>
                  <a:lnTo>
                    <a:pt x="203200" y="76200"/>
                  </a:lnTo>
                  <a:lnTo>
                    <a:pt x="165100" y="93133"/>
                  </a:lnTo>
                  <a:lnTo>
                    <a:pt x="101600" y="76200"/>
                  </a:lnTo>
                  <a:lnTo>
                    <a:pt x="101600" y="46567"/>
                  </a:lnTo>
                  <a:lnTo>
                    <a:pt x="76200" y="21167"/>
                  </a:lnTo>
                  <a:lnTo>
                    <a:pt x="76200" y="21167"/>
                  </a:lnTo>
                  <a:lnTo>
                    <a:pt x="42333" y="4233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3026833" y="3623733"/>
              <a:ext cx="1214967" cy="736600"/>
            </a:xfrm>
            <a:custGeom>
              <a:avLst/>
              <a:gdLst>
                <a:gd name="connsiteX0" fmla="*/ 0 w 1214967"/>
                <a:gd name="connsiteY0" fmla="*/ 537634 h 736600"/>
                <a:gd name="connsiteX1" fmla="*/ 0 w 1214967"/>
                <a:gd name="connsiteY1" fmla="*/ 508000 h 736600"/>
                <a:gd name="connsiteX2" fmla="*/ 321734 w 1214967"/>
                <a:gd name="connsiteY2" fmla="*/ 512234 h 736600"/>
                <a:gd name="connsiteX3" fmla="*/ 330200 w 1214967"/>
                <a:gd name="connsiteY3" fmla="*/ 0 h 736600"/>
                <a:gd name="connsiteX4" fmla="*/ 601134 w 1214967"/>
                <a:gd name="connsiteY4" fmla="*/ 0 h 736600"/>
                <a:gd name="connsiteX5" fmla="*/ 609600 w 1214967"/>
                <a:gd name="connsiteY5" fmla="*/ 232834 h 736600"/>
                <a:gd name="connsiteX6" fmla="*/ 630767 w 1214967"/>
                <a:gd name="connsiteY6" fmla="*/ 249767 h 736600"/>
                <a:gd name="connsiteX7" fmla="*/ 677334 w 1214967"/>
                <a:gd name="connsiteY7" fmla="*/ 254000 h 736600"/>
                <a:gd name="connsiteX8" fmla="*/ 711200 w 1214967"/>
                <a:gd name="connsiteY8" fmla="*/ 270934 h 736600"/>
                <a:gd name="connsiteX9" fmla="*/ 757767 w 1214967"/>
                <a:gd name="connsiteY9" fmla="*/ 275167 h 736600"/>
                <a:gd name="connsiteX10" fmla="*/ 783167 w 1214967"/>
                <a:gd name="connsiteY10" fmla="*/ 283634 h 736600"/>
                <a:gd name="connsiteX11" fmla="*/ 812800 w 1214967"/>
                <a:gd name="connsiteY11" fmla="*/ 304800 h 736600"/>
                <a:gd name="connsiteX12" fmla="*/ 838200 w 1214967"/>
                <a:gd name="connsiteY12" fmla="*/ 292100 h 736600"/>
                <a:gd name="connsiteX13" fmla="*/ 880534 w 1214967"/>
                <a:gd name="connsiteY13" fmla="*/ 313267 h 736600"/>
                <a:gd name="connsiteX14" fmla="*/ 922867 w 1214967"/>
                <a:gd name="connsiteY14" fmla="*/ 309034 h 736600"/>
                <a:gd name="connsiteX15" fmla="*/ 948267 w 1214967"/>
                <a:gd name="connsiteY15" fmla="*/ 321734 h 736600"/>
                <a:gd name="connsiteX16" fmla="*/ 982134 w 1214967"/>
                <a:gd name="connsiteY16" fmla="*/ 296334 h 736600"/>
                <a:gd name="connsiteX17" fmla="*/ 1024467 w 1214967"/>
                <a:gd name="connsiteY17" fmla="*/ 296334 h 736600"/>
                <a:gd name="connsiteX18" fmla="*/ 1079500 w 1214967"/>
                <a:gd name="connsiteY18" fmla="*/ 309034 h 736600"/>
                <a:gd name="connsiteX19" fmla="*/ 1109134 w 1214967"/>
                <a:gd name="connsiteY19" fmla="*/ 330200 h 736600"/>
                <a:gd name="connsiteX20" fmla="*/ 1109134 w 1214967"/>
                <a:gd name="connsiteY20" fmla="*/ 330200 h 736600"/>
                <a:gd name="connsiteX21" fmla="*/ 1164167 w 1214967"/>
                <a:gd name="connsiteY21" fmla="*/ 342900 h 736600"/>
                <a:gd name="connsiteX22" fmla="*/ 1164167 w 1214967"/>
                <a:gd name="connsiteY22" fmla="*/ 520700 h 736600"/>
                <a:gd name="connsiteX23" fmla="*/ 1185334 w 1214967"/>
                <a:gd name="connsiteY23" fmla="*/ 554567 h 736600"/>
                <a:gd name="connsiteX24" fmla="*/ 1214967 w 1214967"/>
                <a:gd name="connsiteY24" fmla="*/ 605367 h 736600"/>
                <a:gd name="connsiteX25" fmla="*/ 1198034 w 1214967"/>
                <a:gd name="connsiteY25" fmla="*/ 647700 h 736600"/>
                <a:gd name="connsiteX26" fmla="*/ 1189567 w 1214967"/>
                <a:gd name="connsiteY26" fmla="*/ 694267 h 736600"/>
                <a:gd name="connsiteX27" fmla="*/ 1181100 w 1214967"/>
                <a:gd name="connsiteY27" fmla="*/ 736600 h 736600"/>
                <a:gd name="connsiteX28" fmla="*/ 1181100 w 1214967"/>
                <a:gd name="connsiteY28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4967" h="736600">
                  <a:moveTo>
                    <a:pt x="0" y="537634"/>
                  </a:moveTo>
                  <a:lnTo>
                    <a:pt x="0" y="508000"/>
                  </a:lnTo>
                  <a:lnTo>
                    <a:pt x="321734" y="512234"/>
                  </a:lnTo>
                  <a:lnTo>
                    <a:pt x="330200" y="0"/>
                  </a:lnTo>
                  <a:lnTo>
                    <a:pt x="601134" y="0"/>
                  </a:lnTo>
                  <a:lnTo>
                    <a:pt x="609600" y="232834"/>
                  </a:lnTo>
                  <a:lnTo>
                    <a:pt x="630767" y="249767"/>
                  </a:lnTo>
                  <a:lnTo>
                    <a:pt x="677334" y="254000"/>
                  </a:lnTo>
                  <a:lnTo>
                    <a:pt x="711200" y="270934"/>
                  </a:lnTo>
                  <a:lnTo>
                    <a:pt x="757767" y="275167"/>
                  </a:lnTo>
                  <a:lnTo>
                    <a:pt x="783167" y="283634"/>
                  </a:lnTo>
                  <a:lnTo>
                    <a:pt x="812800" y="304800"/>
                  </a:lnTo>
                  <a:lnTo>
                    <a:pt x="838200" y="292100"/>
                  </a:lnTo>
                  <a:lnTo>
                    <a:pt x="880534" y="313267"/>
                  </a:lnTo>
                  <a:lnTo>
                    <a:pt x="922867" y="309034"/>
                  </a:lnTo>
                  <a:lnTo>
                    <a:pt x="948267" y="321734"/>
                  </a:lnTo>
                  <a:lnTo>
                    <a:pt x="982134" y="296334"/>
                  </a:lnTo>
                  <a:lnTo>
                    <a:pt x="1024467" y="296334"/>
                  </a:lnTo>
                  <a:lnTo>
                    <a:pt x="1079500" y="309034"/>
                  </a:lnTo>
                  <a:lnTo>
                    <a:pt x="1109134" y="330200"/>
                  </a:lnTo>
                  <a:lnTo>
                    <a:pt x="1109134" y="330200"/>
                  </a:lnTo>
                  <a:lnTo>
                    <a:pt x="1164167" y="342900"/>
                  </a:lnTo>
                  <a:lnTo>
                    <a:pt x="1164167" y="520700"/>
                  </a:lnTo>
                  <a:lnTo>
                    <a:pt x="1185334" y="554567"/>
                  </a:lnTo>
                  <a:lnTo>
                    <a:pt x="1214967" y="605367"/>
                  </a:lnTo>
                  <a:lnTo>
                    <a:pt x="1198034" y="647700"/>
                  </a:lnTo>
                  <a:lnTo>
                    <a:pt x="1189567" y="694267"/>
                  </a:lnTo>
                  <a:lnTo>
                    <a:pt x="1181100" y="736600"/>
                  </a:lnTo>
                  <a:lnTo>
                    <a:pt x="1181100" y="736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3450167" y="3213100"/>
              <a:ext cx="749313" cy="393692"/>
            </a:xfrm>
            <a:custGeom>
              <a:avLst/>
              <a:gdLst>
                <a:gd name="connsiteX0" fmla="*/ 681566 w 749313"/>
                <a:gd name="connsiteY0" fmla="*/ 97367 h 393692"/>
                <a:gd name="connsiteX1" fmla="*/ 681566 w 749313"/>
                <a:gd name="connsiteY1" fmla="*/ 135467 h 393692"/>
                <a:gd name="connsiteX2" fmla="*/ 550333 w 749313"/>
                <a:gd name="connsiteY2" fmla="*/ 351367 h 393692"/>
                <a:gd name="connsiteX3" fmla="*/ 0 w 749313"/>
                <a:gd name="connsiteY3" fmla="*/ 347133 h 393692"/>
                <a:gd name="connsiteX4" fmla="*/ 0 w 749313"/>
                <a:gd name="connsiteY4" fmla="*/ 8467 h 393692"/>
                <a:gd name="connsiteX5" fmla="*/ 618066 w 749313"/>
                <a:gd name="connsiteY5" fmla="*/ 0 h 393692"/>
                <a:gd name="connsiteX6" fmla="*/ 647700 w 749313"/>
                <a:gd name="connsiteY6" fmla="*/ 21167 h 393692"/>
                <a:gd name="connsiteX7" fmla="*/ 647700 w 749313"/>
                <a:gd name="connsiteY7" fmla="*/ 21167 h 393692"/>
                <a:gd name="connsiteX8" fmla="*/ 647700 w 749313"/>
                <a:gd name="connsiteY8" fmla="*/ 50800 h 393692"/>
                <a:gd name="connsiteX9" fmla="*/ 681566 w 749313"/>
                <a:gd name="connsiteY9" fmla="*/ 97367 h 39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9313" h="393692">
                  <a:moveTo>
                    <a:pt x="681566" y="97367"/>
                  </a:moveTo>
                  <a:lnTo>
                    <a:pt x="681566" y="135467"/>
                  </a:lnTo>
                  <a:cubicBezTo>
                    <a:pt x="676503" y="393692"/>
                    <a:pt x="749313" y="351367"/>
                    <a:pt x="550333" y="351367"/>
                  </a:cubicBezTo>
                  <a:lnTo>
                    <a:pt x="0" y="347133"/>
                  </a:lnTo>
                  <a:lnTo>
                    <a:pt x="0" y="8467"/>
                  </a:lnTo>
                  <a:lnTo>
                    <a:pt x="618066" y="0"/>
                  </a:lnTo>
                  <a:lnTo>
                    <a:pt x="647700" y="21167"/>
                  </a:lnTo>
                  <a:lnTo>
                    <a:pt x="647700" y="21167"/>
                  </a:lnTo>
                  <a:lnTo>
                    <a:pt x="647700" y="50800"/>
                  </a:lnTo>
                  <a:lnTo>
                    <a:pt x="681566" y="97367"/>
                  </a:lnTo>
                  <a:close/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4195233" y="4017433"/>
              <a:ext cx="410634" cy="321734"/>
            </a:xfrm>
            <a:custGeom>
              <a:avLst/>
              <a:gdLst>
                <a:gd name="connsiteX0" fmla="*/ 410634 w 410634"/>
                <a:gd name="connsiteY0" fmla="*/ 321734 h 321734"/>
                <a:gd name="connsiteX1" fmla="*/ 381000 w 410634"/>
                <a:gd name="connsiteY1" fmla="*/ 254000 h 321734"/>
                <a:gd name="connsiteX2" fmla="*/ 397934 w 410634"/>
                <a:gd name="connsiteY2" fmla="*/ 220134 h 321734"/>
                <a:gd name="connsiteX3" fmla="*/ 224367 w 410634"/>
                <a:gd name="connsiteY3" fmla="*/ 220134 h 321734"/>
                <a:gd name="connsiteX4" fmla="*/ 224367 w 410634"/>
                <a:gd name="connsiteY4" fmla="*/ 194734 h 321734"/>
                <a:gd name="connsiteX5" fmla="*/ 232834 w 410634"/>
                <a:gd name="connsiteY5" fmla="*/ 156634 h 321734"/>
                <a:gd name="connsiteX6" fmla="*/ 262467 w 410634"/>
                <a:gd name="connsiteY6" fmla="*/ 127000 h 321734"/>
                <a:gd name="connsiteX7" fmla="*/ 270934 w 410634"/>
                <a:gd name="connsiteY7" fmla="*/ 97367 h 321734"/>
                <a:gd name="connsiteX8" fmla="*/ 270934 w 410634"/>
                <a:gd name="connsiteY8" fmla="*/ 97367 h 321734"/>
                <a:gd name="connsiteX9" fmla="*/ 275167 w 410634"/>
                <a:gd name="connsiteY9" fmla="*/ 59267 h 321734"/>
                <a:gd name="connsiteX10" fmla="*/ 262467 w 410634"/>
                <a:gd name="connsiteY10" fmla="*/ 0 h 321734"/>
                <a:gd name="connsiteX11" fmla="*/ 0 w 410634"/>
                <a:gd name="connsiteY11" fmla="*/ 4234 h 32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634" h="321734">
                  <a:moveTo>
                    <a:pt x="410634" y="321734"/>
                  </a:moveTo>
                  <a:lnTo>
                    <a:pt x="381000" y="254000"/>
                  </a:lnTo>
                  <a:lnTo>
                    <a:pt x="397934" y="220134"/>
                  </a:lnTo>
                  <a:lnTo>
                    <a:pt x="224367" y="220134"/>
                  </a:lnTo>
                  <a:lnTo>
                    <a:pt x="224367" y="194734"/>
                  </a:lnTo>
                  <a:lnTo>
                    <a:pt x="232834" y="156634"/>
                  </a:lnTo>
                  <a:lnTo>
                    <a:pt x="262467" y="127000"/>
                  </a:lnTo>
                  <a:lnTo>
                    <a:pt x="270934" y="97367"/>
                  </a:lnTo>
                  <a:lnTo>
                    <a:pt x="270934" y="97367"/>
                  </a:lnTo>
                  <a:lnTo>
                    <a:pt x="275167" y="59267"/>
                  </a:lnTo>
                  <a:lnTo>
                    <a:pt x="262467" y="0"/>
                  </a:lnTo>
                  <a:lnTo>
                    <a:pt x="0" y="4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4140200" y="3623733"/>
              <a:ext cx="452967" cy="393700"/>
            </a:xfrm>
            <a:custGeom>
              <a:avLst/>
              <a:gdLst>
                <a:gd name="connsiteX0" fmla="*/ 8467 w 452967"/>
                <a:gd name="connsiteY0" fmla="*/ 330200 h 393700"/>
                <a:gd name="connsiteX1" fmla="*/ 21167 w 452967"/>
                <a:gd name="connsiteY1" fmla="*/ 114300 h 393700"/>
                <a:gd name="connsiteX2" fmla="*/ 4233 w 452967"/>
                <a:gd name="connsiteY2" fmla="*/ 46567 h 393700"/>
                <a:gd name="connsiteX3" fmla="*/ 0 w 452967"/>
                <a:gd name="connsiteY3" fmla="*/ 0 h 393700"/>
                <a:gd name="connsiteX4" fmla="*/ 410633 w 452967"/>
                <a:gd name="connsiteY4" fmla="*/ 4234 h 393700"/>
                <a:gd name="connsiteX5" fmla="*/ 427567 w 452967"/>
                <a:gd name="connsiteY5" fmla="*/ 25400 h 393700"/>
                <a:gd name="connsiteX6" fmla="*/ 397933 w 452967"/>
                <a:gd name="connsiteY6" fmla="*/ 67734 h 393700"/>
                <a:gd name="connsiteX7" fmla="*/ 452967 w 452967"/>
                <a:gd name="connsiteY7" fmla="*/ 71967 h 393700"/>
                <a:gd name="connsiteX8" fmla="*/ 436033 w 452967"/>
                <a:gd name="connsiteY8" fmla="*/ 101600 h 393700"/>
                <a:gd name="connsiteX9" fmla="*/ 410633 w 452967"/>
                <a:gd name="connsiteY9" fmla="*/ 131234 h 393700"/>
                <a:gd name="connsiteX10" fmla="*/ 410633 w 452967"/>
                <a:gd name="connsiteY10" fmla="*/ 160867 h 393700"/>
                <a:gd name="connsiteX11" fmla="*/ 389467 w 452967"/>
                <a:gd name="connsiteY11" fmla="*/ 194734 h 393700"/>
                <a:gd name="connsiteX12" fmla="*/ 359833 w 452967"/>
                <a:gd name="connsiteY12" fmla="*/ 249767 h 393700"/>
                <a:gd name="connsiteX13" fmla="*/ 321733 w 452967"/>
                <a:gd name="connsiteY13" fmla="*/ 313267 h 393700"/>
                <a:gd name="connsiteX14" fmla="*/ 321733 w 452967"/>
                <a:gd name="connsiteY14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2967" h="393700">
                  <a:moveTo>
                    <a:pt x="8467" y="330200"/>
                  </a:moveTo>
                  <a:lnTo>
                    <a:pt x="21167" y="114300"/>
                  </a:lnTo>
                  <a:lnTo>
                    <a:pt x="4233" y="46567"/>
                  </a:lnTo>
                  <a:lnTo>
                    <a:pt x="0" y="0"/>
                  </a:lnTo>
                  <a:lnTo>
                    <a:pt x="410633" y="4234"/>
                  </a:lnTo>
                  <a:lnTo>
                    <a:pt x="427567" y="25400"/>
                  </a:lnTo>
                  <a:lnTo>
                    <a:pt x="397933" y="67734"/>
                  </a:lnTo>
                  <a:lnTo>
                    <a:pt x="452967" y="71967"/>
                  </a:lnTo>
                  <a:lnTo>
                    <a:pt x="436033" y="101600"/>
                  </a:lnTo>
                  <a:lnTo>
                    <a:pt x="410633" y="131234"/>
                  </a:lnTo>
                  <a:lnTo>
                    <a:pt x="410633" y="160867"/>
                  </a:lnTo>
                  <a:lnTo>
                    <a:pt x="389467" y="194734"/>
                  </a:lnTo>
                  <a:lnTo>
                    <a:pt x="359833" y="249767"/>
                  </a:lnTo>
                  <a:lnTo>
                    <a:pt x="321733" y="313267"/>
                  </a:lnTo>
                  <a:lnTo>
                    <a:pt x="321733" y="393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4538133" y="3797300"/>
              <a:ext cx="207434" cy="512233"/>
            </a:xfrm>
            <a:custGeom>
              <a:avLst/>
              <a:gdLst>
                <a:gd name="connsiteX0" fmla="*/ 0 w 207434"/>
                <a:gd name="connsiteY0" fmla="*/ 4233 h 512233"/>
                <a:gd name="connsiteX1" fmla="*/ 194734 w 207434"/>
                <a:gd name="connsiteY1" fmla="*/ 0 h 512233"/>
                <a:gd name="connsiteX2" fmla="*/ 207434 w 207434"/>
                <a:gd name="connsiteY2" fmla="*/ 25400 h 512233"/>
                <a:gd name="connsiteX3" fmla="*/ 186267 w 207434"/>
                <a:gd name="connsiteY3" fmla="*/ 105833 h 512233"/>
                <a:gd name="connsiteX4" fmla="*/ 173567 w 207434"/>
                <a:gd name="connsiteY4" fmla="*/ 228600 h 512233"/>
                <a:gd name="connsiteX5" fmla="*/ 173567 w 207434"/>
                <a:gd name="connsiteY5" fmla="*/ 512233 h 51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434" h="512233">
                  <a:moveTo>
                    <a:pt x="0" y="4233"/>
                  </a:moveTo>
                  <a:lnTo>
                    <a:pt x="194734" y="0"/>
                  </a:lnTo>
                  <a:lnTo>
                    <a:pt x="207434" y="25400"/>
                  </a:lnTo>
                  <a:lnTo>
                    <a:pt x="186267" y="105833"/>
                  </a:lnTo>
                  <a:lnTo>
                    <a:pt x="173567" y="228600"/>
                  </a:lnTo>
                  <a:lnTo>
                    <a:pt x="173567" y="5122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4772378" y="4230566"/>
              <a:ext cx="582789" cy="78967"/>
            </a:xfrm>
            <a:custGeom>
              <a:avLst/>
              <a:gdLst>
                <a:gd name="connsiteX0" fmla="*/ 40922 w 582789"/>
                <a:gd name="connsiteY0" fmla="*/ 74734 h 78967"/>
                <a:gd name="connsiteX1" fmla="*/ 19755 w 582789"/>
                <a:gd name="connsiteY1" fmla="*/ 40867 h 78967"/>
                <a:gd name="connsiteX2" fmla="*/ 36689 w 582789"/>
                <a:gd name="connsiteY2" fmla="*/ 7001 h 78967"/>
                <a:gd name="connsiteX3" fmla="*/ 248355 w 582789"/>
                <a:gd name="connsiteY3" fmla="*/ 7001 h 78967"/>
                <a:gd name="connsiteX4" fmla="*/ 277989 w 582789"/>
                <a:gd name="connsiteY4" fmla="*/ 45101 h 78967"/>
                <a:gd name="connsiteX5" fmla="*/ 502355 w 582789"/>
                <a:gd name="connsiteY5" fmla="*/ 53567 h 78967"/>
                <a:gd name="connsiteX6" fmla="*/ 523522 w 582789"/>
                <a:gd name="connsiteY6" fmla="*/ 78967 h 78967"/>
                <a:gd name="connsiteX7" fmla="*/ 544689 w 582789"/>
                <a:gd name="connsiteY7" fmla="*/ 23934 h 78967"/>
                <a:gd name="connsiteX8" fmla="*/ 582789 w 582789"/>
                <a:gd name="connsiteY8" fmla="*/ 36634 h 7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789" h="78967">
                  <a:moveTo>
                    <a:pt x="40922" y="74734"/>
                  </a:moveTo>
                  <a:lnTo>
                    <a:pt x="19755" y="40867"/>
                  </a:lnTo>
                  <a:cubicBezTo>
                    <a:pt x="14647" y="0"/>
                    <a:pt x="0" y="2062"/>
                    <a:pt x="36689" y="7001"/>
                  </a:cubicBezTo>
                  <a:lnTo>
                    <a:pt x="248355" y="7001"/>
                  </a:lnTo>
                  <a:lnTo>
                    <a:pt x="277989" y="45101"/>
                  </a:lnTo>
                  <a:lnTo>
                    <a:pt x="502355" y="53567"/>
                  </a:lnTo>
                  <a:lnTo>
                    <a:pt x="523522" y="78967"/>
                  </a:lnTo>
                  <a:lnTo>
                    <a:pt x="544689" y="23934"/>
                  </a:lnTo>
                  <a:lnTo>
                    <a:pt x="582789" y="366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4737100" y="3801533"/>
              <a:ext cx="287867" cy="427567"/>
            </a:xfrm>
            <a:custGeom>
              <a:avLst/>
              <a:gdLst>
                <a:gd name="connsiteX0" fmla="*/ 0 w 287867"/>
                <a:gd name="connsiteY0" fmla="*/ 0 h 427567"/>
                <a:gd name="connsiteX1" fmla="*/ 228600 w 287867"/>
                <a:gd name="connsiteY1" fmla="*/ 0 h 427567"/>
                <a:gd name="connsiteX2" fmla="*/ 287867 w 287867"/>
                <a:gd name="connsiteY2" fmla="*/ 292100 h 427567"/>
                <a:gd name="connsiteX3" fmla="*/ 283633 w 287867"/>
                <a:gd name="connsiteY3" fmla="*/ 334434 h 427567"/>
                <a:gd name="connsiteX4" fmla="*/ 287867 w 287867"/>
                <a:gd name="connsiteY4" fmla="*/ 372534 h 427567"/>
                <a:gd name="connsiteX5" fmla="*/ 275167 w 287867"/>
                <a:gd name="connsiteY5" fmla="*/ 427567 h 42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867" h="427567">
                  <a:moveTo>
                    <a:pt x="0" y="0"/>
                  </a:moveTo>
                  <a:lnTo>
                    <a:pt x="228600" y="0"/>
                  </a:lnTo>
                  <a:lnTo>
                    <a:pt x="287867" y="292100"/>
                  </a:lnTo>
                  <a:lnTo>
                    <a:pt x="283633" y="334434"/>
                  </a:lnTo>
                  <a:lnTo>
                    <a:pt x="287867" y="372534"/>
                  </a:lnTo>
                  <a:lnTo>
                    <a:pt x="275167" y="4275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4965700" y="3801533"/>
              <a:ext cx="440267" cy="325967"/>
            </a:xfrm>
            <a:custGeom>
              <a:avLst/>
              <a:gdLst>
                <a:gd name="connsiteX0" fmla="*/ 0 w 440267"/>
                <a:gd name="connsiteY0" fmla="*/ 0 h 325967"/>
                <a:gd name="connsiteX1" fmla="*/ 232833 w 440267"/>
                <a:gd name="connsiteY1" fmla="*/ 4234 h 325967"/>
                <a:gd name="connsiteX2" fmla="*/ 232833 w 440267"/>
                <a:gd name="connsiteY2" fmla="*/ 4234 h 325967"/>
                <a:gd name="connsiteX3" fmla="*/ 215900 w 440267"/>
                <a:gd name="connsiteY3" fmla="*/ 42334 h 325967"/>
                <a:gd name="connsiteX4" fmla="*/ 270933 w 440267"/>
                <a:gd name="connsiteY4" fmla="*/ 97367 h 325967"/>
                <a:gd name="connsiteX5" fmla="*/ 317500 w 440267"/>
                <a:gd name="connsiteY5" fmla="*/ 148167 h 325967"/>
                <a:gd name="connsiteX6" fmla="*/ 376767 w 440267"/>
                <a:gd name="connsiteY6" fmla="*/ 194734 h 325967"/>
                <a:gd name="connsiteX7" fmla="*/ 402167 w 440267"/>
                <a:gd name="connsiteY7" fmla="*/ 249767 h 325967"/>
                <a:gd name="connsiteX8" fmla="*/ 414867 w 440267"/>
                <a:gd name="connsiteY8" fmla="*/ 304800 h 325967"/>
                <a:gd name="connsiteX9" fmla="*/ 440267 w 440267"/>
                <a:gd name="connsiteY9" fmla="*/ 325967 h 32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267" h="325967">
                  <a:moveTo>
                    <a:pt x="0" y="0"/>
                  </a:moveTo>
                  <a:lnTo>
                    <a:pt x="232833" y="4234"/>
                  </a:lnTo>
                  <a:lnTo>
                    <a:pt x="232833" y="4234"/>
                  </a:lnTo>
                  <a:lnTo>
                    <a:pt x="215900" y="42334"/>
                  </a:lnTo>
                  <a:lnTo>
                    <a:pt x="270933" y="97367"/>
                  </a:lnTo>
                  <a:lnTo>
                    <a:pt x="317500" y="148167"/>
                  </a:lnTo>
                  <a:lnTo>
                    <a:pt x="376767" y="194734"/>
                  </a:lnTo>
                  <a:lnTo>
                    <a:pt x="402167" y="249767"/>
                  </a:lnTo>
                  <a:lnTo>
                    <a:pt x="414867" y="304800"/>
                  </a:lnTo>
                  <a:lnTo>
                    <a:pt x="440267" y="3259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5207000" y="3776133"/>
              <a:ext cx="410633" cy="143934"/>
            </a:xfrm>
            <a:custGeom>
              <a:avLst/>
              <a:gdLst>
                <a:gd name="connsiteX0" fmla="*/ 410633 w 410633"/>
                <a:gd name="connsiteY0" fmla="*/ 143934 h 143934"/>
                <a:gd name="connsiteX1" fmla="*/ 300567 w 410633"/>
                <a:gd name="connsiteY1" fmla="*/ 42334 h 143934"/>
                <a:gd name="connsiteX2" fmla="*/ 224367 w 410633"/>
                <a:gd name="connsiteY2" fmla="*/ 38100 h 143934"/>
                <a:gd name="connsiteX3" fmla="*/ 190500 w 410633"/>
                <a:gd name="connsiteY3" fmla="*/ 8467 h 143934"/>
                <a:gd name="connsiteX4" fmla="*/ 59267 w 410633"/>
                <a:gd name="connsiteY4" fmla="*/ 0 h 143934"/>
                <a:gd name="connsiteX5" fmla="*/ 0 w 410633"/>
                <a:gd name="connsiteY5" fmla="*/ 25400 h 14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633" h="143934">
                  <a:moveTo>
                    <a:pt x="410633" y="143934"/>
                  </a:moveTo>
                  <a:cubicBezTo>
                    <a:pt x="310338" y="39278"/>
                    <a:pt x="360174" y="42334"/>
                    <a:pt x="300567" y="42334"/>
                  </a:cubicBezTo>
                  <a:lnTo>
                    <a:pt x="224367" y="38100"/>
                  </a:lnTo>
                  <a:lnTo>
                    <a:pt x="190500" y="8467"/>
                  </a:lnTo>
                  <a:lnTo>
                    <a:pt x="59267" y="0"/>
                  </a:lnTo>
                  <a:lnTo>
                    <a:pt x="0" y="254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5080000" y="3611033"/>
              <a:ext cx="787400" cy="169334"/>
            </a:xfrm>
            <a:custGeom>
              <a:avLst/>
              <a:gdLst>
                <a:gd name="connsiteX0" fmla="*/ 0 w 787400"/>
                <a:gd name="connsiteY0" fmla="*/ 169334 h 169334"/>
                <a:gd name="connsiteX1" fmla="*/ 42333 w 787400"/>
                <a:gd name="connsiteY1" fmla="*/ 156634 h 169334"/>
                <a:gd name="connsiteX2" fmla="*/ 67733 w 787400"/>
                <a:gd name="connsiteY2" fmla="*/ 122767 h 169334"/>
                <a:gd name="connsiteX3" fmla="*/ 110067 w 787400"/>
                <a:gd name="connsiteY3" fmla="*/ 110067 h 169334"/>
                <a:gd name="connsiteX4" fmla="*/ 139700 w 787400"/>
                <a:gd name="connsiteY4" fmla="*/ 101600 h 169334"/>
                <a:gd name="connsiteX5" fmla="*/ 160867 w 787400"/>
                <a:gd name="connsiteY5" fmla="*/ 67734 h 169334"/>
                <a:gd name="connsiteX6" fmla="*/ 190500 w 787400"/>
                <a:gd name="connsiteY6" fmla="*/ 63500 h 169334"/>
                <a:gd name="connsiteX7" fmla="*/ 224367 w 787400"/>
                <a:gd name="connsiteY7" fmla="*/ 46567 h 169334"/>
                <a:gd name="connsiteX8" fmla="*/ 262467 w 787400"/>
                <a:gd name="connsiteY8" fmla="*/ 33867 h 169334"/>
                <a:gd name="connsiteX9" fmla="*/ 262467 w 787400"/>
                <a:gd name="connsiteY9" fmla="*/ 0 h 169334"/>
                <a:gd name="connsiteX10" fmla="*/ 787400 w 787400"/>
                <a:gd name="connsiteY10" fmla="*/ 8467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7400" h="169334">
                  <a:moveTo>
                    <a:pt x="0" y="169334"/>
                  </a:moveTo>
                  <a:lnTo>
                    <a:pt x="42333" y="156634"/>
                  </a:lnTo>
                  <a:cubicBezTo>
                    <a:pt x="60529" y="120243"/>
                    <a:pt x="46645" y="122767"/>
                    <a:pt x="67733" y="122767"/>
                  </a:cubicBezTo>
                  <a:lnTo>
                    <a:pt x="110067" y="110067"/>
                  </a:lnTo>
                  <a:lnTo>
                    <a:pt x="139700" y="101600"/>
                  </a:lnTo>
                  <a:lnTo>
                    <a:pt x="160867" y="67734"/>
                  </a:lnTo>
                  <a:lnTo>
                    <a:pt x="190500" y="63500"/>
                  </a:lnTo>
                  <a:lnTo>
                    <a:pt x="224367" y="46567"/>
                  </a:lnTo>
                  <a:lnTo>
                    <a:pt x="262467" y="33867"/>
                  </a:lnTo>
                  <a:lnTo>
                    <a:pt x="262467" y="0"/>
                  </a:lnTo>
                  <a:lnTo>
                    <a:pt x="787400" y="84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4597400" y="3602567"/>
              <a:ext cx="745067" cy="84666"/>
            </a:xfrm>
            <a:custGeom>
              <a:avLst/>
              <a:gdLst>
                <a:gd name="connsiteX0" fmla="*/ 0 w 745067"/>
                <a:gd name="connsiteY0" fmla="*/ 84666 h 84666"/>
                <a:gd name="connsiteX1" fmla="*/ 0 w 745067"/>
                <a:gd name="connsiteY1" fmla="*/ 59266 h 84666"/>
                <a:gd name="connsiteX2" fmla="*/ 16933 w 745067"/>
                <a:gd name="connsiteY2" fmla="*/ 29633 h 84666"/>
                <a:gd name="connsiteX3" fmla="*/ 16933 w 745067"/>
                <a:gd name="connsiteY3" fmla="*/ 29633 h 84666"/>
                <a:gd name="connsiteX4" fmla="*/ 160867 w 745067"/>
                <a:gd name="connsiteY4" fmla="*/ 25400 h 84666"/>
                <a:gd name="connsiteX5" fmla="*/ 173567 w 745067"/>
                <a:gd name="connsiteY5" fmla="*/ 0 h 84666"/>
                <a:gd name="connsiteX6" fmla="*/ 745067 w 745067"/>
                <a:gd name="connsiteY6" fmla="*/ 8466 h 8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067" h="84666">
                  <a:moveTo>
                    <a:pt x="0" y="84666"/>
                  </a:moveTo>
                  <a:lnTo>
                    <a:pt x="0" y="59266"/>
                  </a:lnTo>
                  <a:lnTo>
                    <a:pt x="16933" y="29633"/>
                  </a:lnTo>
                  <a:lnTo>
                    <a:pt x="16933" y="29633"/>
                  </a:lnTo>
                  <a:lnTo>
                    <a:pt x="160867" y="25400"/>
                  </a:lnTo>
                  <a:lnTo>
                    <a:pt x="173567" y="0"/>
                  </a:lnTo>
                  <a:lnTo>
                    <a:pt x="745067" y="846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4034367" y="3132667"/>
              <a:ext cx="618066" cy="491066"/>
            </a:xfrm>
            <a:custGeom>
              <a:avLst/>
              <a:gdLst>
                <a:gd name="connsiteX0" fmla="*/ 588433 w 618066"/>
                <a:gd name="connsiteY0" fmla="*/ 491066 h 491066"/>
                <a:gd name="connsiteX1" fmla="*/ 618066 w 618066"/>
                <a:gd name="connsiteY1" fmla="*/ 436033 h 491066"/>
                <a:gd name="connsiteX2" fmla="*/ 579966 w 618066"/>
                <a:gd name="connsiteY2" fmla="*/ 419100 h 491066"/>
                <a:gd name="connsiteX3" fmla="*/ 579966 w 618066"/>
                <a:gd name="connsiteY3" fmla="*/ 355600 h 491066"/>
                <a:gd name="connsiteX4" fmla="*/ 491066 w 618066"/>
                <a:gd name="connsiteY4" fmla="*/ 292100 h 491066"/>
                <a:gd name="connsiteX5" fmla="*/ 516466 w 618066"/>
                <a:gd name="connsiteY5" fmla="*/ 215900 h 491066"/>
                <a:gd name="connsiteX6" fmla="*/ 491066 w 618066"/>
                <a:gd name="connsiteY6" fmla="*/ 203200 h 491066"/>
                <a:gd name="connsiteX7" fmla="*/ 465666 w 618066"/>
                <a:gd name="connsiteY7" fmla="*/ 215900 h 491066"/>
                <a:gd name="connsiteX8" fmla="*/ 465666 w 618066"/>
                <a:gd name="connsiteY8" fmla="*/ 173566 h 491066"/>
                <a:gd name="connsiteX9" fmla="*/ 393700 w 618066"/>
                <a:gd name="connsiteY9" fmla="*/ 97366 h 491066"/>
                <a:gd name="connsiteX10" fmla="*/ 397933 w 618066"/>
                <a:gd name="connsiteY10" fmla="*/ 29633 h 491066"/>
                <a:gd name="connsiteX11" fmla="*/ 364066 w 618066"/>
                <a:gd name="connsiteY11" fmla="*/ 0 h 491066"/>
                <a:gd name="connsiteX12" fmla="*/ 0 w 618066"/>
                <a:gd name="connsiteY12" fmla="*/ 12700 h 491066"/>
                <a:gd name="connsiteX13" fmla="*/ 0 w 618066"/>
                <a:gd name="connsiteY13" fmla="*/ 38100 h 491066"/>
                <a:gd name="connsiteX14" fmla="*/ 38100 w 618066"/>
                <a:gd name="connsiteY14" fmla="*/ 76200 h 49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8066" h="491066">
                  <a:moveTo>
                    <a:pt x="588433" y="491066"/>
                  </a:moveTo>
                  <a:lnTo>
                    <a:pt x="618066" y="436033"/>
                  </a:lnTo>
                  <a:lnTo>
                    <a:pt x="579966" y="419100"/>
                  </a:lnTo>
                  <a:lnTo>
                    <a:pt x="579966" y="355600"/>
                  </a:lnTo>
                  <a:lnTo>
                    <a:pt x="491066" y="292100"/>
                  </a:lnTo>
                  <a:lnTo>
                    <a:pt x="516466" y="215900"/>
                  </a:lnTo>
                  <a:lnTo>
                    <a:pt x="491066" y="203200"/>
                  </a:lnTo>
                  <a:lnTo>
                    <a:pt x="465666" y="215900"/>
                  </a:lnTo>
                  <a:lnTo>
                    <a:pt x="465666" y="173566"/>
                  </a:lnTo>
                  <a:lnTo>
                    <a:pt x="393700" y="97366"/>
                  </a:lnTo>
                  <a:lnTo>
                    <a:pt x="397933" y="29633"/>
                  </a:lnTo>
                  <a:lnTo>
                    <a:pt x="364066" y="0"/>
                  </a:lnTo>
                  <a:lnTo>
                    <a:pt x="0" y="12700"/>
                  </a:lnTo>
                  <a:lnTo>
                    <a:pt x="0" y="38100"/>
                  </a:lnTo>
                  <a:lnTo>
                    <a:pt x="38100" y="76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3945467" y="2777067"/>
              <a:ext cx="605366" cy="376766"/>
            </a:xfrm>
            <a:custGeom>
              <a:avLst/>
              <a:gdLst>
                <a:gd name="connsiteX0" fmla="*/ 76200 w 605366"/>
                <a:gd name="connsiteY0" fmla="*/ 359833 h 376766"/>
                <a:gd name="connsiteX1" fmla="*/ 76200 w 605366"/>
                <a:gd name="connsiteY1" fmla="*/ 313266 h 376766"/>
                <a:gd name="connsiteX2" fmla="*/ 76200 w 605366"/>
                <a:gd name="connsiteY2" fmla="*/ 279400 h 376766"/>
                <a:gd name="connsiteX3" fmla="*/ 55033 w 605366"/>
                <a:gd name="connsiteY3" fmla="*/ 241300 h 376766"/>
                <a:gd name="connsiteX4" fmla="*/ 50800 w 605366"/>
                <a:gd name="connsiteY4" fmla="*/ 207433 h 376766"/>
                <a:gd name="connsiteX5" fmla="*/ 25400 w 605366"/>
                <a:gd name="connsiteY5" fmla="*/ 169333 h 376766"/>
                <a:gd name="connsiteX6" fmla="*/ 0 w 605366"/>
                <a:gd name="connsiteY6" fmla="*/ 105833 h 376766"/>
                <a:gd name="connsiteX7" fmla="*/ 25400 w 605366"/>
                <a:gd name="connsiteY7" fmla="*/ 55033 h 376766"/>
                <a:gd name="connsiteX8" fmla="*/ 25400 w 605366"/>
                <a:gd name="connsiteY8" fmla="*/ 55033 h 376766"/>
                <a:gd name="connsiteX9" fmla="*/ 12700 w 605366"/>
                <a:gd name="connsiteY9" fmla="*/ 4233 h 376766"/>
                <a:gd name="connsiteX10" fmla="*/ 508000 w 605366"/>
                <a:gd name="connsiteY10" fmla="*/ 0 h 376766"/>
                <a:gd name="connsiteX11" fmla="*/ 524933 w 605366"/>
                <a:gd name="connsiteY11" fmla="*/ 33866 h 376766"/>
                <a:gd name="connsiteX12" fmla="*/ 508000 w 605366"/>
                <a:gd name="connsiteY12" fmla="*/ 63500 h 376766"/>
                <a:gd name="connsiteX13" fmla="*/ 533400 w 605366"/>
                <a:gd name="connsiteY13" fmla="*/ 101600 h 376766"/>
                <a:gd name="connsiteX14" fmla="*/ 571500 w 605366"/>
                <a:gd name="connsiteY14" fmla="*/ 139700 h 376766"/>
                <a:gd name="connsiteX15" fmla="*/ 605366 w 605366"/>
                <a:gd name="connsiteY15" fmla="*/ 182033 h 376766"/>
                <a:gd name="connsiteX16" fmla="*/ 596900 w 605366"/>
                <a:gd name="connsiteY16" fmla="*/ 228600 h 376766"/>
                <a:gd name="connsiteX17" fmla="*/ 550333 w 605366"/>
                <a:gd name="connsiteY17" fmla="*/ 262466 h 376766"/>
                <a:gd name="connsiteX18" fmla="*/ 516466 w 605366"/>
                <a:gd name="connsiteY18" fmla="*/ 279400 h 376766"/>
                <a:gd name="connsiteX19" fmla="*/ 520700 w 605366"/>
                <a:gd name="connsiteY19" fmla="*/ 325966 h 376766"/>
                <a:gd name="connsiteX20" fmla="*/ 520700 w 605366"/>
                <a:gd name="connsiteY20" fmla="*/ 359833 h 376766"/>
                <a:gd name="connsiteX21" fmla="*/ 482600 w 605366"/>
                <a:gd name="connsiteY21" fmla="*/ 376766 h 37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05366" h="376766">
                  <a:moveTo>
                    <a:pt x="76200" y="359833"/>
                  </a:moveTo>
                  <a:lnTo>
                    <a:pt x="76200" y="313266"/>
                  </a:lnTo>
                  <a:lnTo>
                    <a:pt x="76200" y="279400"/>
                  </a:lnTo>
                  <a:lnTo>
                    <a:pt x="55033" y="241300"/>
                  </a:lnTo>
                  <a:lnTo>
                    <a:pt x="50800" y="207433"/>
                  </a:lnTo>
                  <a:lnTo>
                    <a:pt x="25400" y="169333"/>
                  </a:lnTo>
                  <a:lnTo>
                    <a:pt x="0" y="105833"/>
                  </a:lnTo>
                  <a:lnTo>
                    <a:pt x="25400" y="55033"/>
                  </a:lnTo>
                  <a:lnTo>
                    <a:pt x="25400" y="55033"/>
                  </a:lnTo>
                  <a:lnTo>
                    <a:pt x="12700" y="4233"/>
                  </a:lnTo>
                  <a:lnTo>
                    <a:pt x="508000" y="0"/>
                  </a:lnTo>
                  <a:lnTo>
                    <a:pt x="524933" y="33866"/>
                  </a:lnTo>
                  <a:lnTo>
                    <a:pt x="508000" y="63500"/>
                  </a:lnTo>
                  <a:lnTo>
                    <a:pt x="533400" y="101600"/>
                  </a:lnTo>
                  <a:cubicBezTo>
                    <a:pt x="576782" y="140644"/>
                    <a:pt x="594717" y="139700"/>
                    <a:pt x="571500" y="139700"/>
                  </a:cubicBezTo>
                  <a:lnTo>
                    <a:pt x="605366" y="182033"/>
                  </a:lnTo>
                  <a:lnTo>
                    <a:pt x="596900" y="228600"/>
                  </a:lnTo>
                  <a:lnTo>
                    <a:pt x="550333" y="262466"/>
                  </a:lnTo>
                  <a:lnTo>
                    <a:pt x="516466" y="279400"/>
                  </a:lnTo>
                  <a:lnTo>
                    <a:pt x="520700" y="325966"/>
                  </a:lnTo>
                  <a:lnTo>
                    <a:pt x="520700" y="359833"/>
                  </a:lnTo>
                  <a:lnTo>
                    <a:pt x="482600" y="37676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3890433" y="2048933"/>
              <a:ext cx="76200" cy="711200"/>
            </a:xfrm>
            <a:custGeom>
              <a:avLst/>
              <a:gdLst>
                <a:gd name="connsiteX0" fmla="*/ 71967 w 76200"/>
                <a:gd name="connsiteY0" fmla="*/ 711200 h 711200"/>
                <a:gd name="connsiteX1" fmla="*/ 76200 w 76200"/>
                <a:gd name="connsiteY1" fmla="*/ 495300 h 711200"/>
                <a:gd name="connsiteX2" fmla="*/ 46567 w 76200"/>
                <a:gd name="connsiteY2" fmla="*/ 461434 h 711200"/>
                <a:gd name="connsiteX3" fmla="*/ 59267 w 76200"/>
                <a:gd name="connsiteY3" fmla="*/ 414867 h 711200"/>
                <a:gd name="connsiteX4" fmla="*/ 59267 w 76200"/>
                <a:gd name="connsiteY4" fmla="*/ 368300 h 711200"/>
                <a:gd name="connsiteX5" fmla="*/ 42334 w 76200"/>
                <a:gd name="connsiteY5" fmla="*/ 300567 h 711200"/>
                <a:gd name="connsiteX6" fmla="*/ 33867 w 76200"/>
                <a:gd name="connsiteY6" fmla="*/ 275167 h 711200"/>
                <a:gd name="connsiteX7" fmla="*/ 42334 w 76200"/>
                <a:gd name="connsiteY7" fmla="*/ 203200 h 711200"/>
                <a:gd name="connsiteX8" fmla="*/ 16934 w 76200"/>
                <a:gd name="connsiteY8" fmla="*/ 139700 h 711200"/>
                <a:gd name="connsiteX9" fmla="*/ 12700 w 76200"/>
                <a:gd name="connsiteY9" fmla="*/ 114300 h 711200"/>
                <a:gd name="connsiteX10" fmla="*/ 12700 w 76200"/>
                <a:gd name="connsiteY10" fmla="*/ 63500 h 711200"/>
                <a:gd name="connsiteX11" fmla="*/ 12700 w 76200"/>
                <a:gd name="connsiteY11" fmla="*/ 38100 h 711200"/>
                <a:gd name="connsiteX12" fmla="*/ 0 w 76200"/>
                <a:gd name="connsiteY12" fmla="*/ 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711200">
                  <a:moveTo>
                    <a:pt x="71967" y="711200"/>
                  </a:moveTo>
                  <a:lnTo>
                    <a:pt x="76200" y="495300"/>
                  </a:lnTo>
                  <a:lnTo>
                    <a:pt x="46567" y="461434"/>
                  </a:lnTo>
                  <a:lnTo>
                    <a:pt x="59267" y="414867"/>
                  </a:lnTo>
                  <a:lnTo>
                    <a:pt x="59267" y="368300"/>
                  </a:lnTo>
                  <a:lnTo>
                    <a:pt x="42334" y="300567"/>
                  </a:lnTo>
                  <a:lnTo>
                    <a:pt x="33867" y="275167"/>
                  </a:lnTo>
                  <a:lnTo>
                    <a:pt x="42334" y="203200"/>
                  </a:lnTo>
                  <a:lnTo>
                    <a:pt x="16934" y="139700"/>
                  </a:lnTo>
                  <a:lnTo>
                    <a:pt x="12700" y="114300"/>
                  </a:lnTo>
                  <a:lnTo>
                    <a:pt x="12700" y="63500"/>
                  </a:lnTo>
                  <a:lnTo>
                    <a:pt x="12700" y="381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4292600" y="2197100"/>
              <a:ext cx="309033" cy="575733"/>
            </a:xfrm>
            <a:custGeom>
              <a:avLst/>
              <a:gdLst>
                <a:gd name="connsiteX0" fmla="*/ 309033 w 309033"/>
                <a:gd name="connsiteY0" fmla="*/ 0 h 575733"/>
                <a:gd name="connsiteX1" fmla="*/ 279400 w 309033"/>
                <a:gd name="connsiteY1" fmla="*/ 84667 h 575733"/>
                <a:gd name="connsiteX2" fmla="*/ 215900 w 309033"/>
                <a:gd name="connsiteY2" fmla="*/ 84667 h 575733"/>
                <a:gd name="connsiteX3" fmla="*/ 135467 w 309033"/>
                <a:gd name="connsiteY3" fmla="*/ 143933 h 575733"/>
                <a:gd name="connsiteX4" fmla="*/ 63500 w 309033"/>
                <a:gd name="connsiteY4" fmla="*/ 169333 h 575733"/>
                <a:gd name="connsiteX5" fmla="*/ 63500 w 309033"/>
                <a:gd name="connsiteY5" fmla="*/ 232833 h 575733"/>
                <a:gd name="connsiteX6" fmla="*/ 0 w 309033"/>
                <a:gd name="connsiteY6" fmla="*/ 283633 h 575733"/>
                <a:gd name="connsiteX7" fmla="*/ 29633 w 309033"/>
                <a:gd name="connsiteY7" fmla="*/ 325967 h 575733"/>
                <a:gd name="connsiteX8" fmla="*/ 16933 w 309033"/>
                <a:gd name="connsiteY8" fmla="*/ 419100 h 575733"/>
                <a:gd name="connsiteX9" fmla="*/ 101600 w 309033"/>
                <a:gd name="connsiteY9" fmla="*/ 478367 h 575733"/>
                <a:gd name="connsiteX10" fmla="*/ 110067 w 309033"/>
                <a:gd name="connsiteY10" fmla="*/ 503767 h 575733"/>
                <a:gd name="connsiteX11" fmla="*/ 152400 w 309033"/>
                <a:gd name="connsiteY11" fmla="*/ 524933 h 575733"/>
                <a:gd name="connsiteX12" fmla="*/ 169333 w 309033"/>
                <a:gd name="connsiteY12" fmla="*/ 575733 h 57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033" h="575733">
                  <a:moveTo>
                    <a:pt x="309033" y="0"/>
                  </a:moveTo>
                  <a:lnTo>
                    <a:pt x="279400" y="84667"/>
                  </a:lnTo>
                  <a:lnTo>
                    <a:pt x="215900" y="84667"/>
                  </a:lnTo>
                  <a:lnTo>
                    <a:pt x="135467" y="143933"/>
                  </a:lnTo>
                  <a:lnTo>
                    <a:pt x="63500" y="169333"/>
                  </a:lnTo>
                  <a:lnTo>
                    <a:pt x="63500" y="232833"/>
                  </a:lnTo>
                  <a:lnTo>
                    <a:pt x="0" y="283633"/>
                  </a:lnTo>
                  <a:lnTo>
                    <a:pt x="29633" y="325967"/>
                  </a:lnTo>
                  <a:lnTo>
                    <a:pt x="16933" y="419100"/>
                  </a:lnTo>
                  <a:lnTo>
                    <a:pt x="101600" y="478367"/>
                  </a:lnTo>
                  <a:lnTo>
                    <a:pt x="110067" y="503767"/>
                  </a:lnTo>
                  <a:lnTo>
                    <a:pt x="152400" y="524933"/>
                  </a:lnTo>
                  <a:lnTo>
                    <a:pt x="169333" y="5757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4521200" y="2895600"/>
              <a:ext cx="241300" cy="8467"/>
            </a:xfrm>
            <a:custGeom>
              <a:avLst/>
              <a:gdLst>
                <a:gd name="connsiteX0" fmla="*/ 0 w 241300"/>
                <a:gd name="connsiteY0" fmla="*/ 8467 h 8467"/>
                <a:gd name="connsiteX1" fmla="*/ 241300 w 241300"/>
                <a:gd name="connsiteY1" fmla="*/ 0 h 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300" h="8467">
                  <a:moveTo>
                    <a:pt x="0" y="8467"/>
                  </a:moveTo>
                  <a:lnTo>
                    <a:pt x="241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4533900" y="2273300"/>
              <a:ext cx="664633" cy="728133"/>
            </a:xfrm>
            <a:custGeom>
              <a:avLst/>
              <a:gdLst>
                <a:gd name="connsiteX0" fmla="*/ 33867 w 664633"/>
                <a:gd name="connsiteY0" fmla="*/ 0 h 728133"/>
                <a:gd name="connsiteX1" fmla="*/ 0 w 664633"/>
                <a:gd name="connsiteY1" fmla="*/ 97367 h 728133"/>
                <a:gd name="connsiteX2" fmla="*/ 29633 w 664633"/>
                <a:gd name="connsiteY2" fmla="*/ 148167 h 728133"/>
                <a:gd name="connsiteX3" fmla="*/ 211667 w 664633"/>
                <a:gd name="connsiteY3" fmla="*/ 198967 h 728133"/>
                <a:gd name="connsiteX4" fmla="*/ 245533 w 664633"/>
                <a:gd name="connsiteY4" fmla="*/ 224367 h 728133"/>
                <a:gd name="connsiteX5" fmla="*/ 237067 w 664633"/>
                <a:gd name="connsiteY5" fmla="*/ 266700 h 728133"/>
                <a:gd name="connsiteX6" fmla="*/ 258233 w 664633"/>
                <a:gd name="connsiteY6" fmla="*/ 309033 h 728133"/>
                <a:gd name="connsiteX7" fmla="*/ 292100 w 664633"/>
                <a:gd name="connsiteY7" fmla="*/ 266700 h 728133"/>
                <a:gd name="connsiteX8" fmla="*/ 317500 w 664633"/>
                <a:gd name="connsiteY8" fmla="*/ 254000 h 728133"/>
                <a:gd name="connsiteX9" fmla="*/ 381000 w 664633"/>
                <a:gd name="connsiteY9" fmla="*/ 283633 h 728133"/>
                <a:gd name="connsiteX10" fmla="*/ 338667 w 664633"/>
                <a:gd name="connsiteY10" fmla="*/ 334433 h 728133"/>
                <a:gd name="connsiteX11" fmla="*/ 309033 w 664633"/>
                <a:gd name="connsiteY11" fmla="*/ 402167 h 728133"/>
                <a:gd name="connsiteX12" fmla="*/ 304800 w 664633"/>
                <a:gd name="connsiteY12" fmla="*/ 452967 h 728133"/>
                <a:gd name="connsiteX13" fmla="*/ 296333 w 664633"/>
                <a:gd name="connsiteY13" fmla="*/ 508000 h 728133"/>
                <a:gd name="connsiteX14" fmla="*/ 296333 w 664633"/>
                <a:gd name="connsiteY14" fmla="*/ 601133 h 728133"/>
                <a:gd name="connsiteX15" fmla="*/ 292100 w 664633"/>
                <a:gd name="connsiteY15" fmla="*/ 677333 h 728133"/>
                <a:gd name="connsiteX16" fmla="*/ 304800 w 664633"/>
                <a:gd name="connsiteY16" fmla="*/ 728133 h 728133"/>
                <a:gd name="connsiteX17" fmla="*/ 639233 w 664633"/>
                <a:gd name="connsiteY17" fmla="*/ 728133 h 728133"/>
                <a:gd name="connsiteX18" fmla="*/ 664633 w 664633"/>
                <a:gd name="connsiteY18" fmla="*/ 702733 h 72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4633" h="728133">
                  <a:moveTo>
                    <a:pt x="33867" y="0"/>
                  </a:moveTo>
                  <a:lnTo>
                    <a:pt x="0" y="97367"/>
                  </a:lnTo>
                  <a:lnTo>
                    <a:pt x="29633" y="148167"/>
                  </a:lnTo>
                  <a:lnTo>
                    <a:pt x="211667" y="198967"/>
                  </a:lnTo>
                  <a:lnTo>
                    <a:pt x="245533" y="224367"/>
                  </a:lnTo>
                  <a:lnTo>
                    <a:pt x="237067" y="266700"/>
                  </a:lnTo>
                  <a:lnTo>
                    <a:pt x="258233" y="309033"/>
                  </a:lnTo>
                  <a:lnTo>
                    <a:pt x="292100" y="266700"/>
                  </a:lnTo>
                  <a:lnTo>
                    <a:pt x="317500" y="254000"/>
                  </a:lnTo>
                  <a:lnTo>
                    <a:pt x="381000" y="283633"/>
                  </a:lnTo>
                  <a:lnTo>
                    <a:pt x="338667" y="334433"/>
                  </a:lnTo>
                  <a:lnTo>
                    <a:pt x="309033" y="402167"/>
                  </a:lnTo>
                  <a:lnTo>
                    <a:pt x="304800" y="452967"/>
                  </a:lnTo>
                  <a:lnTo>
                    <a:pt x="296333" y="508000"/>
                  </a:lnTo>
                  <a:lnTo>
                    <a:pt x="296333" y="601133"/>
                  </a:lnTo>
                  <a:lnTo>
                    <a:pt x="292100" y="677333"/>
                  </a:lnTo>
                  <a:lnTo>
                    <a:pt x="304800" y="728133"/>
                  </a:lnTo>
                  <a:lnTo>
                    <a:pt x="639233" y="728133"/>
                  </a:lnTo>
                  <a:lnTo>
                    <a:pt x="664633" y="7027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4652433" y="3009900"/>
              <a:ext cx="143934" cy="546100"/>
            </a:xfrm>
            <a:custGeom>
              <a:avLst/>
              <a:gdLst>
                <a:gd name="connsiteX0" fmla="*/ 135467 w 143934"/>
                <a:gd name="connsiteY0" fmla="*/ 0 h 546100"/>
                <a:gd name="connsiteX1" fmla="*/ 143934 w 143934"/>
                <a:gd name="connsiteY1" fmla="*/ 283633 h 546100"/>
                <a:gd name="connsiteX2" fmla="*/ 122767 w 143934"/>
                <a:gd name="connsiteY2" fmla="*/ 304800 h 546100"/>
                <a:gd name="connsiteX3" fmla="*/ 139700 w 143934"/>
                <a:gd name="connsiteY3" fmla="*/ 347133 h 546100"/>
                <a:gd name="connsiteX4" fmla="*/ 127000 w 143934"/>
                <a:gd name="connsiteY4" fmla="*/ 389467 h 546100"/>
                <a:gd name="connsiteX5" fmla="*/ 101600 w 143934"/>
                <a:gd name="connsiteY5" fmla="*/ 410633 h 546100"/>
                <a:gd name="connsiteX6" fmla="*/ 101600 w 143934"/>
                <a:gd name="connsiteY6" fmla="*/ 436033 h 546100"/>
                <a:gd name="connsiteX7" fmla="*/ 84667 w 143934"/>
                <a:gd name="connsiteY7" fmla="*/ 491067 h 546100"/>
                <a:gd name="connsiteX8" fmla="*/ 84667 w 143934"/>
                <a:gd name="connsiteY8" fmla="*/ 491067 h 546100"/>
                <a:gd name="connsiteX9" fmla="*/ 50800 w 143934"/>
                <a:gd name="connsiteY9" fmla="*/ 499533 h 546100"/>
                <a:gd name="connsiteX10" fmla="*/ 46567 w 143934"/>
                <a:gd name="connsiteY10" fmla="*/ 546100 h 546100"/>
                <a:gd name="connsiteX11" fmla="*/ 0 w 143934"/>
                <a:gd name="connsiteY11" fmla="*/ 54610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934" h="546100">
                  <a:moveTo>
                    <a:pt x="135467" y="0"/>
                  </a:moveTo>
                  <a:lnTo>
                    <a:pt x="143934" y="283633"/>
                  </a:lnTo>
                  <a:cubicBezTo>
                    <a:pt x="121864" y="310117"/>
                    <a:pt x="122767" y="320054"/>
                    <a:pt x="122767" y="304800"/>
                  </a:cubicBezTo>
                  <a:cubicBezTo>
                    <a:pt x="140182" y="352693"/>
                    <a:pt x="139700" y="367884"/>
                    <a:pt x="139700" y="347133"/>
                  </a:cubicBezTo>
                  <a:lnTo>
                    <a:pt x="127000" y="389467"/>
                  </a:lnTo>
                  <a:lnTo>
                    <a:pt x="101600" y="410633"/>
                  </a:lnTo>
                  <a:lnTo>
                    <a:pt x="101600" y="436033"/>
                  </a:lnTo>
                  <a:lnTo>
                    <a:pt x="84667" y="491067"/>
                  </a:lnTo>
                  <a:lnTo>
                    <a:pt x="84667" y="491067"/>
                  </a:lnTo>
                  <a:lnTo>
                    <a:pt x="50800" y="499533"/>
                  </a:lnTo>
                  <a:lnTo>
                    <a:pt x="46567" y="546100"/>
                  </a:lnTo>
                  <a:lnTo>
                    <a:pt x="0" y="5461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4745567" y="3001433"/>
              <a:ext cx="300566" cy="491067"/>
            </a:xfrm>
            <a:custGeom>
              <a:avLst/>
              <a:gdLst>
                <a:gd name="connsiteX0" fmla="*/ 300566 w 300566"/>
                <a:gd name="connsiteY0" fmla="*/ 0 h 491067"/>
                <a:gd name="connsiteX1" fmla="*/ 300566 w 300566"/>
                <a:gd name="connsiteY1" fmla="*/ 330200 h 491067"/>
                <a:gd name="connsiteX2" fmla="*/ 283633 w 300566"/>
                <a:gd name="connsiteY2" fmla="*/ 372534 h 491067"/>
                <a:gd name="connsiteX3" fmla="*/ 241300 w 300566"/>
                <a:gd name="connsiteY3" fmla="*/ 376767 h 491067"/>
                <a:gd name="connsiteX4" fmla="*/ 228600 w 300566"/>
                <a:gd name="connsiteY4" fmla="*/ 402167 h 491067"/>
                <a:gd name="connsiteX5" fmla="*/ 203200 w 300566"/>
                <a:gd name="connsiteY5" fmla="*/ 423334 h 491067"/>
                <a:gd name="connsiteX6" fmla="*/ 186266 w 300566"/>
                <a:gd name="connsiteY6" fmla="*/ 452967 h 491067"/>
                <a:gd name="connsiteX7" fmla="*/ 160866 w 300566"/>
                <a:gd name="connsiteY7" fmla="*/ 440267 h 491067"/>
                <a:gd name="connsiteX8" fmla="*/ 160866 w 300566"/>
                <a:gd name="connsiteY8" fmla="*/ 440267 h 491067"/>
                <a:gd name="connsiteX9" fmla="*/ 135466 w 300566"/>
                <a:gd name="connsiteY9" fmla="*/ 457200 h 491067"/>
                <a:gd name="connsiteX10" fmla="*/ 105833 w 300566"/>
                <a:gd name="connsiteY10" fmla="*/ 457200 h 491067"/>
                <a:gd name="connsiteX11" fmla="*/ 105833 w 300566"/>
                <a:gd name="connsiteY11" fmla="*/ 457200 h 491067"/>
                <a:gd name="connsiteX12" fmla="*/ 71966 w 300566"/>
                <a:gd name="connsiteY12" fmla="*/ 474134 h 491067"/>
                <a:gd name="connsiteX13" fmla="*/ 42333 w 300566"/>
                <a:gd name="connsiteY13" fmla="*/ 461434 h 491067"/>
                <a:gd name="connsiteX14" fmla="*/ 0 w 300566"/>
                <a:gd name="connsiteY14" fmla="*/ 491067 h 49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0566" h="491067">
                  <a:moveTo>
                    <a:pt x="300566" y="0"/>
                  </a:moveTo>
                  <a:lnTo>
                    <a:pt x="300566" y="330200"/>
                  </a:lnTo>
                  <a:lnTo>
                    <a:pt x="283633" y="372534"/>
                  </a:lnTo>
                  <a:lnTo>
                    <a:pt x="241300" y="376767"/>
                  </a:lnTo>
                  <a:lnTo>
                    <a:pt x="228600" y="402167"/>
                  </a:lnTo>
                  <a:lnTo>
                    <a:pt x="203200" y="423334"/>
                  </a:lnTo>
                  <a:lnTo>
                    <a:pt x="186266" y="452967"/>
                  </a:lnTo>
                  <a:lnTo>
                    <a:pt x="160866" y="440267"/>
                  </a:lnTo>
                  <a:lnTo>
                    <a:pt x="160866" y="440267"/>
                  </a:lnTo>
                  <a:lnTo>
                    <a:pt x="135466" y="457200"/>
                  </a:lnTo>
                  <a:lnTo>
                    <a:pt x="105833" y="457200"/>
                  </a:lnTo>
                  <a:lnTo>
                    <a:pt x="105833" y="457200"/>
                  </a:lnTo>
                  <a:lnTo>
                    <a:pt x="71966" y="474134"/>
                  </a:lnTo>
                  <a:lnTo>
                    <a:pt x="42333" y="461434"/>
                  </a:lnTo>
                  <a:lnTo>
                    <a:pt x="0" y="4910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5050367" y="2933700"/>
              <a:ext cx="393700" cy="465667"/>
            </a:xfrm>
            <a:custGeom>
              <a:avLst/>
              <a:gdLst>
                <a:gd name="connsiteX0" fmla="*/ 0 w 393700"/>
                <a:gd name="connsiteY0" fmla="*/ 385233 h 465667"/>
                <a:gd name="connsiteX1" fmla="*/ 38100 w 393700"/>
                <a:gd name="connsiteY1" fmla="*/ 393700 h 465667"/>
                <a:gd name="connsiteX2" fmla="*/ 59266 w 393700"/>
                <a:gd name="connsiteY2" fmla="*/ 427567 h 465667"/>
                <a:gd name="connsiteX3" fmla="*/ 93133 w 393700"/>
                <a:gd name="connsiteY3" fmla="*/ 448733 h 465667"/>
                <a:gd name="connsiteX4" fmla="*/ 118533 w 393700"/>
                <a:gd name="connsiteY4" fmla="*/ 436033 h 465667"/>
                <a:gd name="connsiteX5" fmla="*/ 156633 w 393700"/>
                <a:gd name="connsiteY5" fmla="*/ 440267 h 465667"/>
                <a:gd name="connsiteX6" fmla="*/ 156633 w 393700"/>
                <a:gd name="connsiteY6" fmla="*/ 440267 h 465667"/>
                <a:gd name="connsiteX7" fmla="*/ 207433 w 393700"/>
                <a:gd name="connsiteY7" fmla="*/ 465667 h 465667"/>
                <a:gd name="connsiteX8" fmla="*/ 241300 w 393700"/>
                <a:gd name="connsiteY8" fmla="*/ 444500 h 465667"/>
                <a:gd name="connsiteX9" fmla="*/ 258233 w 393700"/>
                <a:gd name="connsiteY9" fmla="*/ 402167 h 465667"/>
                <a:gd name="connsiteX10" fmla="*/ 279400 w 393700"/>
                <a:gd name="connsiteY10" fmla="*/ 385233 h 465667"/>
                <a:gd name="connsiteX11" fmla="*/ 300566 w 393700"/>
                <a:gd name="connsiteY11" fmla="*/ 368300 h 465667"/>
                <a:gd name="connsiteX12" fmla="*/ 334433 w 393700"/>
                <a:gd name="connsiteY12" fmla="*/ 355600 h 465667"/>
                <a:gd name="connsiteX13" fmla="*/ 364066 w 393700"/>
                <a:gd name="connsiteY13" fmla="*/ 325967 h 465667"/>
                <a:gd name="connsiteX14" fmla="*/ 372533 w 393700"/>
                <a:gd name="connsiteY14" fmla="*/ 292100 h 465667"/>
                <a:gd name="connsiteX15" fmla="*/ 381000 w 393700"/>
                <a:gd name="connsiteY15" fmla="*/ 241300 h 465667"/>
                <a:gd name="connsiteX16" fmla="*/ 393700 w 393700"/>
                <a:gd name="connsiteY16" fmla="*/ 203200 h 465667"/>
                <a:gd name="connsiteX17" fmla="*/ 389466 w 393700"/>
                <a:gd name="connsiteY17" fmla="*/ 0 h 46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3700" h="465667">
                  <a:moveTo>
                    <a:pt x="0" y="385233"/>
                  </a:moveTo>
                  <a:lnTo>
                    <a:pt x="38100" y="393700"/>
                  </a:lnTo>
                  <a:lnTo>
                    <a:pt x="59266" y="427567"/>
                  </a:lnTo>
                  <a:lnTo>
                    <a:pt x="93133" y="448733"/>
                  </a:lnTo>
                  <a:lnTo>
                    <a:pt x="118533" y="436033"/>
                  </a:lnTo>
                  <a:lnTo>
                    <a:pt x="156633" y="440267"/>
                  </a:lnTo>
                  <a:lnTo>
                    <a:pt x="156633" y="440267"/>
                  </a:lnTo>
                  <a:lnTo>
                    <a:pt x="207433" y="465667"/>
                  </a:lnTo>
                  <a:lnTo>
                    <a:pt x="241300" y="444500"/>
                  </a:lnTo>
                  <a:lnTo>
                    <a:pt x="258233" y="402167"/>
                  </a:lnTo>
                  <a:lnTo>
                    <a:pt x="279400" y="385233"/>
                  </a:lnTo>
                  <a:lnTo>
                    <a:pt x="300566" y="368300"/>
                  </a:lnTo>
                  <a:lnTo>
                    <a:pt x="334433" y="355600"/>
                  </a:lnTo>
                  <a:lnTo>
                    <a:pt x="364066" y="325967"/>
                  </a:lnTo>
                  <a:lnTo>
                    <a:pt x="372533" y="292100"/>
                  </a:lnTo>
                  <a:lnTo>
                    <a:pt x="381000" y="241300"/>
                  </a:lnTo>
                  <a:lnTo>
                    <a:pt x="393700" y="203200"/>
                  </a:lnTo>
                  <a:cubicBezTo>
                    <a:pt x="392289" y="135467"/>
                    <a:pt x="389466" y="0"/>
                    <a:pt x="389466" y="0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5503333" y="2916767"/>
              <a:ext cx="558800" cy="182033"/>
            </a:xfrm>
            <a:custGeom>
              <a:avLst/>
              <a:gdLst>
                <a:gd name="connsiteX0" fmla="*/ 0 w 558800"/>
                <a:gd name="connsiteY0" fmla="*/ 0 h 182033"/>
                <a:gd name="connsiteX1" fmla="*/ 8467 w 558800"/>
                <a:gd name="connsiteY1" fmla="*/ 55033 h 182033"/>
                <a:gd name="connsiteX2" fmla="*/ 414867 w 558800"/>
                <a:gd name="connsiteY2" fmla="*/ 50800 h 182033"/>
                <a:gd name="connsiteX3" fmla="*/ 474134 w 558800"/>
                <a:gd name="connsiteY3" fmla="*/ 139700 h 182033"/>
                <a:gd name="connsiteX4" fmla="*/ 558800 w 558800"/>
                <a:gd name="connsiteY4" fmla="*/ 182033 h 1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800" h="182033">
                  <a:moveTo>
                    <a:pt x="0" y="0"/>
                  </a:moveTo>
                  <a:lnTo>
                    <a:pt x="8467" y="55033"/>
                  </a:lnTo>
                  <a:lnTo>
                    <a:pt x="414867" y="50800"/>
                  </a:lnTo>
                  <a:lnTo>
                    <a:pt x="474134" y="139700"/>
                  </a:lnTo>
                  <a:lnTo>
                    <a:pt x="558800" y="1820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5211233" y="3382433"/>
              <a:ext cx="93134" cy="207434"/>
            </a:xfrm>
            <a:custGeom>
              <a:avLst/>
              <a:gdLst>
                <a:gd name="connsiteX0" fmla="*/ 0 w 93134"/>
                <a:gd name="connsiteY0" fmla="*/ 207434 h 207434"/>
                <a:gd name="connsiteX1" fmla="*/ 33867 w 93134"/>
                <a:gd name="connsiteY1" fmla="*/ 156634 h 207434"/>
                <a:gd name="connsiteX2" fmla="*/ 93134 w 93134"/>
                <a:gd name="connsiteY2" fmla="*/ 118534 h 207434"/>
                <a:gd name="connsiteX3" fmla="*/ 59267 w 93134"/>
                <a:gd name="connsiteY3" fmla="*/ 84667 h 207434"/>
                <a:gd name="connsiteX4" fmla="*/ 46567 w 93134"/>
                <a:gd name="connsiteY4" fmla="*/ 46567 h 207434"/>
                <a:gd name="connsiteX5" fmla="*/ 50800 w 93134"/>
                <a:gd name="connsiteY5" fmla="*/ 0 h 20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134" h="207434">
                  <a:moveTo>
                    <a:pt x="0" y="207434"/>
                  </a:moveTo>
                  <a:lnTo>
                    <a:pt x="33867" y="156634"/>
                  </a:lnTo>
                  <a:lnTo>
                    <a:pt x="93134" y="118534"/>
                  </a:lnTo>
                  <a:lnTo>
                    <a:pt x="59267" y="84667"/>
                  </a:lnTo>
                  <a:lnTo>
                    <a:pt x="46567" y="46567"/>
                  </a:lnTo>
                  <a:lnTo>
                    <a:pt x="508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5444067" y="3048000"/>
              <a:ext cx="533400" cy="207433"/>
            </a:xfrm>
            <a:custGeom>
              <a:avLst/>
              <a:gdLst>
                <a:gd name="connsiteX0" fmla="*/ 0 w 533400"/>
                <a:gd name="connsiteY0" fmla="*/ 105833 h 207433"/>
                <a:gd name="connsiteX1" fmla="*/ 4233 w 533400"/>
                <a:gd name="connsiteY1" fmla="*/ 207433 h 207433"/>
                <a:gd name="connsiteX2" fmla="*/ 482600 w 533400"/>
                <a:gd name="connsiteY2" fmla="*/ 194733 h 207433"/>
                <a:gd name="connsiteX3" fmla="*/ 533400 w 533400"/>
                <a:gd name="connsiteY3" fmla="*/ 156633 h 207433"/>
                <a:gd name="connsiteX4" fmla="*/ 499533 w 533400"/>
                <a:gd name="connsiteY4" fmla="*/ 101600 h 207433"/>
                <a:gd name="connsiteX5" fmla="*/ 499533 w 533400"/>
                <a:gd name="connsiteY5" fmla="*/ 63500 h 207433"/>
                <a:gd name="connsiteX6" fmla="*/ 529166 w 533400"/>
                <a:gd name="connsiteY6" fmla="*/ 0 h 20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07433">
                  <a:moveTo>
                    <a:pt x="0" y="105833"/>
                  </a:moveTo>
                  <a:lnTo>
                    <a:pt x="4233" y="207433"/>
                  </a:lnTo>
                  <a:lnTo>
                    <a:pt x="482600" y="194733"/>
                  </a:lnTo>
                  <a:lnTo>
                    <a:pt x="533400" y="156633"/>
                  </a:lnTo>
                  <a:lnTo>
                    <a:pt x="499533" y="101600"/>
                  </a:lnTo>
                  <a:lnTo>
                    <a:pt x="499533" y="63500"/>
                  </a:lnTo>
                  <a:lnTo>
                    <a:pt x="529166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5534025" y="3241675"/>
              <a:ext cx="400050" cy="219075"/>
            </a:xfrm>
            <a:custGeom>
              <a:avLst/>
              <a:gdLst>
                <a:gd name="connsiteX0" fmla="*/ 0 w 400050"/>
                <a:gd name="connsiteY0" fmla="*/ 0 h 219075"/>
                <a:gd name="connsiteX1" fmla="*/ 6350 w 400050"/>
                <a:gd name="connsiteY1" fmla="*/ 60325 h 219075"/>
                <a:gd name="connsiteX2" fmla="*/ 34925 w 400050"/>
                <a:gd name="connsiteY2" fmla="*/ 41275 h 219075"/>
                <a:gd name="connsiteX3" fmla="*/ 57150 w 400050"/>
                <a:gd name="connsiteY3" fmla="*/ 41275 h 219075"/>
                <a:gd name="connsiteX4" fmla="*/ 82550 w 400050"/>
                <a:gd name="connsiteY4" fmla="*/ 38100 h 219075"/>
                <a:gd name="connsiteX5" fmla="*/ 104775 w 400050"/>
                <a:gd name="connsiteY5" fmla="*/ 19050 h 219075"/>
                <a:gd name="connsiteX6" fmla="*/ 152400 w 400050"/>
                <a:gd name="connsiteY6" fmla="*/ 25400 h 219075"/>
                <a:gd name="connsiteX7" fmla="*/ 171450 w 400050"/>
                <a:gd name="connsiteY7" fmla="*/ 63500 h 219075"/>
                <a:gd name="connsiteX8" fmla="*/ 200025 w 400050"/>
                <a:gd name="connsiteY8" fmla="*/ 88900 h 219075"/>
                <a:gd name="connsiteX9" fmla="*/ 234950 w 400050"/>
                <a:gd name="connsiteY9" fmla="*/ 107950 h 219075"/>
                <a:gd name="connsiteX10" fmla="*/ 209550 w 400050"/>
                <a:gd name="connsiteY10" fmla="*/ 161925 h 219075"/>
                <a:gd name="connsiteX11" fmla="*/ 222250 w 400050"/>
                <a:gd name="connsiteY11" fmla="*/ 177800 h 219075"/>
                <a:gd name="connsiteX12" fmla="*/ 263525 w 400050"/>
                <a:gd name="connsiteY12" fmla="*/ 190500 h 219075"/>
                <a:gd name="connsiteX13" fmla="*/ 285750 w 400050"/>
                <a:gd name="connsiteY13" fmla="*/ 215900 h 219075"/>
                <a:gd name="connsiteX14" fmla="*/ 333375 w 400050"/>
                <a:gd name="connsiteY14" fmla="*/ 219075 h 219075"/>
                <a:gd name="connsiteX15" fmla="*/ 400050 w 400050"/>
                <a:gd name="connsiteY15" fmla="*/ 21272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050" h="219075">
                  <a:moveTo>
                    <a:pt x="0" y="0"/>
                  </a:moveTo>
                  <a:lnTo>
                    <a:pt x="6350" y="60325"/>
                  </a:lnTo>
                  <a:lnTo>
                    <a:pt x="34925" y="41275"/>
                  </a:lnTo>
                  <a:lnTo>
                    <a:pt x="57150" y="41275"/>
                  </a:lnTo>
                  <a:lnTo>
                    <a:pt x="82550" y="38100"/>
                  </a:lnTo>
                  <a:lnTo>
                    <a:pt x="104775" y="19050"/>
                  </a:lnTo>
                  <a:lnTo>
                    <a:pt x="152400" y="25400"/>
                  </a:lnTo>
                  <a:lnTo>
                    <a:pt x="171450" y="63500"/>
                  </a:lnTo>
                  <a:lnTo>
                    <a:pt x="200025" y="88900"/>
                  </a:lnTo>
                  <a:lnTo>
                    <a:pt x="234950" y="107950"/>
                  </a:lnTo>
                  <a:lnTo>
                    <a:pt x="209550" y="161925"/>
                  </a:lnTo>
                  <a:lnTo>
                    <a:pt x="222250" y="177800"/>
                  </a:lnTo>
                  <a:lnTo>
                    <a:pt x="263525" y="190500"/>
                  </a:lnTo>
                  <a:lnTo>
                    <a:pt x="285750" y="215900"/>
                  </a:lnTo>
                  <a:lnTo>
                    <a:pt x="333375" y="219075"/>
                  </a:lnTo>
                  <a:lnTo>
                    <a:pt x="400050" y="212725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5873750" y="3241675"/>
              <a:ext cx="85725" cy="155575"/>
            </a:xfrm>
            <a:custGeom>
              <a:avLst/>
              <a:gdLst>
                <a:gd name="connsiteX0" fmla="*/ 0 w 85725"/>
                <a:gd name="connsiteY0" fmla="*/ 0 h 155575"/>
                <a:gd name="connsiteX1" fmla="*/ 19050 w 85725"/>
                <a:gd name="connsiteY1" fmla="*/ 155575 h 155575"/>
                <a:gd name="connsiteX2" fmla="*/ 85725 w 85725"/>
                <a:gd name="connsiteY2" fmla="*/ 155575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55575">
                  <a:moveTo>
                    <a:pt x="0" y="0"/>
                  </a:moveTo>
                  <a:lnTo>
                    <a:pt x="19050" y="155575"/>
                  </a:lnTo>
                  <a:lnTo>
                    <a:pt x="85725" y="155575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5915025" y="3241675"/>
              <a:ext cx="50800" cy="85725"/>
            </a:xfrm>
            <a:custGeom>
              <a:avLst/>
              <a:gdLst>
                <a:gd name="connsiteX0" fmla="*/ 0 w 50800"/>
                <a:gd name="connsiteY0" fmla="*/ 0 h 85725"/>
                <a:gd name="connsiteX1" fmla="*/ 0 w 50800"/>
                <a:gd name="connsiteY1" fmla="*/ 34925 h 85725"/>
                <a:gd name="connsiteX2" fmla="*/ 19050 w 50800"/>
                <a:gd name="connsiteY2" fmla="*/ 69850 h 85725"/>
                <a:gd name="connsiteX3" fmla="*/ 50800 w 50800"/>
                <a:gd name="connsiteY3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00" h="85725">
                  <a:moveTo>
                    <a:pt x="0" y="0"/>
                  </a:moveTo>
                  <a:lnTo>
                    <a:pt x="0" y="34925"/>
                  </a:lnTo>
                  <a:lnTo>
                    <a:pt x="19050" y="69850"/>
                  </a:lnTo>
                  <a:lnTo>
                    <a:pt x="50800" y="85725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6318250" y="2562225"/>
              <a:ext cx="41275" cy="292100"/>
            </a:xfrm>
            <a:custGeom>
              <a:avLst/>
              <a:gdLst>
                <a:gd name="connsiteX0" fmla="*/ 0 w 41275"/>
                <a:gd name="connsiteY0" fmla="*/ 0 h 292100"/>
                <a:gd name="connsiteX1" fmla="*/ 9525 w 41275"/>
                <a:gd name="connsiteY1" fmla="*/ 241300 h 292100"/>
                <a:gd name="connsiteX2" fmla="*/ 41275 w 41275"/>
                <a:gd name="connsiteY2" fmla="*/ 292100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75" h="292100">
                  <a:moveTo>
                    <a:pt x="0" y="0"/>
                  </a:moveTo>
                  <a:lnTo>
                    <a:pt x="9525" y="241300"/>
                  </a:lnTo>
                  <a:lnTo>
                    <a:pt x="41275" y="2921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6092825" y="2965450"/>
              <a:ext cx="155575" cy="111125"/>
            </a:xfrm>
            <a:custGeom>
              <a:avLst/>
              <a:gdLst>
                <a:gd name="connsiteX0" fmla="*/ 155575 w 155575"/>
                <a:gd name="connsiteY0" fmla="*/ 0 h 111125"/>
                <a:gd name="connsiteX1" fmla="*/ 0 w 155575"/>
                <a:gd name="connsiteY1" fmla="*/ 0 h 111125"/>
                <a:gd name="connsiteX2" fmla="*/ 9525 w 155575"/>
                <a:gd name="connsiteY2" fmla="*/ 111125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75" h="111125">
                  <a:moveTo>
                    <a:pt x="155575" y="0"/>
                  </a:moveTo>
                  <a:lnTo>
                    <a:pt x="0" y="0"/>
                  </a:lnTo>
                  <a:lnTo>
                    <a:pt x="9525" y="111125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6242050" y="2965450"/>
              <a:ext cx="79375" cy="88900"/>
            </a:xfrm>
            <a:custGeom>
              <a:avLst/>
              <a:gdLst>
                <a:gd name="connsiteX0" fmla="*/ 3175 w 79375"/>
                <a:gd name="connsiteY0" fmla="*/ 88900 h 88900"/>
                <a:gd name="connsiteX1" fmla="*/ 0 w 79375"/>
                <a:gd name="connsiteY1" fmla="*/ 12700 h 88900"/>
                <a:gd name="connsiteX2" fmla="*/ 44450 w 79375"/>
                <a:gd name="connsiteY2" fmla="*/ 0 h 88900"/>
                <a:gd name="connsiteX3" fmla="*/ 79375 w 79375"/>
                <a:gd name="connsiteY3" fmla="*/ 34925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75" h="88900">
                  <a:moveTo>
                    <a:pt x="3175" y="88900"/>
                  </a:moveTo>
                  <a:lnTo>
                    <a:pt x="0" y="12700"/>
                  </a:lnTo>
                  <a:lnTo>
                    <a:pt x="44450" y="0"/>
                  </a:lnTo>
                  <a:lnTo>
                    <a:pt x="79375" y="34925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6092825" y="2581275"/>
              <a:ext cx="25400" cy="371475"/>
            </a:xfrm>
            <a:custGeom>
              <a:avLst/>
              <a:gdLst>
                <a:gd name="connsiteX0" fmla="*/ 0 w 25400"/>
                <a:gd name="connsiteY0" fmla="*/ 371475 h 371475"/>
                <a:gd name="connsiteX1" fmla="*/ 25400 w 25400"/>
                <a:gd name="connsiteY1" fmla="*/ 292100 h 371475"/>
                <a:gd name="connsiteX2" fmla="*/ 25400 w 25400"/>
                <a:gd name="connsiteY2" fmla="*/ 187325 h 371475"/>
                <a:gd name="connsiteX3" fmla="*/ 12700 w 25400"/>
                <a:gd name="connsiteY3" fmla="*/ 168275 h 371475"/>
                <a:gd name="connsiteX4" fmla="*/ 15875 w 25400"/>
                <a:gd name="connsiteY4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371475">
                  <a:moveTo>
                    <a:pt x="0" y="371475"/>
                  </a:moveTo>
                  <a:lnTo>
                    <a:pt x="25400" y="292100"/>
                  </a:lnTo>
                  <a:lnTo>
                    <a:pt x="25400" y="187325"/>
                  </a:lnTo>
                  <a:lnTo>
                    <a:pt x="12700" y="168275"/>
                  </a:lnTo>
                  <a:cubicBezTo>
                    <a:pt x="13758" y="112183"/>
                    <a:pt x="15875" y="0"/>
                    <a:pt x="15875" y="0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Freihandform 64"/>
            <p:cNvSpPr/>
            <p:nvPr/>
          </p:nvSpPr>
          <p:spPr>
            <a:xfrm>
              <a:off x="6115050" y="2593975"/>
              <a:ext cx="161925" cy="285750"/>
            </a:xfrm>
            <a:custGeom>
              <a:avLst/>
              <a:gdLst>
                <a:gd name="connsiteX0" fmla="*/ 161925 w 161925"/>
                <a:gd name="connsiteY0" fmla="*/ 0 h 285750"/>
                <a:gd name="connsiteX1" fmla="*/ 161925 w 161925"/>
                <a:gd name="connsiteY1" fmla="*/ 60325 h 285750"/>
                <a:gd name="connsiteX2" fmla="*/ 107950 w 161925"/>
                <a:gd name="connsiteY2" fmla="*/ 92075 h 285750"/>
                <a:gd name="connsiteX3" fmla="*/ 107950 w 161925"/>
                <a:gd name="connsiteY3" fmla="*/ 133350 h 285750"/>
                <a:gd name="connsiteX4" fmla="*/ 79375 w 161925"/>
                <a:gd name="connsiteY4" fmla="*/ 187325 h 285750"/>
                <a:gd name="connsiteX5" fmla="*/ 69850 w 161925"/>
                <a:gd name="connsiteY5" fmla="*/ 225425 h 285750"/>
                <a:gd name="connsiteX6" fmla="*/ 69850 w 161925"/>
                <a:gd name="connsiteY6" fmla="*/ 257175 h 285750"/>
                <a:gd name="connsiteX7" fmla="*/ 73025 w 161925"/>
                <a:gd name="connsiteY7" fmla="*/ 285750 h 285750"/>
                <a:gd name="connsiteX8" fmla="*/ 0 w 161925"/>
                <a:gd name="connsiteY8" fmla="*/ 27940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285750">
                  <a:moveTo>
                    <a:pt x="161925" y="0"/>
                  </a:moveTo>
                  <a:lnTo>
                    <a:pt x="161925" y="60325"/>
                  </a:lnTo>
                  <a:lnTo>
                    <a:pt x="107950" y="92075"/>
                  </a:lnTo>
                  <a:lnTo>
                    <a:pt x="107950" y="133350"/>
                  </a:lnTo>
                  <a:lnTo>
                    <a:pt x="79375" y="187325"/>
                  </a:lnTo>
                  <a:lnTo>
                    <a:pt x="69850" y="225425"/>
                  </a:lnTo>
                  <a:lnTo>
                    <a:pt x="69850" y="257175"/>
                  </a:lnTo>
                  <a:lnTo>
                    <a:pt x="73025" y="285750"/>
                  </a:lnTo>
                  <a:lnTo>
                    <a:pt x="0" y="2794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6188075" y="2870200"/>
              <a:ext cx="155575" cy="12700"/>
            </a:xfrm>
            <a:custGeom>
              <a:avLst/>
              <a:gdLst>
                <a:gd name="connsiteX0" fmla="*/ 0 w 155575"/>
                <a:gd name="connsiteY0" fmla="*/ 9525 h 12700"/>
                <a:gd name="connsiteX1" fmla="*/ 111125 w 155575"/>
                <a:gd name="connsiteY1" fmla="*/ 12700 h 12700"/>
                <a:gd name="connsiteX2" fmla="*/ 155575 w 155575"/>
                <a:gd name="connsiteY2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75" h="12700">
                  <a:moveTo>
                    <a:pt x="0" y="9525"/>
                  </a:moveTo>
                  <a:lnTo>
                    <a:pt x="111125" y="12700"/>
                  </a:lnTo>
                  <a:lnTo>
                    <a:pt x="155575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Freihandform 66"/>
            <p:cNvSpPr/>
            <p:nvPr/>
          </p:nvSpPr>
          <p:spPr>
            <a:xfrm>
              <a:off x="4127500" y="3551767"/>
              <a:ext cx="8467" cy="67733"/>
            </a:xfrm>
            <a:custGeom>
              <a:avLst/>
              <a:gdLst>
                <a:gd name="connsiteX0" fmla="*/ 0 w 8467"/>
                <a:gd name="connsiteY0" fmla="*/ 0 h 67733"/>
                <a:gd name="connsiteX1" fmla="*/ 8467 w 8467"/>
                <a:gd name="connsiteY1" fmla="*/ 67733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67" h="67733">
                  <a:moveTo>
                    <a:pt x="0" y="0"/>
                  </a:moveTo>
                  <a:lnTo>
                    <a:pt x="8467" y="677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8" name="Gruppierung 116"/>
            <p:cNvGrpSpPr/>
            <p:nvPr/>
          </p:nvGrpSpPr>
          <p:grpSpPr>
            <a:xfrm>
              <a:off x="5726112" y="3202801"/>
              <a:ext cx="1216025" cy="276999"/>
              <a:chOff x="4070350" y="3561433"/>
              <a:chExt cx="1216025" cy="276999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4070350" y="36629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6" name="Textfeld 85"/>
              <p:cNvSpPr txBox="1"/>
              <p:nvPr/>
            </p:nvSpPr>
            <p:spPr>
              <a:xfrm>
                <a:off x="4133850" y="3561433"/>
                <a:ext cx="115252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Washington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69" name="Freihandform 68"/>
            <p:cNvSpPr/>
            <p:nvPr/>
          </p:nvSpPr>
          <p:spPr>
            <a:xfrm>
              <a:off x="5304367" y="3297767"/>
              <a:ext cx="402166" cy="254000"/>
            </a:xfrm>
            <a:custGeom>
              <a:avLst/>
              <a:gdLst>
                <a:gd name="connsiteX0" fmla="*/ 0 w 402166"/>
                <a:gd name="connsiteY0" fmla="*/ 211666 h 254000"/>
                <a:gd name="connsiteX1" fmla="*/ 33866 w 402166"/>
                <a:gd name="connsiteY1" fmla="*/ 254000 h 254000"/>
                <a:gd name="connsiteX2" fmla="*/ 63500 w 402166"/>
                <a:gd name="connsiteY2" fmla="*/ 232833 h 254000"/>
                <a:gd name="connsiteX3" fmla="*/ 88900 w 402166"/>
                <a:gd name="connsiteY3" fmla="*/ 245533 h 254000"/>
                <a:gd name="connsiteX4" fmla="*/ 105833 w 402166"/>
                <a:gd name="connsiteY4" fmla="*/ 220133 h 254000"/>
                <a:gd name="connsiteX5" fmla="*/ 152400 w 402166"/>
                <a:gd name="connsiteY5" fmla="*/ 220133 h 254000"/>
                <a:gd name="connsiteX6" fmla="*/ 169333 w 402166"/>
                <a:gd name="connsiteY6" fmla="*/ 186266 h 254000"/>
                <a:gd name="connsiteX7" fmla="*/ 194733 w 402166"/>
                <a:gd name="connsiteY7" fmla="*/ 143933 h 254000"/>
                <a:gd name="connsiteX8" fmla="*/ 207433 w 402166"/>
                <a:gd name="connsiteY8" fmla="*/ 101600 h 254000"/>
                <a:gd name="connsiteX9" fmla="*/ 207433 w 402166"/>
                <a:gd name="connsiteY9" fmla="*/ 101600 h 254000"/>
                <a:gd name="connsiteX10" fmla="*/ 224366 w 402166"/>
                <a:gd name="connsiteY10" fmla="*/ 84666 h 254000"/>
                <a:gd name="connsiteX11" fmla="*/ 245533 w 402166"/>
                <a:gd name="connsiteY11" fmla="*/ 105833 h 254000"/>
                <a:gd name="connsiteX12" fmla="*/ 279400 w 402166"/>
                <a:gd name="connsiteY12" fmla="*/ 59266 h 254000"/>
                <a:gd name="connsiteX13" fmla="*/ 279400 w 402166"/>
                <a:gd name="connsiteY13" fmla="*/ 59266 h 254000"/>
                <a:gd name="connsiteX14" fmla="*/ 279400 w 402166"/>
                <a:gd name="connsiteY14" fmla="*/ 59266 h 254000"/>
                <a:gd name="connsiteX15" fmla="*/ 330200 w 402166"/>
                <a:gd name="connsiteY15" fmla="*/ 29633 h 254000"/>
                <a:gd name="connsiteX16" fmla="*/ 342900 w 402166"/>
                <a:gd name="connsiteY16" fmla="*/ 0 h 254000"/>
                <a:gd name="connsiteX17" fmla="*/ 342900 w 402166"/>
                <a:gd name="connsiteY17" fmla="*/ 0 h 254000"/>
                <a:gd name="connsiteX18" fmla="*/ 402166 w 402166"/>
                <a:gd name="connsiteY18" fmla="*/ 4233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2166" h="254000">
                  <a:moveTo>
                    <a:pt x="0" y="211666"/>
                  </a:moveTo>
                  <a:lnTo>
                    <a:pt x="33866" y="254000"/>
                  </a:lnTo>
                  <a:lnTo>
                    <a:pt x="63500" y="232833"/>
                  </a:lnTo>
                  <a:lnTo>
                    <a:pt x="88900" y="245533"/>
                  </a:lnTo>
                  <a:lnTo>
                    <a:pt x="105833" y="220133"/>
                  </a:lnTo>
                  <a:lnTo>
                    <a:pt x="152400" y="220133"/>
                  </a:lnTo>
                  <a:lnTo>
                    <a:pt x="169333" y="186266"/>
                  </a:lnTo>
                  <a:lnTo>
                    <a:pt x="194733" y="143933"/>
                  </a:lnTo>
                  <a:lnTo>
                    <a:pt x="207433" y="101600"/>
                  </a:lnTo>
                  <a:lnTo>
                    <a:pt x="207433" y="101600"/>
                  </a:lnTo>
                  <a:lnTo>
                    <a:pt x="224366" y="84666"/>
                  </a:lnTo>
                  <a:lnTo>
                    <a:pt x="245533" y="105833"/>
                  </a:lnTo>
                  <a:lnTo>
                    <a:pt x="279400" y="59266"/>
                  </a:lnTo>
                  <a:lnTo>
                    <a:pt x="279400" y="59266"/>
                  </a:lnTo>
                  <a:lnTo>
                    <a:pt x="279400" y="59266"/>
                  </a:lnTo>
                  <a:lnTo>
                    <a:pt x="330200" y="29633"/>
                  </a:lnTo>
                  <a:lnTo>
                    <a:pt x="342900" y="0"/>
                  </a:lnTo>
                  <a:lnTo>
                    <a:pt x="342900" y="0"/>
                  </a:lnTo>
                  <a:lnTo>
                    <a:pt x="402166" y="42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3352800" y="3564467"/>
              <a:ext cx="93133" cy="55033"/>
            </a:xfrm>
            <a:custGeom>
              <a:avLst/>
              <a:gdLst>
                <a:gd name="connsiteX0" fmla="*/ 93133 w 93133"/>
                <a:gd name="connsiteY0" fmla="*/ 0 h 55033"/>
                <a:gd name="connsiteX1" fmla="*/ 0 w 93133"/>
                <a:gd name="connsiteY1" fmla="*/ 0 h 55033"/>
                <a:gd name="connsiteX2" fmla="*/ 0 w 93133"/>
                <a:gd name="connsiteY2" fmla="*/ 55033 h 5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133" h="55033">
                  <a:moveTo>
                    <a:pt x="93133" y="0"/>
                  </a:moveTo>
                  <a:lnTo>
                    <a:pt x="0" y="0"/>
                  </a:lnTo>
                  <a:lnTo>
                    <a:pt x="0" y="550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Freihandform 70"/>
            <p:cNvSpPr/>
            <p:nvPr/>
          </p:nvSpPr>
          <p:spPr>
            <a:xfrm>
              <a:off x="2806700" y="3564467"/>
              <a:ext cx="541867" cy="639233"/>
            </a:xfrm>
            <a:custGeom>
              <a:avLst/>
              <a:gdLst>
                <a:gd name="connsiteX0" fmla="*/ 0 w 541867"/>
                <a:gd name="connsiteY0" fmla="*/ 639233 h 639233"/>
                <a:gd name="connsiteX1" fmla="*/ 0 w 541867"/>
                <a:gd name="connsiteY1" fmla="*/ 0 h 639233"/>
                <a:gd name="connsiteX2" fmla="*/ 541867 w 541867"/>
                <a:gd name="connsiteY2" fmla="*/ 0 h 63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1867" h="639233">
                  <a:moveTo>
                    <a:pt x="0" y="639233"/>
                  </a:moveTo>
                  <a:lnTo>
                    <a:pt x="0" y="0"/>
                  </a:lnTo>
                  <a:lnTo>
                    <a:pt x="541867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" name="Freihandform 71"/>
            <p:cNvSpPr/>
            <p:nvPr/>
          </p:nvSpPr>
          <p:spPr>
            <a:xfrm>
              <a:off x="2277533" y="3560233"/>
              <a:ext cx="524934" cy="283633"/>
            </a:xfrm>
            <a:custGeom>
              <a:avLst/>
              <a:gdLst>
                <a:gd name="connsiteX0" fmla="*/ 524934 w 524934"/>
                <a:gd name="connsiteY0" fmla="*/ 0 h 283633"/>
                <a:gd name="connsiteX1" fmla="*/ 67734 w 524934"/>
                <a:gd name="connsiteY1" fmla="*/ 4233 h 283633"/>
                <a:gd name="connsiteX2" fmla="*/ 63500 w 524934"/>
                <a:gd name="connsiteY2" fmla="*/ 118533 h 283633"/>
                <a:gd name="connsiteX3" fmla="*/ 33867 w 524934"/>
                <a:gd name="connsiteY3" fmla="*/ 118533 h 283633"/>
                <a:gd name="connsiteX4" fmla="*/ 0 w 524934"/>
                <a:gd name="connsiteY4" fmla="*/ 127000 h 283633"/>
                <a:gd name="connsiteX5" fmla="*/ 16934 w 524934"/>
                <a:gd name="connsiteY5" fmla="*/ 283633 h 28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934" h="283633">
                  <a:moveTo>
                    <a:pt x="524934" y="0"/>
                  </a:moveTo>
                  <a:lnTo>
                    <a:pt x="67734" y="4233"/>
                  </a:lnTo>
                  <a:lnTo>
                    <a:pt x="63500" y="118533"/>
                  </a:lnTo>
                  <a:lnTo>
                    <a:pt x="33867" y="118533"/>
                  </a:lnTo>
                  <a:lnTo>
                    <a:pt x="0" y="127000"/>
                  </a:lnTo>
                  <a:lnTo>
                    <a:pt x="16934" y="2836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2061633" y="2963333"/>
              <a:ext cx="283634" cy="592667"/>
            </a:xfrm>
            <a:custGeom>
              <a:avLst/>
              <a:gdLst>
                <a:gd name="connsiteX0" fmla="*/ 283634 w 283634"/>
                <a:gd name="connsiteY0" fmla="*/ 592667 h 592667"/>
                <a:gd name="connsiteX1" fmla="*/ 279400 w 283634"/>
                <a:gd name="connsiteY1" fmla="*/ 0 h 592667"/>
                <a:gd name="connsiteX2" fmla="*/ 0 w 283634"/>
                <a:gd name="connsiteY2" fmla="*/ 0 h 59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634" h="592667">
                  <a:moveTo>
                    <a:pt x="283634" y="592667"/>
                  </a:moveTo>
                  <a:cubicBezTo>
                    <a:pt x="282223" y="395111"/>
                    <a:pt x="279400" y="0"/>
                    <a:pt x="279400" y="0"/>
                  </a:cubicBez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Freihandform 73"/>
            <p:cNvSpPr/>
            <p:nvPr/>
          </p:nvSpPr>
          <p:spPr>
            <a:xfrm>
              <a:off x="2336800" y="2959100"/>
              <a:ext cx="474133" cy="596900"/>
            </a:xfrm>
            <a:custGeom>
              <a:avLst/>
              <a:gdLst>
                <a:gd name="connsiteX0" fmla="*/ 0 w 474133"/>
                <a:gd name="connsiteY0" fmla="*/ 0 h 596900"/>
                <a:gd name="connsiteX1" fmla="*/ 287867 w 474133"/>
                <a:gd name="connsiteY1" fmla="*/ 4233 h 596900"/>
                <a:gd name="connsiteX2" fmla="*/ 292100 w 474133"/>
                <a:gd name="connsiteY2" fmla="*/ 135467 h 596900"/>
                <a:gd name="connsiteX3" fmla="*/ 474133 w 474133"/>
                <a:gd name="connsiteY3" fmla="*/ 139700 h 596900"/>
                <a:gd name="connsiteX4" fmla="*/ 474133 w 474133"/>
                <a:gd name="connsiteY4" fmla="*/ 59690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133" h="596900">
                  <a:moveTo>
                    <a:pt x="0" y="0"/>
                  </a:moveTo>
                  <a:lnTo>
                    <a:pt x="287867" y="4233"/>
                  </a:lnTo>
                  <a:lnTo>
                    <a:pt x="292100" y="135467"/>
                  </a:lnTo>
                  <a:lnTo>
                    <a:pt x="474133" y="139700"/>
                  </a:lnTo>
                  <a:lnTo>
                    <a:pt x="474133" y="5969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" name="Freihandform 74"/>
            <p:cNvSpPr/>
            <p:nvPr/>
          </p:nvSpPr>
          <p:spPr>
            <a:xfrm>
              <a:off x="2810933" y="3098800"/>
              <a:ext cx="639234" cy="118533"/>
            </a:xfrm>
            <a:custGeom>
              <a:avLst/>
              <a:gdLst>
                <a:gd name="connsiteX0" fmla="*/ 639234 w 639234"/>
                <a:gd name="connsiteY0" fmla="*/ 118533 h 118533"/>
                <a:gd name="connsiteX1" fmla="*/ 639234 w 639234"/>
                <a:gd name="connsiteY1" fmla="*/ 0 h 118533"/>
                <a:gd name="connsiteX2" fmla="*/ 0 w 639234"/>
                <a:gd name="connsiteY2" fmla="*/ 0 h 11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9234" h="118533">
                  <a:moveTo>
                    <a:pt x="639234" y="118533"/>
                  </a:moveTo>
                  <a:lnTo>
                    <a:pt x="639234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" name="Freihandform 75"/>
            <p:cNvSpPr/>
            <p:nvPr/>
          </p:nvSpPr>
          <p:spPr>
            <a:xfrm>
              <a:off x="2159000" y="2044700"/>
              <a:ext cx="465667" cy="910167"/>
            </a:xfrm>
            <a:custGeom>
              <a:avLst/>
              <a:gdLst>
                <a:gd name="connsiteX0" fmla="*/ 457200 w 465667"/>
                <a:gd name="connsiteY0" fmla="*/ 910167 h 910167"/>
                <a:gd name="connsiteX1" fmla="*/ 465667 w 465667"/>
                <a:gd name="connsiteY1" fmla="*/ 605367 h 910167"/>
                <a:gd name="connsiteX2" fmla="*/ 423333 w 465667"/>
                <a:gd name="connsiteY2" fmla="*/ 579967 h 910167"/>
                <a:gd name="connsiteX3" fmla="*/ 410633 w 465667"/>
                <a:gd name="connsiteY3" fmla="*/ 605367 h 910167"/>
                <a:gd name="connsiteX4" fmla="*/ 342900 w 465667"/>
                <a:gd name="connsiteY4" fmla="*/ 605367 h 910167"/>
                <a:gd name="connsiteX5" fmla="*/ 342900 w 465667"/>
                <a:gd name="connsiteY5" fmla="*/ 605367 h 910167"/>
                <a:gd name="connsiteX6" fmla="*/ 292100 w 465667"/>
                <a:gd name="connsiteY6" fmla="*/ 626533 h 910167"/>
                <a:gd name="connsiteX7" fmla="*/ 266700 w 465667"/>
                <a:gd name="connsiteY7" fmla="*/ 579967 h 910167"/>
                <a:gd name="connsiteX8" fmla="*/ 237067 w 465667"/>
                <a:gd name="connsiteY8" fmla="*/ 563033 h 910167"/>
                <a:gd name="connsiteX9" fmla="*/ 237067 w 465667"/>
                <a:gd name="connsiteY9" fmla="*/ 563033 h 910167"/>
                <a:gd name="connsiteX10" fmla="*/ 198967 w 465667"/>
                <a:gd name="connsiteY10" fmla="*/ 465667 h 910167"/>
                <a:gd name="connsiteX11" fmla="*/ 160867 w 465667"/>
                <a:gd name="connsiteY11" fmla="*/ 486833 h 910167"/>
                <a:gd name="connsiteX12" fmla="*/ 139700 w 465667"/>
                <a:gd name="connsiteY12" fmla="*/ 469900 h 910167"/>
                <a:gd name="connsiteX13" fmla="*/ 160867 w 465667"/>
                <a:gd name="connsiteY13" fmla="*/ 427567 h 910167"/>
                <a:gd name="connsiteX14" fmla="*/ 143933 w 465667"/>
                <a:gd name="connsiteY14" fmla="*/ 397933 h 910167"/>
                <a:gd name="connsiteX15" fmla="*/ 160867 w 465667"/>
                <a:gd name="connsiteY15" fmla="*/ 338667 h 910167"/>
                <a:gd name="connsiteX16" fmla="*/ 114300 w 465667"/>
                <a:gd name="connsiteY16" fmla="*/ 321733 h 910167"/>
                <a:gd name="connsiteX17" fmla="*/ 71967 w 465667"/>
                <a:gd name="connsiteY17" fmla="*/ 241300 h 910167"/>
                <a:gd name="connsiteX18" fmla="*/ 33867 w 465667"/>
                <a:gd name="connsiteY18" fmla="*/ 220133 h 910167"/>
                <a:gd name="connsiteX19" fmla="*/ 33867 w 465667"/>
                <a:gd name="connsiteY19" fmla="*/ 190500 h 910167"/>
                <a:gd name="connsiteX20" fmla="*/ 4233 w 465667"/>
                <a:gd name="connsiteY20" fmla="*/ 152400 h 910167"/>
                <a:gd name="connsiteX21" fmla="*/ 0 w 465667"/>
                <a:gd name="connsiteY21" fmla="*/ 0 h 91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5667" h="910167">
                  <a:moveTo>
                    <a:pt x="457200" y="910167"/>
                  </a:moveTo>
                  <a:lnTo>
                    <a:pt x="465667" y="605367"/>
                  </a:lnTo>
                  <a:lnTo>
                    <a:pt x="423333" y="579967"/>
                  </a:lnTo>
                  <a:lnTo>
                    <a:pt x="410633" y="605367"/>
                  </a:lnTo>
                  <a:lnTo>
                    <a:pt x="342900" y="605367"/>
                  </a:lnTo>
                  <a:lnTo>
                    <a:pt x="342900" y="605367"/>
                  </a:lnTo>
                  <a:lnTo>
                    <a:pt x="292100" y="626533"/>
                  </a:lnTo>
                  <a:lnTo>
                    <a:pt x="266700" y="579967"/>
                  </a:lnTo>
                  <a:lnTo>
                    <a:pt x="237067" y="563033"/>
                  </a:lnTo>
                  <a:lnTo>
                    <a:pt x="237067" y="563033"/>
                  </a:lnTo>
                  <a:lnTo>
                    <a:pt x="198967" y="465667"/>
                  </a:lnTo>
                  <a:lnTo>
                    <a:pt x="160867" y="486833"/>
                  </a:lnTo>
                  <a:lnTo>
                    <a:pt x="139700" y="469900"/>
                  </a:lnTo>
                  <a:lnTo>
                    <a:pt x="160867" y="427567"/>
                  </a:lnTo>
                  <a:lnTo>
                    <a:pt x="143933" y="397933"/>
                  </a:lnTo>
                  <a:lnTo>
                    <a:pt x="160867" y="338667"/>
                  </a:lnTo>
                  <a:lnTo>
                    <a:pt x="114300" y="321733"/>
                  </a:lnTo>
                  <a:lnTo>
                    <a:pt x="71967" y="241300"/>
                  </a:lnTo>
                  <a:lnTo>
                    <a:pt x="33867" y="220133"/>
                  </a:lnTo>
                  <a:lnTo>
                    <a:pt x="33867" y="190500"/>
                  </a:lnTo>
                  <a:lnTo>
                    <a:pt x="4233" y="1524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Freihandform 76"/>
            <p:cNvSpPr/>
            <p:nvPr/>
          </p:nvSpPr>
          <p:spPr>
            <a:xfrm>
              <a:off x="2065867" y="2040467"/>
              <a:ext cx="4233" cy="402166"/>
            </a:xfrm>
            <a:custGeom>
              <a:avLst/>
              <a:gdLst>
                <a:gd name="connsiteX0" fmla="*/ 0 w 4233"/>
                <a:gd name="connsiteY0" fmla="*/ 402166 h 402166"/>
                <a:gd name="connsiteX1" fmla="*/ 4233 w 4233"/>
                <a:gd name="connsiteY1" fmla="*/ 0 h 40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33" h="402166">
                  <a:moveTo>
                    <a:pt x="0" y="402166"/>
                  </a:moveTo>
                  <a:lnTo>
                    <a:pt x="4233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3268133" y="2040467"/>
              <a:ext cx="4234" cy="1054100"/>
            </a:xfrm>
            <a:custGeom>
              <a:avLst/>
              <a:gdLst>
                <a:gd name="connsiteX0" fmla="*/ 0 w 4234"/>
                <a:gd name="connsiteY0" fmla="*/ 1054100 h 1054100"/>
                <a:gd name="connsiteX1" fmla="*/ 4234 w 4234"/>
                <a:gd name="connsiteY1" fmla="*/ 0 h 105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34" h="1054100">
                  <a:moveTo>
                    <a:pt x="0" y="1054100"/>
                  </a:moveTo>
                  <a:cubicBezTo>
                    <a:pt x="1411" y="702733"/>
                    <a:pt x="4234" y="0"/>
                    <a:pt x="4234" y="0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2620433" y="2590800"/>
              <a:ext cx="656167" cy="55033"/>
            </a:xfrm>
            <a:custGeom>
              <a:avLst/>
              <a:gdLst>
                <a:gd name="connsiteX0" fmla="*/ 0 w 656167"/>
                <a:gd name="connsiteY0" fmla="*/ 55033 h 55033"/>
                <a:gd name="connsiteX1" fmla="*/ 0 w 656167"/>
                <a:gd name="connsiteY1" fmla="*/ 0 h 55033"/>
                <a:gd name="connsiteX2" fmla="*/ 656167 w 656167"/>
                <a:gd name="connsiteY2" fmla="*/ 0 h 5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167" h="55033">
                  <a:moveTo>
                    <a:pt x="0" y="55033"/>
                  </a:moveTo>
                  <a:lnTo>
                    <a:pt x="0" y="0"/>
                  </a:lnTo>
                  <a:lnTo>
                    <a:pt x="656167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3268133" y="2463800"/>
              <a:ext cx="673100" cy="0"/>
            </a:xfrm>
            <a:custGeom>
              <a:avLst/>
              <a:gdLst>
                <a:gd name="connsiteX0" fmla="*/ 673100 w 673100"/>
                <a:gd name="connsiteY0" fmla="*/ 0 h 0"/>
                <a:gd name="connsiteX1" fmla="*/ 558800 w 673100"/>
                <a:gd name="connsiteY1" fmla="*/ 0 h 0"/>
                <a:gd name="connsiteX2" fmla="*/ 0 w 67310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100">
                  <a:moveTo>
                    <a:pt x="673100" y="0"/>
                  </a:moveTo>
                  <a:lnTo>
                    <a:pt x="558800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" name="Freihandform 80"/>
            <p:cNvSpPr/>
            <p:nvPr/>
          </p:nvSpPr>
          <p:spPr>
            <a:xfrm>
              <a:off x="3272367" y="2846189"/>
              <a:ext cx="668866" cy="45178"/>
            </a:xfrm>
            <a:custGeom>
              <a:avLst/>
              <a:gdLst>
                <a:gd name="connsiteX0" fmla="*/ 668866 w 668866"/>
                <a:gd name="connsiteY0" fmla="*/ 45178 h 45178"/>
                <a:gd name="connsiteX1" fmla="*/ 613833 w 668866"/>
                <a:gd name="connsiteY1" fmla="*/ 15544 h 45178"/>
                <a:gd name="connsiteX2" fmla="*/ 571500 w 668866"/>
                <a:gd name="connsiteY2" fmla="*/ 15544 h 45178"/>
                <a:gd name="connsiteX3" fmla="*/ 541866 w 668866"/>
                <a:gd name="connsiteY3" fmla="*/ 32478 h 45178"/>
                <a:gd name="connsiteX4" fmla="*/ 474133 w 668866"/>
                <a:gd name="connsiteY4" fmla="*/ 2844 h 45178"/>
                <a:gd name="connsiteX5" fmla="*/ 0 w 668866"/>
                <a:gd name="connsiteY5" fmla="*/ 2844 h 4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866" h="45178">
                  <a:moveTo>
                    <a:pt x="668866" y="45178"/>
                  </a:moveTo>
                  <a:lnTo>
                    <a:pt x="613833" y="15544"/>
                  </a:lnTo>
                  <a:lnTo>
                    <a:pt x="571500" y="15544"/>
                  </a:lnTo>
                  <a:lnTo>
                    <a:pt x="541866" y="32478"/>
                  </a:lnTo>
                  <a:cubicBezTo>
                    <a:pt x="486191" y="0"/>
                    <a:pt x="510670" y="2844"/>
                    <a:pt x="474133" y="2844"/>
                  </a:cubicBezTo>
                  <a:lnTo>
                    <a:pt x="0" y="284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82" name="Gruppierung 116"/>
            <p:cNvGrpSpPr/>
            <p:nvPr/>
          </p:nvGrpSpPr>
          <p:grpSpPr>
            <a:xfrm>
              <a:off x="5998208" y="2925802"/>
              <a:ext cx="1216025" cy="276999"/>
              <a:chOff x="4070350" y="3561433"/>
              <a:chExt cx="1216025" cy="276999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4070350" y="36629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4" name="Textfeld 83"/>
              <p:cNvSpPr txBox="1"/>
              <p:nvPr/>
            </p:nvSpPr>
            <p:spPr>
              <a:xfrm>
                <a:off x="4133850" y="3561433"/>
                <a:ext cx="115252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New York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The</a:t>
            </a:r>
            <a:r>
              <a:rPr lang="de-DE" dirty="0" smtClean="0"/>
              <a:t> Great Depression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5" name="Gruppierung 4"/>
          <p:cNvGrpSpPr/>
          <p:nvPr/>
        </p:nvGrpSpPr>
        <p:grpSpPr>
          <a:xfrm>
            <a:off x="1689099" y="1258390"/>
            <a:ext cx="4219575" cy="1769612"/>
            <a:chOff x="2287716" y="-352692"/>
            <a:chExt cx="5294637" cy="1769612"/>
          </a:xfrm>
        </p:grpSpPr>
        <p:sp>
          <p:nvSpPr>
            <p:cNvPr id="6" name="Textfeld 5"/>
            <p:cNvSpPr txBox="1"/>
            <p:nvPr/>
          </p:nvSpPr>
          <p:spPr>
            <a:xfrm>
              <a:off x="2287716" y="-352692"/>
              <a:ext cx="4334513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24. Okt. 1929: Der Black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Thursday</a:t>
              </a:r>
              <a:r>
                <a:rPr lang="de-DE" sz="1400" dirty="0" smtClean="0">
                  <a:solidFill>
                    <a:srgbClr val="660032"/>
                  </a:solidFill>
                </a:rPr>
                <a:t> löst die Great Depression / Weltwirtschaftskrise aus</a:t>
              </a:r>
              <a:endParaRPr lang="de-DE" sz="1400" dirty="0">
                <a:solidFill>
                  <a:srgbClr val="660032"/>
                </a:solidFill>
              </a:endParaRPr>
            </a:p>
          </p:txBody>
        </p:sp>
        <p:cxnSp>
          <p:nvCxnSpPr>
            <p:cNvPr id="7" name="Gerade Verbindung mit Pfeil 6"/>
            <p:cNvCxnSpPr>
              <a:stCxn id="6" idx="2"/>
            </p:cNvCxnSpPr>
            <p:nvPr/>
          </p:nvCxnSpPr>
          <p:spPr>
            <a:xfrm rot="16200000" flipH="1">
              <a:off x="5395467" y="-769966"/>
              <a:ext cx="1246392" cy="3127380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ung 9"/>
          <p:cNvGrpSpPr/>
          <p:nvPr/>
        </p:nvGrpSpPr>
        <p:grpSpPr>
          <a:xfrm>
            <a:off x="5456767" y="3467100"/>
            <a:ext cx="3454401" cy="1230297"/>
            <a:chOff x="2287716" y="-1059769"/>
            <a:chExt cx="4334513" cy="1230297"/>
          </a:xfrm>
          <a:solidFill>
            <a:srgbClr val="660032"/>
          </a:solidFill>
        </p:grpSpPr>
        <p:sp>
          <p:nvSpPr>
            <p:cNvPr id="11" name="Textfeld 10"/>
            <p:cNvSpPr txBox="1"/>
            <p:nvPr/>
          </p:nvSpPr>
          <p:spPr>
            <a:xfrm>
              <a:off x="2287716" y="-352692"/>
              <a:ext cx="4334513" cy="523220"/>
            </a:xfrm>
            <a:prstGeom prst="rect">
              <a:avLst/>
            </a:prstGeom>
            <a:grpFill/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FFFFFF"/>
                  </a:solidFill>
                </a:rPr>
                <a:t>04. März 1933: </a:t>
              </a:r>
              <a:r>
                <a:rPr lang="de-DE" sz="1400" dirty="0" err="1" smtClean="0">
                  <a:solidFill>
                    <a:srgbClr val="FFFFFF"/>
                  </a:solidFill>
                </a:rPr>
                <a:t>Rosevelt</a:t>
              </a:r>
              <a:r>
                <a:rPr lang="de-DE" sz="1400" dirty="0" smtClean="0">
                  <a:solidFill>
                    <a:srgbClr val="FFFFFF"/>
                  </a:solidFill>
                </a:rPr>
                <a:t> wird US-Präsident &amp; beginnt die New Deal-Politik</a:t>
              </a:r>
              <a:endParaRPr lang="de-DE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12" name="Gerade Verbindung mit Pfeil 11"/>
            <p:cNvCxnSpPr>
              <a:endCxn id="11" idx="0"/>
            </p:cNvCxnSpPr>
            <p:nvPr/>
          </p:nvCxnSpPr>
          <p:spPr>
            <a:xfrm>
              <a:off x="2818906" y="-1059769"/>
              <a:ext cx="1636067" cy="707077"/>
            </a:xfrm>
            <a:prstGeom prst="straightConnector1">
              <a:avLst/>
            </a:prstGeom>
            <a:grpFill/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ierung 12"/>
          <p:cNvGrpSpPr/>
          <p:nvPr/>
        </p:nvGrpSpPr>
        <p:grpSpPr>
          <a:xfrm>
            <a:off x="3738033" y="4697396"/>
            <a:ext cx="3454401" cy="1253546"/>
            <a:chOff x="3690078" y="-1083018"/>
            <a:chExt cx="4334494" cy="1253546"/>
          </a:xfrm>
        </p:grpSpPr>
        <p:sp>
          <p:nvSpPr>
            <p:cNvPr id="14" name="Textfeld 13"/>
            <p:cNvSpPr txBox="1"/>
            <p:nvPr/>
          </p:nvSpPr>
          <p:spPr>
            <a:xfrm>
              <a:off x="3690078" y="-352692"/>
              <a:ext cx="4334494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Der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Brain</a:t>
              </a:r>
              <a:r>
                <a:rPr lang="de-DE" sz="1400" dirty="0" smtClean="0">
                  <a:solidFill>
                    <a:srgbClr val="660032"/>
                  </a:solidFill>
                </a:rPr>
                <a:t> Trust, bestehend aus Wirtschafts- &amp; Rechtsexperten, wird zum Beratergremium</a:t>
              </a:r>
              <a:endParaRPr lang="de-DE" sz="1400" dirty="0">
                <a:solidFill>
                  <a:srgbClr val="660032"/>
                </a:solidFill>
              </a:endParaRPr>
            </a:p>
          </p:txBody>
        </p:sp>
        <p:cxnSp>
          <p:nvCxnSpPr>
            <p:cNvPr id="15" name="Gerade Verbindung mit Pfeil 14"/>
            <p:cNvCxnSpPr>
              <a:stCxn id="11" idx="2"/>
              <a:endCxn id="14" idx="0"/>
            </p:cNvCxnSpPr>
            <p:nvPr/>
          </p:nvCxnSpPr>
          <p:spPr>
            <a:xfrm rot="5400000">
              <a:off x="6570475" y="-1796167"/>
              <a:ext cx="730325" cy="2156623"/>
            </a:xfrm>
            <a:prstGeom prst="bentConnector3">
              <a:avLst>
                <a:gd name="adj1" fmla="val 50000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Bild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312" y="839025"/>
            <a:ext cx="3232850" cy="2077742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27" name="Bild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83" y="2044700"/>
            <a:ext cx="3232850" cy="2086949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New Deal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3" name="Gruppierung 63"/>
          <p:cNvGrpSpPr/>
          <p:nvPr/>
        </p:nvGrpSpPr>
        <p:grpSpPr>
          <a:xfrm>
            <a:off x="457198" y="1157224"/>
            <a:ext cx="8229605" cy="4562949"/>
            <a:chOff x="457198" y="1157224"/>
            <a:chExt cx="8229605" cy="4562949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7198" y="1157224"/>
              <a:ext cx="8229605" cy="4562949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7" name="Freihandform 6"/>
            <p:cNvSpPr/>
            <p:nvPr/>
          </p:nvSpPr>
          <p:spPr>
            <a:xfrm>
              <a:off x="2053167" y="4051300"/>
              <a:ext cx="1845733" cy="736600"/>
            </a:xfrm>
            <a:custGeom>
              <a:avLst/>
              <a:gdLst>
                <a:gd name="connsiteX0" fmla="*/ 1845733 w 1845733"/>
                <a:gd name="connsiteY0" fmla="*/ 719667 h 736600"/>
                <a:gd name="connsiteX1" fmla="*/ 1824566 w 1845733"/>
                <a:gd name="connsiteY1" fmla="*/ 736600 h 736600"/>
                <a:gd name="connsiteX2" fmla="*/ 1790700 w 1845733"/>
                <a:gd name="connsiteY2" fmla="*/ 706967 h 736600"/>
                <a:gd name="connsiteX3" fmla="*/ 1735666 w 1845733"/>
                <a:gd name="connsiteY3" fmla="*/ 706967 h 736600"/>
                <a:gd name="connsiteX4" fmla="*/ 1701800 w 1845733"/>
                <a:gd name="connsiteY4" fmla="*/ 702733 h 736600"/>
                <a:gd name="connsiteX5" fmla="*/ 1672166 w 1845733"/>
                <a:gd name="connsiteY5" fmla="*/ 668867 h 736600"/>
                <a:gd name="connsiteX6" fmla="*/ 1646766 w 1845733"/>
                <a:gd name="connsiteY6" fmla="*/ 626533 h 736600"/>
                <a:gd name="connsiteX7" fmla="*/ 1625600 w 1845733"/>
                <a:gd name="connsiteY7" fmla="*/ 537633 h 736600"/>
                <a:gd name="connsiteX8" fmla="*/ 1557866 w 1845733"/>
                <a:gd name="connsiteY8" fmla="*/ 482600 h 736600"/>
                <a:gd name="connsiteX9" fmla="*/ 1502833 w 1845733"/>
                <a:gd name="connsiteY9" fmla="*/ 368300 h 736600"/>
                <a:gd name="connsiteX10" fmla="*/ 1456266 w 1845733"/>
                <a:gd name="connsiteY10" fmla="*/ 351367 h 736600"/>
                <a:gd name="connsiteX11" fmla="*/ 1447800 w 1845733"/>
                <a:gd name="connsiteY11" fmla="*/ 321733 h 736600"/>
                <a:gd name="connsiteX12" fmla="*/ 1375833 w 1845733"/>
                <a:gd name="connsiteY12" fmla="*/ 304800 h 736600"/>
                <a:gd name="connsiteX13" fmla="*/ 1375833 w 1845733"/>
                <a:gd name="connsiteY13" fmla="*/ 304800 h 736600"/>
                <a:gd name="connsiteX14" fmla="*/ 1333500 w 1845733"/>
                <a:gd name="connsiteY14" fmla="*/ 325967 h 736600"/>
                <a:gd name="connsiteX15" fmla="*/ 1303866 w 1845733"/>
                <a:gd name="connsiteY15" fmla="*/ 385233 h 736600"/>
                <a:gd name="connsiteX16" fmla="*/ 1278466 w 1845733"/>
                <a:gd name="connsiteY16" fmla="*/ 397933 h 736600"/>
                <a:gd name="connsiteX17" fmla="*/ 1164166 w 1845733"/>
                <a:gd name="connsiteY17" fmla="*/ 338667 h 736600"/>
                <a:gd name="connsiteX18" fmla="*/ 1126066 w 1845733"/>
                <a:gd name="connsiteY18" fmla="*/ 224367 h 736600"/>
                <a:gd name="connsiteX19" fmla="*/ 1087966 w 1845733"/>
                <a:gd name="connsiteY19" fmla="*/ 207433 h 736600"/>
                <a:gd name="connsiteX20" fmla="*/ 986366 w 1845733"/>
                <a:gd name="connsiteY20" fmla="*/ 114300 h 736600"/>
                <a:gd name="connsiteX21" fmla="*/ 821266 w 1845733"/>
                <a:gd name="connsiteY21" fmla="*/ 105833 h 736600"/>
                <a:gd name="connsiteX22" fmla="*/ 821266 w 1845733"/>
                <a:gd name="connsiteY22" fmla="*/ 152400 h 736600"/>
                <a:gd name="connsiteX23" fmla="*/ 554566 w 1845733"/>
                <a:gd name="connsiteY23" fmla="*/ 152400 h 736600"/>
                <a:gd name="connsiteX24" fmla="*/ 207433 w 1845733"/>
                <a:gd name="connsiteY24" fmla="*/ 29633 h 736600"/>
                <a:gd name="connsiteX25" fmla="*/ 224366 w 1845733"/>
                <a:gd name="connsiteY25" fmla="*/ 0 h 736600"/>
                <a:gd name="connsiteX26" fmla="*/ 0 w 1845733"/>
                <a:gd name="connsiteY26" fmla="*/ 29633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45733" h="736600">
                  <a:moveTo>
                    <a:pt x="1845733" y="719667"/>
                  </a:moveTo>
                  <a:lnTo>
                    <a:pt x="1824566" y="736600"/>
                  </a:lnTo>
                  <a:cubicBezTo>
                    <a:pt x="1797329" y="704824"/>
                    <a:pt x="1812176" y="706967"/>
                    <a:pt x="1790700" y="706967"/>
                  </a:cubicBezTo>
                  <a:lnTo>
                    <a:pt x="1735666" y="706967"/>
                  </a:lnTo>
                  <a:lnTo>
                    <a:pt x="1701800" y="702733"/>
                  </a:lnTo>
                  <a:lnTo>
                    <a:pt x="1672166" y="668867"/>
                  </a:lnTo>
                  <a:lnTo>
                    <a:pt x="1646766" y="626533"/>
                  </a:lnTo>
                  <a:lnTo>
                    <a:pt x="1625600" y="537633"/>
                  </a:lnTo>
                  <a:lnTo>
                    <a:pt x="1557866" y="482600"/>
                  </a:lnTo>
                  <a:lnTo>
                    <a:pt x="1502833" y="368300"/>
                  </a:lnTo>
                  <a:lnTo>
                    <a:pt x="1456266" y="351367"/>
                  </a:lnTo>
                  <a:lnTo>
                    <a:pt x="1447800" y="321733"/>
                  </a:lnTo>
                  <a:lnTo>
                    <a:pt x="1375833" y="304800"/>
                  </a:lnTo>
                  <a:lnTo>
                    <a:pt x="1375833" y="304800"/>
                  </a:lnTo>
                  <a:lnTo>
                    <a:pt x="1333500" y="325967"/>
                  </a:lnTo>
                  <a:lnTo>
                    <a:pt x="1303866" y="385233"/>
                  </a:lnTo>
                  <a:lnTo>
                    <a:pt x="1278466" y="397933"/>
                  </a:lnTo>
                  <a:lnTo>
                    <a:pt x="1164166" y="338667"/>
                  </a:lnTo>
                  <a:lnTo>
                    <a:pt x="1126066" y="224367"/>
                  </a:lnTo>
                  <a:lnTo>
                    <a:pt x="1087966" y="207433"/>
                  </a:lnTo>
                  <a:lnTo>
                    <a:pt x="986366" y="114300"/>
                  </a:lnTo>
                  <a:lnTo>
                    <a:pt x="821266" y="105833"/>
                  </a:lnTo>
                  <a:lnTo>
                    <a:pt x="821266" y="152400"/>
                  </a:lnTo>
                  <a:lnTo>
                    <a:pt x="554566" y="152400"/>
                  </a:lnTo>
                  <a:lnTo>
                    <a:pt x="207433" y="29633"/>
                  </a:lnTo>
                  <a:lnTo>
                    <a:pt x="224366" y="0"/>
                  </a:lnTo>
                  <a:lnTo>
                    <a:pt x="0" y="296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4080933" y="1981200"/>
              <a:ext cx="2628900" cy="1028700"/>
            </a:xfrm>
            <a:custGeom>
              <a:avLst/>
              <a:gdLst>
                <a:gd name="connsiteX0" fmla="*/ 2616200 w 2628900"/>
                <a:gd name="connsiteY0" fmla="*/ 643467 h 1028700"/>
                <a:gd name="connsiteX1" fmla="*/ 2628900 w 2628900"/>
                <a:gd name="connsiteY1" fmla="*/ 622300 h 1028700"/>
                <a:gd name="connsiteX2" fmla="*/ 2607734 w 2628900"/>
                <a:gd name="connsiteY2" fmla="*/ 588433 h 1028700"/>
                <a:gd name="connsiteX3" fmla="*/ 2607734 w 2628900"/>
                <a:gd name="connsiteY3" fmla="*/ 588433 h 1028700"/>
                <a:gd name="connsiteX4" fmla="*/ 2569634 w 2628900"/>
                <a:gd name="connsiteY4" fmla="*/ 571500 h 1028700"/>
                <a:gd name="connsiteX5" fmla="*/ 2569634 w 2628900"/>
                <a:gd name="connsiteY5" fmla="*/ 516467 h 1028700"/>
                <a:gd name="connsiteX6" fmla="*/ 2535767 w 2628900"/>
                <a:gd name="connsiteY6" fmla="*/ 503767 h 1028700"/>
                <a:gd name="connsiteX7" fmla="*/ 2540000 w 2628900"/>
                <a:gd name="connsiteY7" fmla="*/ 325967 h 1028700"/>
                <a:gd name="connsiteX8" fmla="*/ 2497667 w 2628900"/>
                <a:gd name="connsiteY8" fmla="*/ 287867 h 1028700"/>
                <a:gd name="connsiteX9" fmla="*/ 2434167 w 2628900"/>
                <a:gd name="connsiteY9" fmla="*/ 313267 h 1028700"/>
                <a:gd name="connsiteX10" fmla="*/ 2434167 w 2628900"/>
                <a:gd name="connsiteY10" fmla="*/ 313267 h 1028700"/>
                <a:gd name="connsiteX11" fmla="*/ 2421467 w 2628900"/>
                <a:gd name="connsiteY11" fmla="*/ 275167 h 1028700"/>
                <a:gd name="connsiteX12" fmla="*/ 2421467 w 2628900"/>
                <a:gd name="connsiteY12" fmla="*/ 275167 h 1028700"/>
                <a:gd name="connsiteX13" fmla="*/ 2421467 w 2628900"/>
                <a:gd name="connsiteY13" fmla="*/ 275167 h 1028700"/>
                <a:gd name="connsiteX14" fmla="*/ 2324100 w 2628900"/>
                <a:gd name="connsiteY14" fmla="*/ 397933 h 1028700"/>
                <a:gd name="connsiteX15" fmla="*/ 2298700 w 2628900"/>
                <a:gd name="connsiteY15" fmla="*/ 452967 h 1028700"/>
                <a:gd name="connsiteX16" fmla="*/ 2298700 w 2628900"/>
                <a:gd name="connsiteY16" fmla="*/ 491067 h 1028700"/>
                <a:gd name="connsiteX17" fmla="*/ 2273300 w 2628900"/>
                <a:gd name="connsiteY17" fmla="*/ 512233 h 1028700"/>
                <a:gd name="connsiteX18" fmla="*/ 2277534 w 2628900"/>
                <a:gd name="connsiteY18" fmla="*/ 554567 h 1028700"/>
                <a:gd name="connsiteX19" fmla="*/ 2277534 w 2628900"/>
                <a:gd name="connsiteY19" fmla="*/ 554567 h 1028700"/>
                <a:gd name="connsiteX20" fmla="*/ 2252134 w 2628900"/>
                <a:gd name="connsiteY20" fmla="*/ 575733 h 1028700"/>
                <a:gd name="connsiteX21" fmla="*/ 2226734 w 2628900"/>
                <a:gd name="connsiteY21" fmla="*/ 563033 h 1028700"/>
                <a:gd name="connsiteX22" fmla="*/ 2226734 w 2628900"/>
                <a:gd name="connsiteY22" fmla="*/ 563033 h 1028700"/>
                <a:gd name="connsiteX23" fmla="*/ 2192867 w 2628900"/>
                <a:gd name="connsiteY23" fmla="*/ 596900 h 1028700"/>
                <a:gd name="connsiteX24" fmla="*/ 1871134 w 2628900"/>
                <a:gd name="connsiteY24" fmla="*/ 605367 h 1028700"/>
                <a:gd name="connsiteX25" fmla="*/ 1744134 w 2628900"/>
                <a:gd name="connsiteY25" fmla="*/ 706967 h 1028700"/>
                <a:gd name="connsiteX26" fmla="*/ 1710267 w 2628900"/>
                <a:gd name="connsiteY26" fmla="*/ 783167 h 1028700"/>
                <a:gd name="connsiteX27" fmla="*/ 1528234 w 2628900"/>
                <a:gd name="connsiteY27" fmla="*/ 783167 h 1028700"/>
                <a:gd name="connsiteX28" fmla="*/ 1481667 w 2628900"/>
                <a:gd name="connsiteY28" fmla="*/ 804333 h 1028700"/>
                <a:gd name="connsiteX29" fmla="*/ 1502834 w 2628900"/>
                <a:gd name="connsiteY29" fmla="*/ 884767 h 1028700"/>
                <a:gd name="connsiteX30" fmla="*/ 1397000 w 2628900"/>
                <a:gd name="connsiteY30" fmla="*/ 944033 h 1028700"/>
                <a:gd name="connsiteX31" fmla="*/ 1299634 w 2628900"/>
                <a:gd name="connsiteY31" fmla="*/ 965200 h 1028700"/>
                <a:gd name="connsiteX32" fmla="*/ 1185334 w 2628900"/>
                <a:gd name="connsiteY32" fmla="*/ 1028700 h 1028700"/>
                <a:gd name="connsiteX33" fmla="*/ 1159934 w 2628900"/>
                <a:gd name="connsiteY33" fmla="*/ 1028700 h 1028700"/>
                <a:gd name="connsiteX34" fmla="*/ 1117600 w 2628900"/>
                <a:gd name="connsiteY34" fmla="*/ 994833 h 1028700"/>
                <a:gd name="connsiteX35" fmla="*/ 1117600 w 2628900"/>
                <a:gd name="connsiteY35" fmla="*/ 952500 h 1028700"/>
                <a:gd name="connsiteX36" fmla="*/ 1176867 w 2628900"/>
                <a:gd name="connsiteY36" fmla="*/ 910167 h 1028700"/>
                <a:gd name="connsiteX37" fmla="*/ 1219200 w 2628900"/>
                <a:gd name="connsiteY37" fmla="*/ 778933 h 1028700"/>
                <a:gd name="connsiteX38" fmla="*/ 1181100 w 2628900"/>
                <a:gd name="connsiteY38" fmla="*/ 554567 h 1028700"/>
                <a:gd name="connsiteX39" fmla="*/ 1079500 w 2628900"/>
                <a:gd name="connsiteY39" fmla="*/ 491067 h 1028700"/>
                <a:gd name="connsiteX40" fmla="*/ 1087967 w 2628900"/>
                <a:gd name="connsiteY40" fmla="*/ 461433 h 1028700"/>
                <a:gd name="connsiteX41" fmla="*/ 1087967 w 2628900"/>
                <a:gd name="connsiteY41" fmla="*/ 461433 h 1028700"/>
                <a:gd name="connsiteX42" fmla="*/ 1037167 w 2628900"/>
                <a:gd name="connsiteY42" fmla="*/ 452967 h 1028700"/>
                <a:gd name="connsiteX43" fmla="*/ 1037167 w 2628900"/>
                <a:gd name="connsiteY43" fmla="*/ 452967 h 1028700"/>
                <a:gd name="connsiteX44" fmla="*/ 1024467 w 2628900"/>
                <a:gd name="connsiteY44" fmla="*/ 397933 h 1028700"/>
                <a:gd name="connsiteX45" fmla="*/ 986367 w 2628900"/>
                <a:gd name="connsiteY45" fmla="*/ 402167 h 1028700"/>
                <a:gd name="connsiteX46" fmla="*/ 965200 w 2628900"/>
                <a:gd name="connsiteY46" fmla="*/ 389467 h 1028700"/>
                <a:gd name="connsiteX47" fmla="*/ 960967 w 2628900"/>
                <a:gd name="connsiteY47" fmla="*/ 355600 h 1028700"/>
                <a:gd name="connsiteX48" fmla="*/ 639234 w 2628900"/>
                <a:gd name="connsiteY48" fmla="*/ 160867 h 1028700"/>
                <a:gd name="connsiteX49" fmla="*/ 537634 w 2628900"/>
                <a:gd name="connsiteY49" fmla="*/ 203200 h 1028700"/>
                <a:gd name="connsiteX50" fmla="*/ 491067 w 2628900"/>
                <a:gd name="connsiteY50" fmla="*/ 203200 h 1028700"/>
                <a:gd name="connsiteX51" fmla="*/ 491067 w 2628900"/>
                <a:gd name="connsiteY51" fmla="*/ 203200 h 1028700"/>
                <a:gd name="connsiteX52" fmla="*/ 469900 w 2628900"/>
                <a:gd name="connsiteY52" fmla="*/ 186267 h 1028700"/>
                <a:gd name="connsiteX53" fmla="*/ 414867 w 2628900"/>
                <a:gd name="connsiteY53" fmla="*/ 182033 h 1028700"/>
                <a:gd name="connsiteX54" fmla="*/ 414867 w 2628900"/>
                <a:gd name="connsiteY54" fmla="*/ 182033 h 1028700"/>
                <a:gd name="connsiteX55" fmla="*/ 414867 w 2628900"/>
                <a:gd name="connsiteY55" fmla="*/ 182033 h 1028700"/>
                <a:gd name="connsiteX56" fmla="*/ 389467 w 2628900"/>
                <a:gd name="connsiteY56" fmla="*/ 160867 h 1028700"/>
                <a:gd name="connsiteX57" fmla="*/ 334434 w 2628900"/>
                <a:gd name="connsiteY57" fmla="*/ 198967 h 1028700"/>
                <a:gd name="connsiteX58" fmla="*/ 287867 w 2628900"/>
                <a:gd name="connsiteY58" fmla="*/ 152400 h 1028700"/>
                <a:gd name="connsiteX59" fmla="*/ 262467 w 2628900"/>
                <a:gd name="connsiteY59" fmla="*/ 165100 h 1028700"/>
                <a:gd name="connsiteX60" fmla="*/ 254000 w 2628900"/>
                <a:gd name="connsiteY60" fmla="*/ 135467 h 1028700"/>
                <a:gd name="connsiteX61" fmla="*/ 203200 w 2628900"/>
                <a:gd name="connsiteY61" fmla="*/ 110067 h 1028700"/>
                <a:gd name="connsiteX62" fmla="*/ 131234 w 2628900"/>
                <a:gd name="connsiteY62" fmla="*/ 127000 h 1028700"/>
                <a:gd name="connsiteX63" fmla="*/ 118534 w 2628900"/>
                <a:gd name="connsiteY63" fmla="*/ 101600 h 1028700"/>
                <a:gd name="connsiteX64" fmla="*/ 46567 w 2628900"/>
                <a:gd name="connsiteY64" fmla="*/ 84667 h 1028700"/>
                <a:gd name="connsiteX65" fmla="*/ 38100 w 2628900"/>
                <a:gd name="connsiteY65" fmla="*/ 12700 h 1028700"/>
                <a:gd name="connsiteX66" fmla="*/ 8467 w 2628900"/>
                <a:gd name="connsiteY66" fmla="*/ 0 h 1028700"/>
                <a:gd name="connsiteX67" fmla="*/ 0 w 2628900"/>
                <a:gd name="connsiteY67" fmla="*/ 59267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628900" h="1028700">
                  <a:moveTo>
                    <a:pt x="2616200" y="643467"/>
                  </a:moveTo>
                  <a:lnTo>
                    <a:pt x="2628900" y="622300"/>
                  </a:lnTo>
                  <a:lnTo>
                    <a:pt x="2607734" y="588433"/>
                  </a:lnTo>
                  <a:lnTo>
                    <a:pt x="2607734" y="588433"/>
                  </a:lnTo>
                  <a:lnTo>
                    <a:pt x="2569634" y="571500"/>
                  </a:lnTo>
                  <a:lnTo>
                    <a:pt x="2569634" y="516467"/>
                  </a:lnTo>
                  <a:lnTo>
                    <a:pt x="2535767" y="503767"/>
                  </a:lnTo>
                  <a:lnTo>
                    <a:pt x="2540000" y="325967"/>
                  </a:lnTo>
                  <a:lnTo>
                    <a:pt x="2497667" y="287867"/>
                  </a:lnTo>
                  <a:lnTo>
                    <a:pt x="2434167" y="313267"/>
                  </a:lnTo>
                  <a:lnTo>
                    <a:pt x="2434167" y="313267"/>
                  </a:lnTo>
                  <a:lnTo>
                    <a:pt x="2421467" y="275167"/>
                  </a:lnTo>
                  <a:lnTo>
                    <a:pt x="2421467" y="275167"/>
                  </a:lnTo>
                  <a:lnTo>
                    <a:pt x="2421467" y="275167"/>
                  </a:lnTo>
                  <a:lnTo>
                    <a:pt x="2324100" y="397933"/>
                  </a:lnTo>
                  <a:lnTo>
                    <a:pt x="2298700" y="452967"/>
                  </a:lnTo>
                  <a:lnTo>
                    <a:pt x="2298700" y="491067"/>
                  </a:lnTo>
                  <a:lnTo>
                    <a:pt x="2273300" y="512233"/>
                  </a:lnTo>
                  <a:lnTo>
                    <a:pt x="2277534" y="554567"/>
                  </a:lnTo>
                  <a:lnTo>
                    <a:pt x="2277534" y="554567"/>
                  </a:lnTo>
                  <a:lnTo>
                    <a:pt x="2252134" y="575733"/>
                  </a:lnTo>
                  <a:lnTo>
                    <a:pt x="2226734" y="563033"/>
                  </a:lnTo>
                  <a:lnTo>
                    <a:pt x="2226734" y="563033"/>
                  </a:lnTo>
                  <a:lnTo>
                    <a:pt x="2192867" y="596900"/>
                  </a:lnTo>
                  <a:lnTo>
                    <a:pt x="1871134" y="605367"/>
                  </a:lnTo>
                  <a:lnTo>
                    <a:pt x="1744134" y="706967"/>
                  </a:lnTo>
                  <a:lnTo>
                    <a:pt x="1710267" y="783167"/>
                  </a:lnTo>
                  <a:lnTo>
                    <a:pt x="1528234" y="783167"/>
                  </a:lnTo>
                  <a:lnTo>
                    <a:pt x="1481667" y="804333"/>
                  </a:lnTo>
                  <a:lnTo>
                    <a:pt x="1502834" y="884767"/>
                  </a:lnTo>
                  <a:lnTo>
                    <a:pt x="1397000" y="944033"/>
                  </a:lnTo>
                  <a:lnTo>
                    <a:pt x="1299634" y="965200"/>
                  </a:lnTo>
                  <a:lnTo>
                    <a:pt x="1185334" y="1028700"/>
                  </a:lnTo>
                  <a:lnTo>
                    <a:pt x="1159934" y="1028700"/>
                  </a:lnTo>
                  <a:lnTo>
                    <a:pt x="1117600" y="994833"/>
                  </a:lnTo>
                  <a:lnTo>
                    <a:pt x="1117600" y="952500"/>
                  </a:lnTo>
                  <a:lnTo>
                    <a:pt x="1176867" y="910167"/>
                  </a:lnTo>
                  <a:lnTo>
                    <a:pt x="1219200" y="778933"/>
                  </a:lnTo>
                  <a:lnTo>
                    <a:pt x="1181100" y="554567"/>
                  </a:lnTo>
                  <a:lnTo>
                    <a:pt x="1079500" y="491067"/>
                  </a:lnTo>
                  <a:lnTo>
                    <a:pt x="1087967" y="461433"/>
                  </a:lnTo>
                  <a:lnTo>
                    <a:pt x="1087967" y="461433"/>
                  </a:lnTo>
                  <a:lnTo>
                    <a:pt x="1037167" y="452967"/>
                  </a:lnTo>
                  <a:lnTo>
                    <a:pt x="1037167" y="452967"/>
                  </a:lnTo>
                  <a:lnTo>
                    <a:pt x="1024467" y="397933"/>
                  </a:lnTo>
                  <a:lnTo>
                    <a:pt x="986367" y="402167"/>
                  </a:lnTo>
                  <a:lnTo>
                    <a:pt x="965200" y="389467"/>
                  </a:lnTo>
                  <a:lnTo>
                    <a:pt x="960967" y="355600"/>
                  </a:lnTo>
                  <a:lnTo>
                    <a:pt x="639234" y="160867"/>
                  </a:lnTo>
                  <a:lnTo>
                    <a:pt x="537634" y="203200"/>
                  </a:lnTo>
                  <a:lnTo>
                    <a:pt x="491067" y="203200"/>
                  </a:lnTo>
                  <a:lnTo>
                    <a:pt x="491067" y="203200"/>
                  </a:lnTo>
                  <a:lnTo>
                    <a:pt x="469900" y="186267"/>
                  </a:lnTo>
                  <a:lnTo>
                    <a:pt x="414867" y="182033"/>
                  </a:lnTo>
                  <a:lnTo>
                    <a:pt x="414867" y="182033"/>
                  </a:lnTo>
                  <a:lnTo>
                    <a:pt x="414867" y="182033"/>
                  </a:lnTo>
                  <a:lnTo>
                    <a:pt x="389467" y="160867"/>
                  </a:lnTo>
                  <a:lnTo>
                    <a:pt x="334434" y="198967"/>
                  </a:lnTo>
                  <a:lnTo>
                    <a:pt x="287867" y="152400"/>
                  </a:lnTo>
                  <a:lnTo>
                    <a:pt x="262467" y="165100"/>
                  </a:lnTo>
                  <a:lnTo>
                    <a:pt x="254000" y="135467"/>
                  </a:lnTo>
                  <a:lnTo>
                    <a:pt x="203200" y="110067"/>
                  </a:lnTo>
                  <a:lnTo>
                    <a:pt x="131234" y="127000"/>
                  </a:lnTo>
                  <a:lnTo>
                    <a:pt x="118534" y="101600"/>
                  </a:lnTo>
                  <a:lnTo>
                    <a:pt x="46567" y="84667"/>
                  </a:lnTo>
                  <a:lnTo>
                    <a:pt x="38100" y="12700"/>
                  </a:lnTo>
                  <a:lnTo>
                    <a:pt x="8467" y="0"/>
                  </a:lnTo>
                  <a:lnTo>
                    <a:pt x="0" y="592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1337733" y="2032000"/>
              <a:ext cx="2734734" cy="118817"/>
            </a:xfrm>
            <a:custGeom>
              <a:avLst/>
              <a:gdLst>
                <a:gd name="connsiteX0" fmla="*/ 2734734 w 2734734"/>
                <a:gd name="connsiteY0" fmla="*/ 8467 h 118817"/>
                <a:gd name="connsiteX1" fmla="*/ 135467 w 2734734"/>
                <a:gd name="connsiteY1" fmla="*/ 0 h 118817"/>
                <a:gd name="connsiteX2" fmla="*/ 156634 w 2734734"/>
                <a:gd name="connsiteY2" fmla="*/ 29633 h 118817"/>
                <a:gd name="connsiteX3" fmla="*/ 156634 w 2734734"/>
                <a:gd name="connsiteY3" fmla="*/ 29633 h 118817"/>
                <a:gd name="connsiteX4" fmla="*/ 165100 w 2734734"/>
                <a:gd name="connsiteY4" fmla="*/ 93133 h 118817"/>
                <a:gd name="connsiteX5" fmla="*/ 118534 w 2734734"/>
                <a:gd name="connsiteY5" fmla="*/ 114300 h 118817"/>
                <a:gd name="connsiteX6" fmla="*/ 93134 w 2734734"/>
                <a:gd name="connsiteY6" fmla="*/ 114300 h 118817"/>
                <a:gd name="connsiteX7" fmla="*/ 0 w 2734734"/>
                <a:gd name="connsiteY7" fmla="*/ 80433 h 11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4734" h="118817">
                  <a:moveTo>
                    <a:pt x="2734734" y="8467"/>
                  </a:moveTo>
                  <a:lnTo>
                    <a:pt x="135467" y="0"/>
                  </a:lnTo>
                  <a:lnTo>
                    <a:pt x="156634" y="29633"/>
                  </a:lnTo>
                  <a:lnTo>
                    <a:pt x="156634" y="29633"/>
                  </a:lnTo>
                  <a:lnTo>
                    <a:pt x="165100" y="93133"/>
                  </a:lnTo>
                  <a:cubicBezTo>
                    <a:pt x="134280" y="118817"/>
                    <a:pt x="150721" y="114300"/>
                    <a:pt x="118534" y="114300"/>
                  </a:cubicBezTo>
                  <a:lnTo>
                    <a:pt x="93134" y="114300"/>
                  </a:lnTo>
                  <a:lnTo>
                    <a:pt x="0" y="804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1375833" y="2959100"/>
              <a:ext cx="952500" cy="1092200"/>
            </a:xfrm>
            <a:custGeom>
              <a:avLst/>
              <a:gdLst>
                <a:gd name="connsiteX0" fmla="*/ 910167 w 952500"/>
                <a:gd name="connsiteY0" fmla="*/ 1092200 h 1092200"/>
                <a:gd name="connsiteX1" fmla="*/ 897467 w 952500"/>
                <a:gd name="connsiteY1" fmla="*/ 1045633 h 1092200"/>
                <a:gd name="connsiteX2" fmla="*/ 897467 w 952500"/>
                <a:gd name="connsiteY2" fmla="*/ 1011767 h 1092200"/>
                <a:gd name="connsiteX3" fmla="*/ 914400 w 952500"/>
                <a:gd name="connsiteY3" fmla="*/ 994833 h 1092200"/>
                <a:gd name="connsiteX4" fmla="*/ 914400 w 952500"/>
                <a:gd name="connsiteY4" fmla="*/ 948267 h 1092200"/>
                <a:gd name="connsiteX5" fmla="*/ 952500 w 952500"/>
                <a:gd name="connsiteY5" fmla="*/ 922867 h 1092200"/>
                <a:gd name="connsiteX6" fmla="*/ 914400 w 952500"/>
                <a:gd name="connsiteY6" fmla="*/ 880533 h 1092200"/>
                <a:gd name="connsiteX7" fmla="*/ 897467 w 952500"/>
                <a:gd name="connsiteY7" fmla="*/ 842433 h 1092200"/>
                <a:gd name="connsiteX8" fmla="*/ 402167 w 952500"/>
                <a:gd name="connsiteY8" fmla="*/ 372533 h 1092200"/>
                <a:gd name="connsiteX9" fmla="*/ 406400 w 952500"/>
                <a:gd name="connsiteY9" fmla="*/ 0 h 1092200"/>
                <a:gd name="connsiteX10" fmla="*/ 0 w 952500"/>
                <a:gd name="connsiteY10" fmla="*/ 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2500" h="1092200">
                  <a:moveTo>
                    <a:pt x="910167" y="1092200"/>
                  </a:moveTo>
                  <a:lnTo>
                    <a:pt x="897467" y="1045633"/>
                  </a:lnTo>
                  <a:lnTo>
                    <a:pt x="897467" y="1011767"/>
                  </a:lnTo>
                  <a:lnTo>
                    <a:pt x="914400" y="994833"/>
                  </a:lnTo>
                  <a:lnTo>
                    <a:pt x="914400" y="948267"/>
                  </a:lnTo>
                  <a:lnTo>
                    <a:pt x="952500" y="922867"/>
                  </a:lnTo>
                  <a:lnTo>
                    <a:pt x="914400" y="880533"/>
                  </a:lnTo>
                  <a:lnTo>
                    <a:pt x="897467" y="842433"/>
                  </a:lnTo>
                  <a:lnTo>
                    <a:pt x="402167" y="372533"/>
                  </a:lnTo>
                  <a:lnTo>
                    <a:pt x="406400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1418167" y="2413000"/>
              <a:ext cx="694266" cy="546100"/>
            </a:xfrm>
            <a:custGeom>
              <a:avLst/>
              <a:gdLst>
                <a:gd name="connsiteX0" fmla="*/ 359833 w 694266"/>
                <a:gd name="connsiteY0" fmla="*/ 546100 h 546100"/>
                <a:gd name="connsiteX1" fmla="*/ 643466 w 694266"/>
                <a:gd name="connsiteY1" fmla="*/ 546100 h 546100"/>
                <a:gd name="connsiteX2" fmla="*/ 643466 w 694266"/>
                <a:gd name="connsiteY2" fmla="*/ 338667 h 546100"/>
                <a:gd name="connsiteX3" fmla="*/ 651933 w 694266"/>
                <a:gd name="connsiteY3" fmla="*/ 275167 h 546100"/>
                <a:gd name="connsiteX4" fmla="*/ 622300 w 694266"/>
                <a:gd name="connsiteY4" fmla="*/ 262467 h 546100"/>
                <a:gd name="connsiteX5" fmla="*/ 622300 w 694266"/>
                <a:gd name="connsiteY5" fmla="*/ 262467 h 546100"/>
                <a:gd name="connsiteX6" fmla="*/ 694266 w 694266"/>
                <a:gd name="connsiteY6" fmla="*/ 97367 h 546100"/>
                <a:gd name="connsiteX7" fmla="*/ 647700 w 694266"/>
                <a:gd name="connsiteY7" fmla="*/ 33867 h 546100"/>
                <a:gd name="connsiteX8" fmla="*/ 457200 w 694266"/>
                <a:gd name="connsiteY8" fmla="*/ 33867 h 546100"/>
                <a:gd name="connsiteX9" fmla="*/ 321733 w 694266"/>
                <a:gd name="connsiteY9" fmla="*/ 80433 h 546100"/>
                <a:gd name="connsiteX10" fmla="*/ 283633 w 694266"/>
                <a:gd name="connsiteY10" fmla="*/ 76200 h 546100"/>
                <a:gd name="connsiteX11" fmla="*/ 254000 w 694266"/>
                <a:gd name="connsiteY11" fmla="*/ 93133 h 546100"/>
                <a:gd name="connsiteX12" fmla="*/ 203200 w 694266"/>
                <a:gd name="connsiteY12" fmla="*/ 76200 h 546100"/>
                <a:gd name="connsiteX13" fmla="*/ 165100 w 694266"/>
                <a:gd name="connsiteY13" fmla="*/ 93133 h 546100"/>
                <a:gd name="connsiteX14" fmla="*/ 101600 w 694266"/>
                <a:gd name="connsiteY14" fmla="*/ 76200 h 546100"/>
                <a:gd name="connsiteX15" fmla="*/ 101600 w 694266"/>
                <a:gd name="connsiteY15" fmla="*/ 46567 h 546100"/>
                <a:gd name="connsiteX16" fmla="*/ 76200 w 694266"/>
                <a:gd name="connsiteY16" fmla="*/ 21167 h 546100"/>
                <a:gd name="connsiteX17" fmla="*/ 76200 w 694266"/>
                <a:gd name="connsiteY17" fmla="*/ 21167 h 546100"/>
                <a:gd name="connsiteX18" fmla="*/ 42333 w 694266"/>
                <a:gd name="connsiteY18" fmla="*/ 4233 h 546100"/>
                <a:gd name="connsiteX19" fmla="*/ 0 w 694266"/>
                <a:gd name="connsiteY19" fmla="*/ 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4266" h="546100">
                  <a:moveTo>
                    <a:pt x="359833" y="546100"/>
                  </a:moveTo>
                  <a:lnTo>
                    <a:pt x="643466" y="546100"/>
                  </a:lnTo>
                  <a:lnTo>
                    <a:pt x="643466" y="338667"/>
                  </a:lnTo>
                  <a:lnTo>
                    <a:pt x="651933" y="275167"/>
                  </a:lnTo>
                  <a:lnTo>
                    <a:pt x="622300" y="262467"/>
                  </a:lnTo>
                  <a:lnTo>
                    <a:pt x="622300" y="262467"/>
                  </a:lnTo>
                  <a:lnTo>
                    <a:pt x="694266" y="97367"/>
                  </a:lnTo>
                  <a:lnTo>
                    <a:pt x="647700" y="33867"/>
                  </a:lnTo>
                  <a:lnTo>
                    <a:pt x="457200" y="33867"/>
                  </a:lnTo>
                  <a:lnTo>
                    <a:pt x="321733" y="80433"/>
                  </a:lnTo>
                  <a:lnTo>
                    <a:pt x="283633" y="76200"/>
                  </a:lnTo>
                  <a:lnTo>
                    <a:pt x="254000" y="93133"/>
                  </a:lnTo>
                  <a:lnTo>
                    <a:pt x="203200" y="76200"/>
                  </a:lnTo>
                  <a:lnTo>
                    <a:pt x="165100" y="93133"/>
                  </a:lnTo>
                  <a:lnTo>
                    <a:pt x="101600" y="76200"/>
                  </a:lnTo>
                  <a:lnTo>
                    <a:pt x="101600" y="46567"/>
                  </a:lnTo>
                  <a:lnTo>
                    <a:pt x="76200" y="21167"/>
                  </a:lnTo>
                  <a:lnTo>
                    <a:pt x="76200" y="21167"/>
                  </a:lnTo>
                  <a:lnTo>
                    <a:pt x="42333" y="4233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3026833" y="3623733"/>
              <a:ext cx="1214967" cy="736600"/>
            </a:xfrm>
            <a:custGeom>
              <a:avLst/>
              <a:gdLst>
                <a:gd name="connsiteX0" fmla="*/ 0 w 1214967"/>
                <a:gd name="connsiteY0" fmla="*/ 537634 h 736600"/>
                <a:gd name="connsiteX1" fmla="*/ 0 w 1214967"/>
                <a:gd name="connsiteY1" fmla="*/ 508000 h 736600"/>
                <a:gd name="connsiteX2" fmla="*/ 321734 w 1214967"/>
                <a:gd name="connsiteY2" fmla="*/ 512234 h 736600"/>
                <a:gd name="connsiteX3" fmla="*/ 330200 w 1214967"/>
                <a:gd name="connsiteY3" fmla="*/ 0 h 736600"/>
                <a:gd name="connsiteX4" fmla="*/ 601134 w 1214967"/>
                <a:gd name="connsiteY4" fmla="*/ 0 h 736600"/>
                <a:gd name="connsiteX5" fmla="*/ 609600 w 1214967"/>
                <a:gd name="connsiteY5" fmla="*/ 232834 h 736600"/>
                <a:gd name="connsiteX6" fmla="*/ 630767 w 1214967"/>
                <a:gd name="connsiteY6" fmla="*/ 249767 h 736600"/>
                <a:gd name="connsiteX7" fmla="*/ 677334 w 1214967"/>
                <a:gd name="connsiteY7" fmla="*/ 254000 h 736600"/>
                <a:gd name="connsiteX8" fmla="*/ 711200 w 1214967"/>
                <a:gd name="connsiteY8" fmla="*/ 270934 h 736600"/>
                <a:gd name="connsiteX9" fmla="*/ 757767 w 1214967"/>
                <a:gd name="connsiteY9" fmla="*/ 275167 h 736600"/>
                <a:gd name="connsiteX10" fmla="*/ 783167 w 1214967"/>
                <a:gd name="connsiteY10" fmla="*/ 283634 h 736600"/>
                <a:gd name="connsiteX11" fmla="*/ 812800 w 1214967"/>
                <a:gd name="connsiteY11" fmla="*/ 304800 h 736600"/>
                <a:gd name="connsiteX12" fmla="*/ 838200 w 1214967"/>
                <a:gd name="connsiteY12" fmla="*/ 292100 h 736600"/>
                <a:gd name="connsiteX13" fmla="*/ 880534 w 1214967"/>
                <a:gd name="connsiteY13" fmla="*/ 313267 h 736600"/>
                <a:gd name="connsiteX14" fmla="*/ 922867 w 1214967"/>
                <a:gd name="connsiteY14" fmla="*/ 309034 h 736600"/>
                <a:gd name="connsiteX15" fmla="*/ 948267 w 1214967"/>
                <a:gd name="connsiteY15" fmla="*/ 321734 h 736600"/>
                <a:gd name="connsiteX16" fmla="*/ 982134 w 1214967"/>
                <a:gd name="connsiteY16" fmla="*/ 296334 h 736600"/>
                <a:gd name="connsiteX17" fmla="*/ 1024467 w 1214967"/>
                <a:gd name="connsiteY17" fmla="*/ 296334 h 736600"/>
                <a:gd name="connsiteX18" fmla="*/ 1079500 w 1214967"/>
                <a:gd name="connsiteY18" fmla="*/ 309034 h 736600"/>
                <a:gd name="connsiteX19" fmla="*/ 1109134 w 1214967"/>
                <a:gd name="connsiteY19" fmla="*/ 330200 h 736600"/>
                <a:gd name="connsiteX20" fmla="*/ 1109134 w 1214967"/>
                <a:gd name="connsiteY20" fmla="*/ 330200 h 736600"/>
                <a:gd name="connsiteX21" fmla="*/ 1164167 w 1214967"/>
                <a:gd name="connsiteY21" fmla="*/ 342900 h 736600"/>
                <a:gd name="connsiteX22" fmla="*/ 1164167 w 1214967"/>
                <a:gd name="connsiteY22" fmla="*/ 520700 h 736600"/>
                <a:gd name="connsiteX23" fmla="*/ 1185334 w 1214967"/>
                <a:gd name="connsiteY23" fmla="*/ 554567 h 736600"/>
                <a:gd name="connsiteX24" fmla="*/ 1214967 w 1214967"/>
                <a:gd name="connsiteY24" fmla="*/ 605367 h 736600"/>
                <a:gd name="connsiteX25" fmla="*/ 1198034 w 1214967"/>
                <a:gd name="connsiteY25" fmla="*/ 647700 h 736600"/>
                <a:gd name="connsiteX26" fmla="*/ 1189567 w 1214967"/>
                <a:gd name="connsiteY26" fmla="*/ 694267 h 736600"/>
                <a:gd name="connsiteX27" fmla="*/ 1181100 w 1214967"/>
                <a:gd name="connsiteY27" fmla="*/ 736600 h 736600"/>
                <a:gd name="connsiteX28" fmla="*/ 1181100 w 1214967"/>
                <a:gd name="connsiteY28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4967" h="736600">
                  <a:moveTo>
                    <a:pt x="0" y="537634"/>
                  </a:moveTo>
                  <a:lnTo>
                    <a:pt x="0" y="508000"/>
                  </a:lnTo>
                  <a:lnTo>
                    <a:pt x="321734" y="512234"/>
                  </a:lnTo>
                  <a:lnTo>
                    <a:pt x="330200" y="0"/>
                  </a:lnTo>
                  <a:lnTo>
                    <a:pt x="601134" y="0"/>
                  </a:lnTo>
                  <a:lnTo>
                    <a:pt x="609600" y="232834"/>
                  </a:lnTo>
                  <a:lnTo>
                    <a:pt x="630767" y="249767"/>
                  </a:lnTo>
                  <a:lnTo>
                    <a:pt x="677334" y="254000"/>
                  </a:lnTo>
                  <a:lnTo>
                    <a:pt x="711200" y="270934"/>
                  </a:lnTo>
                  <a:lnTo>
                    <a:pt x="757767" y="275167"/>
                  </a:lnTo>
                  <a:lnTo>
                    <a:pt x="783167" y="283634"/>
                  </a:lnTo>
                  <a:lnTo>
                    <a:pt x="812800" y="304800"/>
                  </a:lnTo>
                  <a:lnTo>
                    <a:pt x="838200" y="292100"/>
                  </a:lnTo>
                  <a:lnTo>
                    <a:pt x="880534" y="313267"/>
                  </a:lnTo>
                  <a:lnTo>
                    <a:pt x="922867" y="309034"/>
                  </a:lnTo>
                  <a:lnTo>
                    <a:pt x="948267" y="321734"/>
                  </a:lnTo>
                  <a:lnTo>
                    <a:pt x="982134" y="296334"/>
                  </a:lnTo>
                  <a:lnTo>
                    <a:pt x="1024467" y="296334"/>
                  </a:lnTo>
                  <a:lnTo>
                    <a:pt x="1079500" y="309034"/>
                  </a:lnTo>
                  <a:lnTo>
                    <a:pt x="1109134" y="330200"/>
                  </a:lnTo>
                  <a:lnTo>
                    <a:pt x="1109134" y="330200"/>
                  </a:lnTo>
                  <a:lnTo>
                    <a:pt x="1164167" y="342900"/>
                  </a:lnTo>
                  <a:lnTo>
                    <a:pt x="1164167" y="520700"/>
                  </a:lnTo>
                  <a:lnTo>
                    <a:pt x="1185334" y="554567"/>
                  </a:lnTo>
                  <a:lnTo>
                    <a:pt x="1214967" y="605367"/>
                  </a:lnTo>
                  <a:lnTo>
                    <a:pt x="1198034" y="647700"/>
                  </a:lnTo>
                  <a:lnTo>
                    <a:pt x="1189567" y="694267"/>
                  </a:lnTo>
                  <a:lnTo>
                    <a:pt x="1181100" y="736600"/>
                  </a:lnTo>
                  <a:lnTo>
                    <a:pt x="1181100" y="736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3450167" y="3213100"/>
              <a:ext cx="749313" cy="393692"/>
            </a:xfrm>
            <a:custGeom>
              <a:avLst/>
              <a:gdLst>
                <a:gd name="connsiteX0" fmla="*/ 681566 w 749313"/>
                <a:gd name="connsiteY0" fmla="*/ 97367 h 393692"/>
                <a:gd name="connsiteX1" fmla="*/ 681566 w 749313"/>
                <a:gd name="connsiteY1" fmla="*/ 135467 h 393692"/>
                <a:gd name="connsiteX2" fmla="*/ 550333 w 749313"/>
                <a:gd name="connsiteY2" fmla="*/ 351367 h 393692"/>
                <a:gd name="connsiteX3" fmla="*/ 0 w 749313"/>
                <a:gd name="connsiteY3" fmla="*/ 347133 h 393692"/>
                <a:gd name="connsiteX4" fmla="*/ 0 w 749313"/>
                <a:gd name="connsiteY4" fmla="*/ 8467 h 393692"/>
                <a:gd name="connsiteX5" fmla="*/ 618066 w 749313"/>
                <a:gd name="connsiteY5" fmla="*/ 0 h 393692"/>
                <a:gd name="connsiteX6" fmla="*/ 647700 w 749313"/>
                <a:gd name="connsiteY6" fmla="*/ 21167 h 393692"/>
                <a:gd name="connsiteX7" fmla="*/ 647700 w 749313"/>
                <a:gd name="connsiteY7" fmla="*/ 21167 h 393692"/>
                <a:gd name="connsiteX8" fmla="*/ 647700 w 749313"/>
                <a:gd name="connsiteY8" fmla="*/ 50800 h 393692"/>
                <a:gd name="connsiteX9" fmla="*/ 681566 w 749313"/>
                <a:gd name="connsiteY9" fmla="*/ 97367 h 39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9313" h="393692">
                  <a:moveTo>
                    <a:pt x="681566" y="97367"/>
                  </a:moveTo>
                  <a:lnTo>
                    <a:pt x="681566" y="135467"/>
                  </a:lnTo>
                  <a:cubicBezTo>
                    <a:pt x="676503" y="393692"/>
                    <a:pt x="749313" y="351367"/>
                    <a:pt x="550333" y="351367"/>
                  </a:cubicBezTo>
                  <a:lnTo>
                    <a:pt x="0" y="347133"/>
                  </a:lnTo>
                  <a:lnTo>
                    <a:pt x="0" y="8467"/>
                  </a:lnTo>
                  <a:lnTo>
                    <a:pt x="618066" y="0"/>
                  </a:lnTo>
                  <a:lnTo>
                    <a:pt x="647700" y="21167"/>
                  </a:lnTo>
                  <a:lnTo>
                    <a:pt x="647700" y="21167"/>
                  </a:lnTo>
                  <a:lnTo>
                    <a:pt x="647700" y="50800"/>
                  </a:lnTo>
                  <a:lnTo>
                    <a:pt x="681566" y="97367"/>
                  </a:lnTo>
                  <a:close/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4195233" y="4017433"/>
              <a:ext cx="410634" cy="321734"/>
            </a:xfrm>
            <a:custGeom>
              <a:avLst/>
              <a:gdLst>
                <a:gd name="connsiteX0" fmla="*/ 410634 w 410634"/>
                <a:gd name="connsiteY0" fmla="*/ 321734 h 321734"/>
                <a:gd name="connsiteX1" fmla="*/ 381000 w 410634"/>
                <a:gd name="connsiteY1" fmla="*/ 254000 h 321734"/>
                <a:gd name="connsiteX2" fmla="*/ 397934 w 410634"/>
                <a:gd name="connsiteY2" fmla="*/ 220134 h 321734"/>
                <a:gd name="connsiteX3" fmla="*/ 224367 w 410634"/>
                <a:gd name="connsiteY3" fmla="*/ 220134 h 321734"/>
                <a:gd name="connsiteX4" fmla="*/ 224367 w 410634"/>
                <a:gd name="connsiteY4" fmla="*/ 194734 h 321734"/>
                <a:gd name="connsiteX5" fmla="*/ 232834 w 410634"/>
                <a:gd name="connsiteY5" fmla="*/ 156634 h 321734"/>
                <a:gd name="connsiteX6" fmla="*/ 262467 w 410634"/>
                <a:gd name="connsiteY6" fmla="*/ 127000 h 321734"/>
                <a:gd name="connsiteX7" fmla="*/ 270934 w 410634"/>
                <a:gd name="connsiteY7" fmla="*/ 97367 h 321734"/>
                <a:gd name="connsiteX8" fmla="*/ 270934 w 410634"/>
                <a:gd name="connsiteY8" fmla="*/ 97367 h 321734"/>
                <a:gd name="connsiteX9" fmla="*/ 275167 w 410634"/>
                <a:gd name="connsiteY9" fmla="*/ 59267 h 321734"/>
                <a:gd name="connsiteX10" fmla="*/ 262467 w 410634"/>
                <a:gd name="connsiteY10" fmla="*/ 0 h 321734"/>
                <a:gd name="connsiteX11" fmla="*/ 0 w 410634"/>
                <a:gd name="connsiteY11" fmla="*/ 4234 h 32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634" h="321734">
                  <a:moveTo>
                    <a:pt x="410634" y="321734"/>
                  </a:moveTo>
                  <a:lnTo>
                    <a:pt x="381000" y="254000"/>
                  </a:lnTo>
                  <a:lnTo>
                    <a:pt x="397934" y="220134"/>
                  </a:lnTo>
                  <a:lnTo>
                    <a:pt x="224367" y="220134"/>
                  </a:lnTo>
                  <a:lnTo>
                    <a:pt x="224367" y="194734"/>
                  </a:lnTo>
                  <a:lnTo>
                    <a:pt x="232834" y="156634"/>
                  </a:lnTo>
                  <a:lnTo>
                    <a:pt x="262467" y="127000"/>
                  </a:lnTo>
                  <a:lnTo>
                    <a:pt x="270934" y="97367"/>
                  </a:lnTo>
                  <a:lnTo>
                    <a:pt x="270934" y="97367"/>
                  </a:lnTo>
                  <a:lnTo>
                    <a:pt x="275167" y="59267"/>
                  </a:lnTo>
                  <a:lnTo>
                    <a:pt x="262467" y="0"/>
                  </a:lnTo>
                  <a:lnTo>
                    <a:pt x="0" y="4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4140200" y="3623733"/>
              <a:ext cx="452967" cy="393700"/>
            </a:xfrm>
            <a:custGeom>
              <a:avLst/>
              <a:gdLst>
                <a:gd name="connsiteX0" fmla="*/ 8467 w 452967"/>
                <a:gd name="connsiteY0" fmla="*/ 330200 h 393700"/>
                <a:gd name="connsiteX1" fmla="*/ 21167 w 452967"/>
                <a:gd name="connsiteY1" fmla="*/ 114300 h 393700"/>
                <a:gd name="connsiteX2" fmla="*/ 4233 w 452967"/>
                <a:gd name="connsiteY2" fmla="*/ 46567 h 393700"/>
                <a:gd name="connsiteX3" fmla="*/ 0 w 452967"/>
                <a:gd name="connsiteY3" fmla="*/ 0 h 393700"/>
                <a:gd name="connsiteX4" fmla="*/ 410633 w 452967"/>
                <a:gd name="connsiteY4" fmla="*/ 4234 h 393700"/>
                <a:gd name="connsiteX5" fmla="*/ 427567 w 452967"/>
                <a:gd name="connsiteY5" fmla="*/ 25400 h 393700"/>
                <a:gd name="connsiteX6" fmla="*/ 397933 w 452967"/>
                <a:gd name="connsiteY6" fmla="*/ 67734 h 393700"/>
                <a:gd name="connsiteX7" fmla="*/ 452967 w 452967"/>
                <a:gd name="connsiteY7" fmla="*/ 71967 h 393700"/>
                <a:gd name="connsiteX8" fmla="*/ 436033 w 452967"/>
                <a:gd name="connsiteY8" fmla="*/ 101600 h 393700"/>
                <a:gd name="connsiteX9" fmla="*/ 410633 w 452967"/>
                <a:gd name="connsiteY9" fmla="*/ 131234 h 393700"/>
                <a:gd name="connsiteX10" fmla="*/ 410633 w 452967"/>
                <a:gd name="connsiteY10" fmla="*/ 160867 h 393700"/>
                <a:gd name="connsiteX11" fmla="*/ 389467 w 452967"/>
                <a:gd name="connsiteY11" fmla="*/ 194734 h 393700"/>
                <a:gd name="connsiteX12" fmla="*/ 359833 w 452967"/>
                <a:gd name="connsiteY12" fmla="*/ 249767 h 393700"/>
                <a:gd name="connsiteX13" fmla="*/ 321733 w 452967"/>
                <a:gd name="connsiteY13" fmla="*/ 313267 h 393700"/>
                <a:gd name="connsiteX14" fmla="*/ 321733 w 452967"/>
                <a:gd name="connsiteY14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2967" h="393700">
                  <a:moveTo>
                    <a:pt x="8467" y="330200"/>
                  </a:moveTo>
                  <a:lnTo>
                    <a:pt x="21167" y="114300"/>
                  </a:lnTo>
                  <a:lnTo>
                    <a:pt x="4233" y="46567"/>
                  </a:lnTo>
                  <a:lnTo>
                    <a:pt x="0" y="0"/>
                  </a:lnTo>
                  <a:lnTo>
                    <a:pt x="410633" y="4234"/>
                  </a:lnTo>
                  <a:lnTo>
                    <a:pt x="427567" y="25400"/>
                  </a:lnTo>
                  <a:lnTo>
                    <a:pt x="397933" y="67734"/>
                  </a:lnTo>
                  <a:lnTo>
                    <a:pt x="452967" y="71967"/>
                  </a:lnTo>
                  <a:lnTo>
                    <a:pt x="436033" y="101600"/>
                  </a:lnTo>
                  <a:lnTo>
                    <a:pt x="410633" y="131234"/>
                  </a:lnTo>
                  <a:lnTo>
                    <a:pt x="410633" y="160867"/>
                  </a:lnTo>
                  <a:lnTo>
                    <a:pt x="389467" y="194734"/>
                  </a:lnTo>
                  <a:lnTo>
                    <a:pt x="359833" y="249767"/>
                  </a:lnTo>
                  <a:lnTo>
                    <a:pt x="321733" y="313267"/>
                  </a:lnTo>
                  <a:lnTo>
                    <a:pt x="321733" y="393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4538133" y="3797300"/>
              <a:ext cx="207434" cy="512233"/>
            </a:xfrm>
            <a:custGeom>
              <a:avLst/>
              <a:gdLst>
                <a:gd name="connsiteX0" fmla="*/ 0 w 207434"/>
                <a:gd name="connsiteY0" fmla="*/ 4233 h 512233"/>
                <a:gd name="connsiteX1" fmla="*/ 194734 w 207434"/>
                <a:gd name="connsiteY1" fmla="*/ 0 h 512233"/>
                <a:gd name="connsiteX2" fmla="*/ 207434 w 207434"/>
                <a:gd name="connsiteY2" fmla="*/ 25400 h 512233"/>
                <a:gd name="connsiteX3" fmla="*/ 186267 w 207434"/>
                <a:gd name="connsiteY3" fmla="*/ 105833 h 512233"/>
                <a:gd name="connsiteX4" fmla="*/ 173567 w 207434"/>
                <a:gd name="connsiteY4" fmla="*/ 228600 h 512233"/>
                <a:gd name="connsiteX5" fmla="*/ 173567 w 207434"/>
                <a:gd name="connsiteY5" fmla="*/ 512233 h 51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434" h="512233">
                  <a:moveTo>
                    <a:pt x="0" y="4233"/>
                  </a:moveTo>
                  <a:lnTo>
                    <a:pt x="194734" y="0"/>
                  </a:lnTo>
                  <a:lnTo>
                    <a:pt x="207434" y="25400"/>
                  </a:lnTo>
                  <a:lnTo>
                    <a:pt x="186267" y="105833"/>
                  </a:lnTo>
                  <a:lnTo>
                    <a:pt x="173567" y="228600"/>
                  </a:lnTo>
                  <a:lnTo>
                    <a:pt x="173567" y="5122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4772378" y="4230566"/>
              <a:ext cx="582789" cy="78967"/>
            </a:xfrm>
            <a:custGeom>
              <a:avLst/>
              <a:gdLst>
                <a:gd name="connsiteX0" fmla="*/ 40922 w 582789"/>
                <a:gd name="connsiteY0" fmla="*/ 74734 h 78967"/>
                <a:gd name="connsiteX1" fmla="*/ 19755 w 582789"/>
                <a:gd name="connsiteY1" fmla="*/ 40867 h 78967"/>
                <a:gd name="connsiteX2" fmla="*/ 36689 w 582789"/>
                <a:gd name="connsiteY2" fmla="*/ 7001 h 78967"/>
                <a:gd name="connsiteX3" fmla="*/ 248355 w 582789"/>
                <a:gd name="connsiteY3" fmla="*/ 7001 h 78967"/>
                <a:gd name="connsiteX4" fmla="*/ 277989 w 582789"/>
                <a:gd name="connsiteY4" fmla="*/ 45101 h 78967"/>
                <a:gd name="connsiteX5" fmla="*/ 502355 w 582789"/>
                <a:gd name="connsiteY5" fmla="*/ 53567 h 78967"/>
                <a:gd name="connsiteX6" fmla="*/ 523522 w 582789"/>
                <a:gd name="connsiteY6" fmla="*/ 78967 h 78967"/>
                <a:gd name="connsiteX7" fmla="*/ 544689 w 582789"/>
                <a:gd name="connsiteY7" fmla="*/ 23934 h 78967"/>
                <a:gd name="connsiteX8" fmla="*/ 582789 w 582789"/>
                <a:gd name="connsiteY8" fmla="*/ 36634 h 7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789" h="78967">
                  <a:moveTo>
                    <a:pt x="40922" y="74734"/>
                  </a:moveTo>
                  <a:lnTo>
                    <a:pt x="19755" y="40867"/>
                  </a:lnTo>
                  <a:cubicBezTo>
                    <a:pt x="14647" y="0"/>
                    <a:pt x="0" y="2062"/>
                    <a:pt x="36689" y="7001"/>
                  </a:cubicBezTo>
                  <a:lnTo>
                    <a:pt x="248355" y="7001"/>
                  </a:lnTo>
                  <a:lnTo>
                    <a:pt x="277989" y="45101"/>
                  </a:lnTo>
                  <a:lnTo>
                    <a:pt x="502355" y="53567"/>
                  </a:lnTo>
                  <a:lnTo>
                    <a:pt x="523522" y="78967"/>
                  </a:lnTo>
                  <a:lnTo>
                    <a:pt x="544689" y="23934"/>
                  </a:lnTo>
                  <a:lnTo>
                    <a:pt x="582789" y="366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4737100" y="3801533"/>
              <a:ext cx="287867" cy="427567"/>
            </a:xfrm>
            <a:custGeom>
              <a:avLst/>
              <a:gdLst>
                <a:gd name="connsiteX0" fmla="*/ 0 w 287867"/>
                <a:gd name="connsiteY0" fmla="*/ 0 h 427567"/>
                <a:gd name="connsiteX1" fmla="*/ 228600 w 287867"/>
                <a:gd name="connsiteY1" fmla="*/ 0 h 427567"/>
                <a:gd name="connsiteX2" fmla="*/ 287867 w 287867"/>
                <a:gd name="connsiteY2" fmla="*/ 292100 h 427567"/>
                <a:gd name="connsiteX3" fmla="*/ 283633 w 287867"/>
                <a:gd name="connsiteY3" fmla="*/ 334434 h 427567"/>
                <a:gd name="connsiteX4" fmla="*/ 287867 w 287867"/>
                <a:gd name="connsiteY4" fmla="*/ 372534 h 427567"/>
                <a:gd name="connsiteX5" fmla="*/ 275167 w 287867"/>
                <a:gd name="connsiteY5" fmla="*/ 427567 h 42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867" h="427567">
                  <a:moveTo>
                    <a:pt x="0" y="0"/>
                  </a:moveTo>
                  <a:lnTo>
                    <a:pt x="228600" y="0"/>
                  </a:lnTo>
                  <a:lnTo>
                    <a:pt x="287867" y="292100"/>
                  </a:lnTo>
                  <a:lnTo>
                    <a:pt x="283633" y="334434"/>
                  </a:lnTo>
                  <a:lnTo>
                    <a:pt x="287867" y="372534"/>
                  </a:lnTo>
                  <a:lnTo>
                    <a:pt x="275167" y="4275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4965700" y="3801533"/>
              <a:ext cx="440267" cy="325967"/>
            </a:xfrm>
            <a:custGeom>
              <a:avLst/>
              <a:gdLst>
                <a:gd name="connsiteX0" fmla="*/ 0 w 440267"/>
                <a:gd name="connsiteY0" fmla="*/ 0 h 325967"/>
                <a:gd name="connsiteX1" fmla="*/ 232833 w 440267"/>
                <a:gd name="connsiteY1" fmla="*/ 4234 h 325967"/>
                <a:gd name="connsiteX2" fmla="*/ 232833 w 440267"/>
                <a:gd name="connsiteY2" fmla="*/ 4234 h 325967"/>
                <a:gd name="connsiteX3" fmla="*/ 215900 w 440267"/>
                <a:gd name="connsiteY3" fmla="*/ 42334 h 325967"/>
                <a:gd name="connsiteX4" fmla="*/ 270933 w 440267"/>
                <a:gd name="connsiteY4" fmla="*/ 97367 h 325967"/>
                <a:gd name="connsiteX5" fmla="*/ 317500 w 440267"/>
                <a:gd name="connsiteY5" fmla="*/ 148167 h 325967"/>
                <a:gd name="connsiteX6" fmla="*/ 376767 w 440267"/>
                <a:gd name="connsiteY6" fmla="*/ 194734 h 325967"/>
                <a:gd name="connsiteX7" fmla="*/ 402167 w 440267"/>
                <a:gd name="connsiteY7" fmla="*/ 249767 h 325967"/>
                <a:gd name="connsiteX8" fmla="*/ 414867 w 440267"/>
                <a:gd name="connsiteY8" fmla="*/ 304800 h 325967"/>
                <a:gd name="connsiteX9" fmla="*/ 440267 w 440267"/>
                <a:gd name="connsiteY9" fmla="*/ 325967 h 32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267" h="325967">
                  <a:moveTo>
                    <a:pt x="0" y="0"/>
                  </a:moveTo>
                  <a:lnTo>
                    <a:pt x="232833" y="4234"/>
                  </a:lnTo>
                  <a:lnTo>
                    <a:pt x="232833" y="4234"/>
                  </a:lnTo>
                  <a:lnTo>
                    <a:pt x="215900" y="42334"/>
                  </a:lnTo>
                  <a:lnTo>
                    <a:pt x="270933" y="97367"/>
                  </a:lnTo>
                  <a:lnTo>
                    <a:pt x="317500" y="148167"/>
                  </a:lnTo>
                  <a:lnTo>
                    <a:pt x="376767" y="194734"/>
                  </a:lnTo>
                  <a:lnTo>
                    <a:pt x="402167" y="249767"/>
                  </a:lnTo>
                  <a:lnTo>
                    <a:pt x="414867" y="304800"/>
                  </a:lnTo>
                  <a:lnTo>
                    <a:pt x="440267" y="3259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5207000" y="3776133"/>
              <a:ext cx="410633" cy="143934"/>
            </a:xfrm>
            <a:custGeom>
              <a:avLst/>
              <a:gdLst>
                <a:gd name="connsiteX0" fmla="*/ 410633 w 410633"/>
                <a:gd name="connsiteY0" fmla="*/ 143934 h 143934"/>
                <a:gd name="connsiteX1" fmla="*/ 300567 w 410633"/>
                <a:gd name="connsiteY1" fmla="*/ 42334 h 143934"/>
                <a:gd name="connsiteX2" fmla="*/ 224367 w 410633"/>
                <a:gd name="connsiteY2" fmla="*/ 38100 h 143934"/>
                <a:gd name="connsiteX3" fmla="*/ 190500 w 410633"/>
                <a:gd name="connsiteY3" fmla="*/ 8467 h 143934"/>
                <a:gd name="connsiteX4" fmla="*/ 59267 w 410633"/>
                <a:gd name="connsiteY4" fmla="*/ 0 h 143934"/>
                <a:gd name="connsiteX5" fmla="*/ 0 w 410633"/>
                <a:gd name="connsiteY5" fmla="*/ 25400 h 14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633" h="143934">
                  <a:moveTo>
                    <a:pt x="410633" y="143934"/>
                  </a:moveTo>
                  <a:cubicBezTo>
                    <a:pt x="310338" y="39278"/>
                    <a:pt x="360174" y="42334"/>
                    <a:pt x="300567" y="42334"/>
                  </a:cubicBezTo>
                  <a:lnTo>
                    <a:pt x="224367" y="38100"/>
                  </a:lnTo>
                  <a:lnTo>
                    <a:pt x="190500" y="8467"/>
                  </a:lnTo>
                  <a:lnTo>
                    <a:pt x="59267" y="0"/>
                  </a:lnTo>
                  <a:lnTo>
                    <a:pt x="0" y="254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5080000" y="3611033"/>
              <a:ext cx="787400" cy="169334"/>
            </a:xfrm>
            <a:custGeom>
              <a:avLst/>
              <a:gdLst>
                <a:gd name="connsiteX0" fmla="*/ 0 w 787400"/>
                <a:gd name="connsiteY0" fmla="*/ 169334 h 169334"/>
                <a:gd name="connsiteX1" fmla="*/ 42333 w 787400"/>
                <a:gd name="connsiteY1" fmla="*/ 156634 h 169334"/>
                <a:gd name="connsiteX2" fmla="*/ 67733 w 787400"/>
                <a:gd name="connsiteY2" fmla="*/ 122767 h 169334"/>
                <a:gd name="connsiteX3" fmla="*/ 110067 w 787400"/>
                <a:gd name="connsiteY3" fmla="*/ 110067 h 169334"/>
                <a:gd name="connsiteX4" fmla="*/ 139700 w 787400"/>
                <a:gd name="connsiteY4" fmla="*/ 101600 h 169334"/>
                <a:gd name="connsiteX5" fmla="*/ 160867 w 787400"/>
                <a:gd name="connsiteY5" fmla="*/ 67734 h 169334"/>
                <a:gd name="connsiteX6" fmla="*/ 190500 w 787400"/>
                <a:gd name="connsiteY6" fmla="*/ 63500 h 169334"/>
                <a:gd name="connsiteX7" fmla="*/ 224367 w 787400"/>
                <a:gd name="connsiteY7" fmla="*/ 46567 h 169334"/>
                <a:gd name="connsiteX8" fmla="*/ 262467 w 787400"/>
                <a:gd name="connsiteY8" fmla="*/ 33867 h 169334"/>
                <a:gd name="connsiteX9" fmla="*/ 262467 w 787400"/>
                <a:gd name="connsiteY9" fmla="*/ 0 h 169334"/>
                <a:gd name="connsiteX10" fmla="*/ 787400 w 787400"/>
                <a:gd name="connsiteY10" fmla="*/ 8467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7400" h="169334">
                  <a:moveTo>
                    <a:pt x="0" y="169334"/>
                  </a:moveTo>
                  <a:lnTo>
                    <a:pt x="42333" y="156634"/>
                  </a:lnTo>
                  <a:cubicBezTo>
                    <a:pt x="60529" y="120243"/>
                    <a:pt x="46645" y="122767"/>
                    <a:pt x="67733" y="122767"/>
                  </a:cubicBezTo>
                  <a:lnTo>
                    <a:pt x="110067" y="110067"/>
                  </a:lnTo>
                  <a:lnTo>
                    <a:pt x="139700" y="101600"/>
                  </a:lnTo>
                  <a:lnTo>
                    <a:pt x="160867" y="67734"/>
                  </a:lnTo>
                  <a:lnTo>
                    <a:pt x="190500" y="63500"/>
                  </a:lnTo>
                  <a:lnTo>
                    <a:pt x="224367" y="46567"/>
                  </a:lnTo>
                  <a:lnTo>
                    <a:pt x="262467" y="33867"/>
                  </a:lnTo>
                  <a:lnTo>
                    <a:pt x="262467" y="0"/>
                  </a:lnTo>
                  <a:lnTo>
                    <a:pt x="787400" y="84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4597400" y="3602567"/>
              <a:ext cx="745067" cy="84666"/>
            </a:xfrm>
            <a:custGeom>
              <a:avLst/>
              <a:gdLst>
                <a:gd name="connsiteX0" fmla="*/ 0 w 745067"/>
                <a:gd name="connsiteY0" fmla="*/ 84666 h 84666"/>
                <a:gd name="connsiteX1" fmla="*/ 0 w 745067"/>
                <a:gd name="connsiteY1" fmla="*/ 59266 h 84666"/>
                <a:gd name="connsiteX2" fmla="*/ 16933 w 745067"/>
                <a:gd name="connsiteY2" fmla="*/ 29633 h 84666"/>
                <a:gd name="connsiteX3" fmla="*/ 16933 w 745067"/>
                <a:gd name="connsiteY3" fmla="*/ 29633 h 84666"/>
                <a:gd name="connsiteX4" fmla="*/ 160867 w 745067"/>
                <a:gd name="connsiteY4" fmla="*/ 25400 h 84666"/>
                <a:gd name="connsiteX5" fmla="*/ 173567 w 745067"/>
                <a:gd name="connsiteY5" fmla="*/ 0 h 84666"/>
                <a:gd name="connsiteX6" fmla="*/ 745067 w 745067"/>
                <a:gd name="connsiteY6" fmla="*/ 8466 h 8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067" h="84666">
                  <a:moveTo>
                    <a:pt x="0" y="84666"/>
                  </a:moveTo>
                  <a:lnTo>
                    <a:pt x="0" y="59266"/>
                  </a:lnTo>
                  <a:lnTo>
                    <a:pt x="16933" y="29633"/>
                  </a:lnTo>
                  <a:lnTo>
                    <a:pt x="16933" y="29633"/>
                  </a:lnTo>
                  <a:lnTo>
                    <a:pt x="160867" y="25400"/>
                  </a:lnTo>
                  <a:lnTo>
                    <a:pt x="173567" y="0"/>
                  </a:lnTo>
                  <a:lnTo>
                    <a:pt x="745067" y="846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4034367" y="3132667"/>
              <a:ext cx="618066" cy="491066"/>
            </a:xfrm>
            <a:custGeom>
              <a:avLst/>
              <a:gdLst>
                <a:gd name="connsiteX0" fmla="*/ 588433 w 618066"/>
                <a:gd name="connsiteY0" fmla="*/ 491066 h 491066"/>
                <a:gd name="connsiteX1" fmla="*/ 618066 w 618066"/>
                <a:gd name="connsiteY1" fmla="*/ 436033 h 491066"/>
                <a:gd name="connsiteX2" fmla="*/ 579966 w 618066"/>
                <a:gd name="connsiteY2" fmla="*/ 419100 h 491066"/>
                <a:gd name="connsiteX3" fmla="*/ 579966 w 618066"/>
                <a:gd name="connsiteY3" fmla="*/ 355600 h 491066"/>
                <a:gd name="connsiteX4" fmla="*/ 491066 w 618066"/>
                <a:gd name="connsiteY4" fmla="*/ 292100 h 491066"/>
                <a:gd name="connsiteX5" fmla="*/ 516466 w 618066"/>
                <a:gd name="connsiteY5" fmla="*/ 215900 h 491066"/>
                <a:gd name="connsiteX6" fmla="*/ 491066 w 618066"/>
                <a:gd name="connsiteY6" fmla="*/ 203200 h 491066"/>
                <a:gd name="connsiteX7" fmla="*/ 465666 w 618066"/>
                <a:gd name="connsiteY7" fmla="*/ 215900 h 491066"/>
                <a:gd name="connsiteX8" fmla="*/ 465666 w 618066"/>
                <a:gd name="connsiteY8" fmla="*/ 173566 h 491066"/>
                <a:gd name="connsiteX9" fmla="*/ 393700 w 618066"/>
                <a:gd name="connsiteY9" fmla="*/ 97366 h 491066"/>
                <a:gd name="connsiteX10" fmla="*/ 397933 w 618066"/>
                <a:gd name="connsiteY10" fmla="*/ 29633 h 491066"/>
                <a:gd name="connsiteX11" fmla="*/ 364066 w 618066"/>
                <a:gd name="connsiteY11" fmla="*/ 0 h 491066"/>
                <a:gd name="connsiteX12" fmla="*/ 0 w 618066"/>
                <a:gd name="connsiteY12" fmla="*/ 12700 h 491066"/>
                <a:gd name="connsiteX13" fmla="*/ 0 w 618066"/>
                <a:gd name="connsiteY13" fmla="*/ 38100 h 491066"/>
                <a:gd name="connsiteX14" fmla="*/ 38100 w 618066"/>
                <a:gd name="connsiteY14" fmla="*/ 76200 h 49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8066" h="491066">
                  <a:moveTo>
                    <a:pt x="588433" y="491066"/>
                  </a:moveTo>
                  <a:lnTo>
                    <a:pt x="618066" y="436033"/>
                  </a:lnTo>
                  <a:lnTo>
                    <a:pt x="579966" y="419100"/>
                  </a:lnTo>
                  <a:lnTo>
                    <a:pt x="579966" y="355600"/>
                  </a:lnTo>
                  <a:lnTo>
                    <a:pt x="491066" y="292100"/>
                  </a:lnTo>
                  <a:lnTo>
                    <a:pt x="516466" y="215900"/>
                  </a:lnTo>
                  <a:lnTo>
                    <a:pt x="491066" y="203200"/>
                  </a:lnTo>
                  <a:lnTo>
                    <a:pt x="465666" y="215900"/>
                  </a:lnTo>
                  <a:lnTo>
                    <a:pt x="465666" y="173566"/>
                  </a:lnTo>
                  <a:lnTo>
                    <a:pt x="393700" y="97366"/>
                  </a:lnTo>
                  <a:lnTo>
                    <a:pt x="397933" y="29633"/>
                  </a:lnTo>
                  <a:lnTo>
                    <a:pt x="364066" y="0"/>
                  </a:lnTo>
                  <a:lnTo>
                    <a:pt x="0" y="12700"/>
                  </a:lnTo>
                  <a:lnTo>
                    <a:pt x="0" y="38100"/>
                  </a:lnTo>
                  <a:lnTo>
                    <a:pt x="38100" y="76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3945467" y="2777067"/>
              <a:ext cx="605366" cy="376766"/>
            </a:xfrm>
            <a:custGeom>
              <a:avLst/>
              <a:gdLst>
                <a:gd name="connsiteX0" fmla="*/ 76200 w 605366"/>
                <a:gd name="connsiteY0" fmla="*/ 359833 h 376766"/>
                <a:gd name="connsiteX1" fmla="*/ 76200 w 605366"/>
                <a:gd name="connsiteY1" fmla="*/ 313266 h 376766"/>
                <a:gd name="connsiteX2" fmla="*/ 76200 w 605366"/>
                <a:gd name="connsiteY2" fmla="*/ 279400 h 376766"/>
                <a:gd name="connsiteX3" fmla="*/ 55033 w 605366"/>
                <a:gd name="connsiteY3" fmla="*/ 241300 h 376766"/>
                <a:gd name="connsiteX4" fmla="*/ 50800 w 605366"/>
                <a:gd name="connsiteY4" fmla="*/ 207433 h 376766"/>
                <a:gd name="connsiteX5" fmla="*/ 25400 w 605366"/>
                <a:gd name="connsiteY5" fmla="*/ 169333 h 376766"/>
                <a:gd name="connsiteX6" fmla="*/ 0 w 605366"/>
                <a:gd name="connsiteY6" fmla="*/ 105833 h 376766"/>
                <a:gd name="connsiteX7" fmla="*/ 25400 w 605366"/>
                <a:gd name="connsiteY7" fmla="*/ 55033 h 376766"/>
                <a:gd name="connsiteX8" fmla="*/ 25400 w 605366"/>
                <a:gd name="connsiteY8" fmla="*/ 55033 h 376766"/>
                <a:gd name="connsiteX9" fmla="*/ 12700 w 605366"/>
                <a:gd name="connsiteY9" fmla="*/ 4233 h 376766"/>
                <a:gd name="connsiteX10" fmla="*/ 508000 w 605366"/>
                <a:gd name="connsiteY10" fmla="*/ 0 h 376766"/>
                <a:gd name="connsiteX11" fmla="*/ 524933 w 605366"/>
                <a:gd name="connsiteY11" fmla="*/ 33866 h 376766"/>
                <a:gd name="connsiteX12" fmla="*/ 508000 w 605366"/>
                <a:gd name="connsiteY12" fmla="*/ 63500 h 376766"/>
                <a:gd name="connsiteX13" fmla="*/ 533400 w 605366"/>
                <a:gd name="connsiteY13" fmla="*/ 101600 h 376766"/>
                <a:gd name="connsiteX14" fmla="*/ 571500 w 605366"/>
                <a:gd name="connsiteY14" fmla="*/ 139700 h 376766"/>
                <a:gd name="connsiteX15" fmla="*/ 605366 w 605366"/>
                <a:gd name="connsiteY15" fmla="*/ 182033 h 376766"/>
                <a:gd name="connsiteX16" fmla="*/ 596900 w 605366"/>
                <a:gd name="connsiteY16" fmla="*/ 228600 h 376766"/>
                <a:gd name="connsiteX17" fmla="*/ 550333 w 605366"/>
                <a:gd name="connsiteY17" fmla="*/ 262466 h 376766"/>
                <a:gd name="connsiteX18" fmla="*/ 516466 w 605366"/>
                <a:gd name="connsiteY18" fmla="*/ 279400 h 376766"/>
                <a:gd name="connsiteX19" fmla="*/ 520700 w 605366"/>
                <a:gd name="connsiteY19" fmla="*/ 325966 h 376766"/>
                <a:gd name="connsiteX20" fmla="*/ 520700 w 605366"/>
                <a:gd name="connsiteY20" fmla="*/ 359833 h 376766"/>
                <a:gd name="connsiteX21" fmla="*/ 482600 w 605366"/>
                <a:gd name="connsiteY21" fmla="*/ 376766 h 37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05366" h="376766">
                  <a:moveTo>
                    <a:pt x="76200" y="359833"/>
                  </a:moveTo>
                  <a:lnTo>
                    <a:pt x="76200" y="313266"/>
                  </a:lnTo>
                  <a:lnTo>
                    <a:pt x="76200" y="279400"/>
                  </a:lnTo>
                  <a:lnTo>
                    <a:pt x="55033" y="241300"/>
                  </a:lnTo>
                  <a:lnTo>
                    <a:pt x="50800" y="207433"/>
                  </a:lnTo>
                  <a:lnTo>
                    <a:pt x="25400" y="169333"/>
                  </a:lnTo>
                  <a:lnTo>
                    <a:pt x="0" y="105833"/>
                  </a:lnTo>
                  <a:lnTo>
                    <a:pt x="25400" y="55033"/>
                  </a:lnTo>
                  <a:lnTo>
                    <a:pt x="25400" y="55033"/>
                  </a:lnTo>
                  <a:lnTo>
                    <a:pt x="12700" y="4233"/>
                  </a:lnTo>
                  <a:lnTo>
                    <a:pt x="508000" y="0"/>
                  </a:lnTo>
                  <a:lnTo>
                    <a:pt x="524933" y="33866"/>
                  </a:lnTo>
                  <a:lnTo>
                    <a:pt x="508000" y="63500"/>
                  </a:lnTo>
                  <a:lnTo>
                    <a:pt x="533400" y="101600"/>
                  </a:lnTo>
                  <a:cubicBezTo>
                    <a:pt x="576782" y="140644"/>
                    <a:pt x="594717" y="139700"/>
                    <a:pt x="571500" y="139700"/>
                  </a:cubicBezTo>
                  <a:lnTo>
                    <a:pt x="605366" y="182033"/>
                  </a:lnTo>
                  <a:lnTo>
                    <a:pt x="596900" y="228600"/>
                  </a:lnTo>
                  <a:lnTo>
                    <a:pt x="550333" y="262466"/>
                  </a:lnTo>
                  <a:lnTo>
                    <a:pt x="516466" y="279400"/>
                  </a:lnTo>
                  <a:lnTo>
                    <a:pt x="520700" y="325966"/>
                  </a:lnTo>
                  <a:lnTo>
                    <a:pt x="520700" y="359833"/>
                  </a:lnTo>
                  <a:lnTo>
                    <a:pt x="482600" y="37676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3890433" y="2048933"/>
              <a:ext cx="76200" cy="711200"/>
            </a:xfrm>
            <a:custGeom>
              <a:avLst/>
              <a:gdLst>
                <a:gd name="connsiteX0" fmla="*/ 71967 w 76200"/>
                <a:gd name="connsiteY0" fmla="*/ 711200 h 711200"/>
                <a:gd name="connsiteX1" fmla="*/ 76200 w 76200"/>
                <a:gd name="connsiteY1" fmla="*/ 495300 h 711200"/>
                <a:gd name="connsiteX2" fmla="*/ 46567 w 76200"/>
                <a:gd name="connsiteY2" fmla="*/ 461434 h 711200"/>
                <a:gd name="connsiteX3" fmla="*/ 59267 w 76200"/>
                <a:gd name="connsiteY3" fmla="*/ 414867 h 711200"/>
                <a:gd name="connsiteX4" fmla="*/ 59267 w 76200"/>
                <a:gd name="connsiteY4" fmla="*/ 368300 h 711200"/>
                <a:gd name="connsiteX5" fmla="*/ 42334 w 76200"/>
                <a:gd name="connsiteY5" fmla="*/ 300567 h 711200"/>
                <a:gd name="connsiteX6" fmla="*/ 33867 w 76200"/>
                <a:gd name="connsiteY6" fmla="*/ 275167 h 711200"/>
                <a:gd name="connsiteX7" fmla="*/ 42334 w 76200"/>
                <a:gd name="connsiteY7" fmla="*/ 203200 h 711200"/>
                <a:gd name="connsiteX8" fmla="*/ 16934 w 76200"/>
                <a:gd name="connsiteY8" fmla="*/ 139700 h 711200"/>
                <a:gd name="connsiteX9" fmla="*/ 12700 w 76200"/>
                <a:gd name="connsiteY9" fmla="*/ 114300 h 711200"/>
                <a:gd name="connsiteX10" fmla="*/ 12700 w 76200"/>
                <a:gd name="connsiteY10" fmla="*/ 63500 h 711200"/>
                <a:gd name="connsiteX11" fmla="*/ 12700 w 76200"/>
                <a:gd name="connsiteY11" fmla="*/ 38100 h 711200"/>
                <a:gd name="connsiteX12" fmla="*/ 0 w 76200"/>
                <a:gd name="connsiteY12" fmla="*/ 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711200">
                  <a:moveTo>
                    <a:pt x="71967" y="711200"/>
                  </a:moveTo>
                  <a:lnTo>
                    <a:pt x="76200" y="495300"/>
                  </a:lnTo>
                  <a:lnTo>
                    <a:pt x="46567" y="461434"/>
                  </a:lnTo>
                  <a:lnTo>
                    <a:pt x="59267" y="414867"/>
                  </a:lnTo>
                  <a:lnTo>
                    <a:pt x="59267" y="368300"/>
                  </a:lnTo>
                  <a:lnTo>
                    <a:pt x="42334" y="300567"/>
                  </a:lnTo>
                  <a:lnTo>
                    <a:pt x="33867" y="275167"/>
                  </a:lnTo>
                  <a:lnTo>
                    <a:pt x="42334" y="203200"/>
                  </a:lnTo>
                  <a:lnTo>
                    <a:pt x="16934" y="139700"/>
                  </a:lnTo>
                  <a:lnTo>
                    <a:pt x="12700" y="114300"/>
                  </a:lnTo>
                  <a:lnTo>
                    <a:pt x="12700" y="63500"/>
                  </a:lnTo>
                  <a:lnTo>
                    <a:pt x="12700" y="381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4292600" y="2197100"/>
              <a:ext cx="309033" cy="575733"/>
            </a:xfrm>
            <a:custGeom>
              <a:avLst/>
              <a:gdLst>
                <a:gd name="connsiteX0" fmla="*/ 309033 w 309033"/>
                <a:gd name="connsiteY0" fmla="*/ 0 h 575733"/>
                <a:gd name="connsiteX1" fmla="*/ 279400 w 309033"/>
                <a:gd name="connsiteY1" fmla="*/ 84667 h 575733"/>
                <a:gd name="connsiteX2" fmla="*/ 215900 w 309033"/>
                <a:gd name="connsiteY2" fmla="*/ 84667 h 575733"/>
                <a:gd name="connsiteX3" fmla="*/ 135467 w 309033"/>
                <a:gd name="connsiteY3" fmla="*/ 143933 h 575733"/>
                <a:gd name="connsiteX4" fmla="*/ 63500 w 309033"/>
                <a:gd name="connsiteY4" fmla="*/ 169333 h 575733"/>
                <a:gd name="connsiteX5" fmla="*/ 63500 w 309033"/>
                <a:gd name="connsiteY5" fmla="*/ 232833 h 575733"/>
                <a:gd name="connsiteX6" fmla="*/ 0 w 309033"/>
                <a:gd name="connsiteY6" fmla="*/ 283633 h 575733"/>
                <a:gd name="connsiteX7" fmla="*/ 29633 w 309033"/>
                <a:gd name="connsiteY7" fmla="*/ 325967 h 575733"/>
                <a:gd name="connsiteX8" fmla="*/ 16933 w 309033"/>
                <a:gd name="connsiteY8" fmla="*/ 419100 h 575733"/>
                <a:gd name="connsiteX9" fmla="*/ 101600 w 309033"/>
                <a:gd name="connsiteY9" fmla="*/ 478367 h 575733"/>
                <a:gd name="connsiteX10" fmla="*/ 110067 w 309033"/>
                <a:gd name="connsiteY10" fmla="*/ 503767 h 575733"/>
                <a:gd name="connsiteX11" fmla="*/ 152400 w 309033"/>
                <a:gd name="connsiteY11" fmla="*/ 524933 h 575733"/>
                <a:gd name="connsiteX12" fmla="*/ 169333 w 309033"/>
                <a:gd name="connsiteY12" fmla="*/ 575733 h 57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033" h="575733">
                  <a:moveTo>
                    <a:pt x="309033" y="0"/>
                  </a:moveTo>
                  <a:lnTo>
                    <a:pt x="279400" y="84667"/>
                  </a:lnTo>
                  <a:lnTo>
                    <a:pt x="215900" y="84667"/>
                  </a:lnTo>
                  <a:lnTo>
                    <a:pt x="135467" y="143933"/>
                  </a:lnTo>
                  <a:lnTo>
                    <a:pt x="63500" y="169333"/>
                  </a:lnTo>
                  <a:lnTo>
                    <a:pt x="63500" y="232833"/>
                  </a:lnTo>
                  <a:lnTo>
                    <a:pt x="0" y="283633"/>
                  </a:lnTo>
                  <a:lnTo>
                    <a:pt x="29633" y="325967"/>
                  </a:lnTo>
                  <a:lnTo>
                    <a:pt x="16933" y="419100"/>
                  </a:lnTo>
                  <a:lnTo>
                    <a:pt x="101600" y="478367"/>
                  </a:lnTo>
                  <a:lnTo>
                    <a:pt x="110067" y="503767"/>
                  </a:lnTo>
                  <a:lnTo>
                    <a:pt x="152400" y="524933"/>
                  </a:lnTo>
                  <a:lnTo>
                    <a:pt x="169333" y="5757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4521200" y="2895600"/>
              <a:ext cx="241300" cy="8467"/>
            </a:xfrm>
            <a:custGeom>
              <a:avLst/>
              <a:gdLst>
                <a:gd name="connsiteX0" fmla="*/ 0 w 241300"/>
                <a:gd name="connsiteY0" fmla="*/ 8467 h 8467"/>
                <a:gd name="connsiteX1" fmla="*/ 241300 w 241300"/>
                <a:gd name="connsiteY1" fmla="*/ 0 h 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300" h="8467">
                  <a:moveTo>
                    <a:pt x="0" y="8467"/>
                  </a:moveTo>
                  <a:lnTo>
                    <a:pt x="241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4533900" y="2273300"/>
              <a:ext cx="664633" cy="728133"/>
            </a:xfrm>
            <a:custGeom>
              <a:avLst/>
              <a:gdLst>
                <a:gd name="connsiteX0" fmla="*/ 33867 w 664633"/>
                <a:gd name="connsiteY0" fmla="*/ 0 h 728133"/>
                <a:gd name="connsiteX1" fmla="*/ 0 w 664633"/>
                <a:gd name="connsiteY1" fmla="*/ 97367 h 728133"/>
                <a:gd name="connsiteX2" fmla="*/ 29633 w 664633"/>
                <a:gd name="connsiteY2" fmla="*/ 148167 h 728133"/>
                <a:gd name="connsiteX3" fmla="*/ 211667 w 664633"/>
                <a:gd name="connsiteY3" fmla="*/ 198967 h 728133"/>
                <a:gd name="connsiteX4" fmla="*/ 245533 w 664633"/>
                <a:gd name="connsiteY4" fmla="*/ 224367 h 728133"/>
                <a:gd name="connsiteX5" fmla="*/ 237067 w 664633"/>
                <a:gd name="connsiteY5" fmla="*/ 266700 h 728133"/>
                <a:gd name="connsiteX6" fmla="*/ 258233 w 664633"/>
                <a:gd name="connsiteY6" fmla="*/ 309033 h 728133"/>
                <a:gd name="connsiteX7" fmla="*/ 292100 w 664633"/>
                <a:gd name="connsiteY7" fmla="*/ 266700 h 728133"/>
                <a:gd name="connsiteX8" fmla="*/ 317500 w 664633"/>
                <a:gd name="connsiteY8" fmla="*/ 254000 h 728133"/>
                <a:gd name="connsiteX9" fmla="*/ 381000 w 664633"/>
                <a:gd name="connsiteY9" fmla="*/ 283633 h 728133"/>
                <a:gd name="connsiteX10" fmla="*/ 338667 w 664633"/>
                <a:gd name="connsiteY10" fmla="*/ 334433 h 728133"/>
                <a:gd name="connsiteX11" fmla="*/ 309033 w 664633"/>
                <a:gd name="connsiteY11" fmla="*/ 402167 h 728133"/>
                <a:gd name="connsiteX12" fmla="*/ 304800 w 664633"/>
                <a:gd name="connsiteY12" fmla="*/ 452967 h 728133"/>
                <a:gd name="connsiteX13" fmla="*/ 296333 w 664633"/>
                <a:gd name="connsiteY13" fmla="*/ 508000 h 728133"/>
                <a:gd name="connsiteX14" fmla="*/ 296333 w 664633"/>
                <a:gd name="connsiteY14" fmla="*/ 601133 h 728133"/>
                <a:gd name="connsiteX15" fmla="*/ 292100 w 664633"/>
                <a:gd name="connsiteY15" fmla="*/ 677333 h 728133"/>
                <a:gd name="connsiteX16" fmla="*/ 304800 w 664633"/>
                <a:gd name="connsiteY16" fmla="*/ 728133 h 728133"/>
                <a:gd name="connsiteX17" fmla="*/ 639233 w 664633"/>
                <a:gd name="connsiteY17" fmla="*/ 728133 h 728133"/>
                <a:gd name="connsiteX18" fmla="*/ 664633 w 664633"/>
                <a:gd name="connsiteY18" fmla="*/ 702733 h 72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4633" h="728133">
                  <a:moveTo>
                    <a:pt x="33867" y="0"/>
                  </a:moveTo>
                  <a:lnTo>
                    <a:pt x="0" y="97367"/>
                  </a:lnTo>
                  <a:lnTo>
                    <a:pt x="29633" y="148167"/>
                  </a:lnTo>
                  <a:lnTo>
                    <a:pt x="211667" y="198967"/>
                  </a:lnTo>
                  <a:lnTo>
                    <a:pt x="245533" y="224367"/>
                  </a:lnTo>
                  <a:lnTo>
                    <a:pt x="237067" y="266700"/>
                  </a:lnTo>
                  <a:lnTo>
                    <a:pt x="258233" y="309033"/>
                  </a:lnTo>
                  <a:lnTo>
                    <a:pt x="292100" y="266700"/>
                  </a:lnTo>
                  <a:lnTo>
                    <a:pt x="317500" y="254000"/>
                  </a:lnTo>
                  <a:lnTo>
                    <a:pt x="381000" y="283633"/>
                  </a:lnTo>
                  <a:lnTo>
                    <a:pt x="338667" y="334433"/>
                  </a:lnTo>
                  <a:lnTo>
                    <a:pt x="309033" y="402167"/>
                  </a:lnTo>
                  <a:lnTo>
                    <a:pt x="304800" y="452967"/>
                  </a:lnTo>
                  <a:lnTo>
                    <a:pt x="296333" y="508000"/>
                  </a:lnTo>
                  <a:lnTo>
                    <a:pt x="296333" y="601133"/>
                  </a:lnTo>
                  <a:lnTo>
                    <a:pt x="292100" y="677333"/>
                  </a:lnTo>
                  <a:lnTo>
                    <a:pt x="304800" y="728133"/>
                  </a:lnTo>
                  <a:lnTo>
                    <a:pt x="639233" y="728133"/>
                  </a:lnTo>
                  <a:lnTo>
                    <a:pt x="664633" y="7027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4652433" y="3009900"/>
              <a:ext cx="143934" cy="546100"/>
            </a:xfrm>
            <a:custGeom>
              <a:avLst/>
              <a:gdLst>
                <a:gd name="connsiteX0" fmla="*/ 135467 w 143934"/>
                <a:gd name="connsiteY0" fmla="*/ 0 h 546100"/>
                <a:gd name="connsiteX1" fmla="*/ 143934 w 143934"/>
                <a:gd name="connsiteY1" fmla="*/ 283633 h 546100"/>
                <a:gd name="connsiteX2" fmla="*/ 122767 w 143934"/>
                <a:gd name="connsiteY2" fmla="*/ 304800 h 546100"/>
                <a:gd name="connsiteX3" fmla="*/ 139700 w 143934"/>
                <a:gd name="connsiteY3" fmla="*/ 347133 h 546100"/>
                <a:gd name="connsiteX4" fmla="*/ 127000 w 143934"/>
                <a:gd name="connsiteY4" fmla="*/ 389467 h 546100"/>
                <a:gd name="connsiteX5" fmla="*/ 101600 w 143934"/>
                <a:gd name="connsiteY5" fmla="*/ 410633 h 546100"/>
                <a:gd name="connsiteX6" fmla="*/ 101600 w 143934"/>
                <a:gd name="connsiteY6" fmla="*/ 436033 h 546100"/>
                <a:gd name="connsiteX7" fmla="*/ 84667 w 143934"/>
                <a:gd name="connsiteY7" fmla="*/ 491067 h 546100"/>
                <a:gd name="connsiteX8" fmla="*/ 84667 w 143934"/>
                <a:gd name="connsiteY8" fmla="*/ 491067 h 546100"/>
                <a:gd name="connsiteX9" fmla="*/ 50800 w 143934"/>
                <a:gd name="connsiteY9" fmla="*/ 499533 h 546100"/>
                <a:gd name="connsiteX10" fmla="*/ 46567 w 143934"/>
                <a:gd name="connsiteY10" fmla="*/ 546100 h 546100"/>
                <a:gd name="connsiteX11" fmla="*/ 0 w 143934"/>
                <a:gd name="connsiteY11" fmla="*/ 54610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934" h="546100">
                  <a:moveTo>
                    <a:pt x="135467" y="0"/>
                  </a:moveTo>
                  <a:lnTo>
                    <a:pt x="143934" y="283633"/>
                  </a:lnTo>
                  <a:cubicBezTo>
                    <a:pt x="121864" y="310117"/>
                    <a:pt x="122767" y="320054"/>
                    <a:pt x="122767" y="304800"/>
                  </a:cubicBezTo>
                  <a:cubicBezTo>
                    <a:pt x="140182" y="352693"/>
                    <a:pt x="139700" y="367884"/>
                    <a:pt x="139700" y="347133"/>
                  </a:cubicBezTo>
                  <a:lnTo>
                    <a:pt x="127000" y="389467"/>
                  </a:lnTo>
                  <a:lnTo>
                    <a:pt x="101600" y="410633"/>
                  </a:lnTo>
                  <a:lnTo>
                    <a:pt x="101600" y="436033"/>
                  </a:lnTo>
                  <a:lnTo>
                    <a:pt x="84667" y="491067"/>
                  </a:lnTo>
                  <a:lnTo>
                    <a:pt x="84667" y="491067"/>
                  </a:lnTo>
                  <a:lnTo>
                    <a:pt x="50800" y="499533"/>
                  </a:lnTo>
                  <a:lnTo>
                    <a:pt x="46567" y="546100"/>
                  </a:lnTo>
                  <a:lnTo>
                    <a:pt x="0" y="5461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4745567" y="3001433"/>
              <a:ext cx="300566" cy="491067"/>
            </a:xfrm>
            <a:custGeom>
              <a:avLst/>
              <a:gdLst>
                <a:gd name="connsiteX0" fmla="*/ 300566 w 300566"/>
                <a:gd name="connsiteY0" fmla="*/ 0 h 491067"/>
                <a:gd name="connsiteX1" fmla="*/ 300566 w 300566"/>
                <a:gd name="connsiteY1" fmla="*/ 330200 h 491067"/>
                <a:gd name="connsiteX2" fmla="*/ 283633 w 300566"/>
                <a:gd name="connsiteY2" fmla="*/ 372534 h 491067"/>
                <a:gd name="connsiteX3" fmla="*/ 241300 w 300566"/>
                <a:gd name="connsiteY3" fmla="*/ 376767 h 491067"/>
                <a:gd name="connsiteX4" fmla="*/ 228600 w 300566"/>
                <a:gd name="connsiteY4" fmla="*/ 402167 h 491067"/>
                <a:gd name="connsiteX5" fmla="*/ 203200 w 300566"/>
                <a:gd name="connsiteY5" fmla="*/ 423334 h 491067"/>
                <a:gd name="connsiteX6" fmla="*/ 186266 w 300566"/>
                <a:gd name="connsiteY6" fmla="*/ 452967 h 491067"/>
                <a:gd name="connsiteX7" fmla="*/ 160866 w 300566"/>
                <a:gd name="connsiteY7" fmla="*/ 440267 h 491067"/>
                <a:gd name="connsiteX8" fmla="*/ 160866 w 300566"/>
                <a:gd name="connsiteY8" fmla="*/ 440267 h 491067"/>
                <a:gd name="connsiteX9" fmla="*/ 135466 w 300566"/>
                <a:gd name="connsiteY9" fmla="*/ 457200 h 491067"/>
                <a:gd name="connsiteX10" fmla="*/ 105833 w 300566"/>
                <a:gd name="connsiteY10" fmla="*/ 457200 h 491067"/>
                <a:gd name="connsiteX11" fmla="*/ 105833 w 300566"/>
                <a:gd name="connsiteY11" fmla="*/ 457200 h 491067"/>
                <a:gd name="connsiteX12" fmla="*/ 71966 w 300566"/>
                <a:gd name="connsiteY12" fmla="*/ 474134 h 491067"/>
                <a:gd name="connsiteX13" fmla="*/ 42333 w 300566"/>
                <a:gd name="connsiteY13" fmla="*/ 461434 h 491067"/>
                <a:gd name="connsiteX14" fmla="*/ 0 w 300566"/>
                <a:gd name="connsiteY14" fmla="*/ 491067 h 49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0566" h="491067">
                  <a:moveTo>
                    <a:pt x="300566" y="0"/>
                  </a:moveTo>
                  <a:lnTo>
                    <a:pt x="300566" y="330200"/>
                  </a:lnTo>
                  <a:lnTo>
                    <a:pt x="283633" y="372534"/>
                  </a:lnTo>
                  <a:lnTo>
                    <a:pt x="241300" y="376767"/>
                  </a:lnTo>
                  <a:lnTo>
                    <a:pt x="228600" y="402167"/>
                  </a:lnTo>
                  <a:lnTo>
                    <a:pt x="203200" y="423334"/>
                  </a:lnTo>
                  <a:lnTo>
                    <a:pt x="186266" y="452967"/>
                  </a:lnTo>
                  <a:lnTo>
                    <a:pt x="160866" y="440267"/>
                  </a:lnTo>
                  <a:lnTo>
                    <a:pt x="160866" y="440267"/>
                  </a:lnTo>
                  <a:lnTo>
                    <a:pt x="135466" y="457200"/>
                  </a:lnTo>
                  <a:lnTo>
                    <a:pt x="105833" y="457200"/>
                  </a:lnTo>
                  <a:lnTo>
                    <a:pt x="105833" y="457200"/>
                  </a:lnTo>
                  <a:lnTo>
                    <a:pt x="71966" y="474134"/>
                  </a:lnTo>
                  <a:lnTo>
                    <a:pt x="42333" y="461434"/>
                  </a:lnTo>
                  <a:lnTo>
                    <a:pt x="0" y="4910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5050367" y="2933700"/>
              <a:ext cx="393700" cy="465667"/>
            </a:xfrm>
            <a:custGeom>
              <a:avLst/>
              <a:gdLst>
                <a:gd name="connsiteX0" fmla="*/ 0 w 393700"/>
                <a:gd name="connsiteY0" fmla="*/ 385233 h 465667"/>
                <a:gd name="connsiteX1" fmla="*/ 38100 w 393700"/>
                <a:gd name="connsiteY1" fmla="*/ 393700 h 465667"/>
                <a:gd name="connsiteX2" fmla="*/ 59266 w 393700"/>
                <a:gd name="connsiteY2" fmla="*/ 427567 h 465667"/>
                <a:gd name="connsiteX3" fmla="*/ 93133 w 393700"/>
                <a:gd name="connsiteY3" fmla="*/ 448733 h 465667"/>
                <a:gd name="connsiteX4" fmla="*/ 118533 w 393700"/>
                <a:gd name="connsiteY4" fmla="*/ 436033 h 465667"/>
                <a:gd name="connsiteX5" fmla="*/ 156633 w 393700"/>
                <a:gd name="connsiteY5" fmla="*/ 440267 h 465667"/>
                <a:gd name="connsiteX6" fmla="*/ 156633 w 393700"/>
                <a:gd name="connsiteY6" fmla="*/ 440267 h 465667"/>
                <a:gd name="connsiteX7" fmla="*/ 207433 w 393700"/>
                <a:gd name="connsiteY7" fmla="*/ 465667 h 465667"/>
                <a:gd name="connsiteX8" fmla="*/ 241300 w 393700"/>
                <a:gd name="connsiteY8" fmla="*/ 444500 h 465667"/>
                <a:gd name="connsiteX9" fmla="*/ 258233 w 393700"/>
                <a:gd name="connsiteY9" fmla="*/ 402167 h 465667"/>
                <a:gd name="connsiteX10" fmla="*/ 279400 w 393700"/>
                <a:gd name="connsiteY10" fmla="*/ 385233 h 465667"/>
                <a:gd name="connsiteX11" fmla="*/ 300566 w 393700"/>
                <a:gd name="connsiteY11" fmla="*/ 368300 h 465667"/>
                <a:gd name="connsiteX12" fmla="*/ 334433 w 393700"/>
                <a:gd name="connsiteY12" fmla="*/ 355600 h 465667"/>
                <a:gd name="connsiteX13" fmla="*/ 364066 w 393700"/>
                <a:gd name="connsiteY13" fmla="*/ 325967 h 465667"/>
                <a:gd name="connsiteX14" fmla="*/ 372533 w 393700"/>
                <a:gd name="connsiteY14" fmla="*/ 292100 h 465667"/>
                <a:gd name="connsiteX15" fmla="*/ 381000 w 393700"/>
                <a:gd name="connsiteY15" fmla="*/ 241300 h 465667"/>
                <a:gd name="connsiteX16" fmla="*/ 393700 w 393700"/>
                <a:gd name="connsiteY16" fmla="*/ 203200 h 465667"/>
                <a:gd name="connsiteX17" fmla="*/ 389466 w 393700"/>
                <a:gd name="connsiteY17" fmla="*/ 0 h 46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3700" h="465667">
                  <a:moveTo>
                    <a:pt x="0" y="385233"/>
                  </a:moveTo>
                  <a:lnTo>
                    <a:pt x="38100" y="393700"/>
                  </a:lnTo>
                  <a:lnTo>
                    <a:pt x="59266" y="427567"/>
                  </a:lnTo>
                  <a:lnTo>
                    <a:pt x="93133" y="448733"/>
                  </a:lnTo>
                  <a:lnTo>
                    <a:pt x="118533" y="436033"/>
                  </a:lnTo>
                  <a:lnTo>
                    <a:pt x="156633" y="440267"/>
                  </a:lnTo>
                  <a:lnTo>
                    <a:pt x="156633" y="440267"/>
                  </a:lnTo>
                  <a:lnTo>
                    <a:pt x="207433" y="465667"/>
                  </a:lnTo>
                  <a:lnTo>
                    <a:pt x="241300" y="444500"/>
                  </a:lnTo>
                  <a:lnTo>
                    <a:pt x="258233" y="402167"/>
                  </a:lnTo>
                  <a:lnTo>
                    <a:pt x="279400" y="385233"/>
                  </a:lnTo>
                  <a:lnTo>
                    <a:pt x="300566" y="368300"/>
                  </a:lnTo>
                  <a:lnTo>
                    <a:pt x="334433" y="355600"/>
                  </a:lnTo>
                  <a:lnTo>
                    <a:pt x="364066" y="325967"/>
                  </a:lnTo>
                  <a:lnTo>
                    <a:pt x="372533" y="292100"/>
                  </a:lnTo>
                  <a:lnTo>
                    <a:pt x="381000" y="241300"/>
                  </a:lnTo>
                  <a:lnTo>
                    <a:pt x="393700" y="203200"/>
                  </a:lnTo>
                  <a:cubicBezTo>
                    <a:pt x="392289" y="135467"/>
                    <a:pt x="389466" y="0"/>
                    <a:pt x="389466" y="0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5503333" y="2916767"/>
              <a:ext cx="558800" cy="182033"/>
            </a:xfrm>
            <a:custGeom>
              <a:avLst/>
              <a:gdLst>
                <a:gd name="connsiteX0" fmla="*/ 0 w 558800"/>
                <a:gd name="connsiteY0" fmla="*/ 0 h 182033"/>
                <a:gd name="connsiteX1" fmla="*/ 8467 w 558800"/>
                <a:gd name="connsiteY1" fmla="*/ 55033 h 182033"/>
                <a:gd name="connsiteX2" fmla="*/ 414867 w 558800"/>
                <a:gd name="connsiteY2" fmla="*/ 50800 h 182033"/>
                <a:gd name="connsiteX3" fmla="*/ 474134 w 558800"/>
                <a:gd name="connsiteY3" fmla="*/ 139700 h 182033"/>
                <a:gd name="connsiteX4" fmla="*/ 558800 w 558800"/>
                <a:gd name="connsiteY4" fmla="*/ 182033 h 1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800" h="182033">
                  <a:moveTo>
                    <a:pt x="0" y="0"/>
                  </a:moveTo>
                  <a:lnTo>
                    <a:pt x="8467" y="55033"/>
                  </a:lnTo>
                  <a:lnTo>
                    <a:pt x="414867" y="50800"/>
                  </a:lnTo>
                  <a:lnTo>
                    <a:pt x="474134" y="139700"/>
                  </a:lnTo>
                  <a:lnTo>
                    <a:pt x="558800" y="1820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5211233" y="3382433"/>
              <a:ext cx="93134" cy="207434"/>
            </a:xfrm>
            <a:custGeom>
              <a:avLst/>
              <a:gdLst>
                <a:gd name="connsiteX0" fmla="*/ 0 w 93134"/>
                <a:gd name="connsiteY0" fmla="*/ 207434 h 207434"/>
                <a:gd name="connsiteX1" fmla="*/ 33867 w 93134"/>
                <a:gd name="connsiteY1" fmla="*/ 156634 h 207434"/>
                <a:gd name="connsiteX2" fmla="*/ 93134 w 93134"/>
                <a:gd name="connsiteY2" fmla="*/ 118534 h 207434"/>
                <a:gd name="connsiteX3" fmla="*/ 59267 w 93134"/>
                <a:gd name="connsiteY3" fmla="*/ 84667 h 207434"/>
                <a:gd name="connsiteX4" fmla="*/ 46567 w 93134"/>
                <a:gd name="connsiteY4" fmla="*/ 46567 h 207434"/>
                <a:gd name="connsiteX5" fmla="*/ 50800 w 93134"/>
                <a:gd name="connsiteY5" fmla="*/ 0 h 20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134" h="207434">
                  <a:moveTo>
                    <a:pt x="0" y="207434"/>
                  </a:moveTo>
                  <a:lnTo>
                    <a:pt x="33867" y="156634"/>
                  </a:lnTo>
                  <a:lnTo>
                    <a:pt x="93134" y="118534"/>
                  </a:lnTo>
                  <a:lnTo>
                    <a:pt x="59267" y="84667"/>
                  </a:lnTo>
                  <a:lnTo>
                    <a:pt x="46567" y="46567"/>
                  </a:lnTo>
                  <a:lnTo>
                    <a:pt x="508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5444067" y="3048000"/>
              <a:ext cx="533400" cy="207433"/>
            </a:xfrm>
            <a:custGeom>
              <a:avLst/>
              <a:gdLst>
                <a:gd name="connsiteX0" fmla="*/ 0 w 533400"/>
                <a:gd name="connsiteY0" fmla="*/ 105833 h 207433"/>
                <a:gd name="connsiteX1" fmla="*/ 4233 w 533400"/>
                <a:gd name="connsiteY1" fmla="*/ 207433 h 207433"/>
                <a:gd name="connsiteX2" fmla="*/ 482600 w 533400"/>
                <a:gd name="connsiteY2" fmla="*/ 194733 h 207433"/>
                <a:gd name="connsiteX3" fmla="*/ 533400 w 533400"/>
                <a:gd name="connsiteY3" fmla="*/ 156633 h 207433"/>
                <a:gd name="connsiteX4" fmla="*/ 499533 w 533400"/>
                <a:gd name="connsiteY4" fmla="*/ 101600 h 207433"/>
                <a:gd name="connsiteX5" fmla="*/ 499533 w 533400"/>
                <a:gd name="connsiteY5" fmla="*/ 63500 h 207433"/>
                <a:gd name="connsiteX6" fmla="*/ 529166 w 533400"/>
                <a:gd name="connsiteY6" fmla="*/ 0 h 20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07433">
                  <a:moveTo>
                    <a:pt x="0" y="105833"/>
                  </a:moveTo>
                  <a:lnTo>
                    <a:pt x="4233" y="207433"/>
                  </a:lnTo>
                  <a:lnTo>
                    <a:pt x="482600" y="194733"/>
                  </a:lnTo>
                  <a:lnTo>
                    <a:pt x="533400" y="156633"/>
                  </a:lnTo>
                  <a:lnTo>
                    <a:pt x="499533" y="101600"/>
                  </a:lnTo>
                  <a:lnTo>
                    <a:pt x="499533" y="63500"/>
                  </a:lnTo>
                  <a:lnTo>
                    <a:pt x="529166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5534025" y="3241675"/>
              <a:ext cx="400050" cy="219075"/>
            </a:xfrm>
            <a:custGeom>
              <a:avLst/>
              <a:gdLst>
                <a:gd name="connsiteX0" fmla="*/ 0 w 400050"/>
                <a:gd name="connsiteY0" fmla="*/ 0 h 219075"/>
                <a:gd name="connsiteX1" fmla="*/ 6350 w 400050"/>
                <a:gd name="connsiteY1" fmla="*/ 60325 h 219075"/>
                <a:gd name="connsiteX2" fmla="*/ 34925 w 400050"/>
                <a:gd name="connsiteY2" fmla="*/ 41275 h 219075"/>
                <a:gd name="connsiteX3" fmla="*/ 57150 w 400050"/>
                <a:gd name="connsiteY3" fmla="*/ 41275 h 219075"/>
                <a:gd name="connsiteX4" fmla="*/ 82550 w 400050"/>
                <a:gd name="connsiteY4" fmla="*/ 38100 h 219075"/>
                <a:gd name="connsiteX5" fmla="*/ 104775 w 400050"/>
                <a:gd name="connsiteY5" fmla="*/ 19050 h 219075"/>
                <a:gd name="connsiteX6" fmla="*/ 152400 w 400050"/>
                <a:gd name="connsiteY6" fmla="*/ 25400 h 219075"/>
                <a:gd name="connsiteX7" fmla="*/ 171450 w 400050"/>
                <a:gd name="connsiteY7" fmla="*/ 63500 h 219075"/>
                <a:gd name="connsiteX8" fmla="*/ 200025 w 400050"/>
                <a:gd name="connsiteY8" fmla="*/ 88900 h 219075"/>
                <a:gd name="connsiteX9" fmla="*/ 234950 w 400050"/>
                <a:gd name="connsiteY9" fmla="*/ 107950 h 219075"/>
                <a:gd name="connsiteX10" fmla="*/ 209550 w 400050"/>
                <a:gd name="connsiteY10" fmla="*/ 161925 h 219075"/>
                <a:gd name="connsiteX11" fmla="*/ 222250 w 400050"/>
                <a:gd name="connsiteY11" fmla="*/ 177800 h 219075"/>
                <a:gd name="connsiteX12" fmla="*/ 263525 w 400050"/>
                <a:gd name="connsiteY12" fmla="*/ 190500 h 219075"/>
                <a:gd name="connsiteX13" fmla="*/ 285750 w 400050"/>
                <a:gd name="connsiteY13" fmla="*/ 215900 h 219075"/>
                <a:gd name="connsiteX14" fmla="*/ 333375 w 400050"/>
                <a:gd name="connsiteY14" fmla="*/ 219075 h 219075"/>
                <a:gd name="connsiteX15" fmla="*/ 400050 w 400050"/>
                <a:gd name="connsiteY15" fmla="*/ 21272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050" h="219075">
                  <a:moveTo>
                    <a:pt x="0" y="0"/>
                  </a:moveTo>
                  <a:lnTo>
                    <a:pt x="6350" y="60325"/>
                  </a:lnTo>
                  <a:lnTo>
                    <a:pt x="34925" y="41275"/>
                  </a:lnTo>
                  <a:lnTo>
                    <a:pt x="57150" y="41275"/>
                  </a:lnTo>
                  <a:lnTo>
                    <a:pt x="82550" y="38100"/>
                  </a:lnTo>
                  <a:lnTo>
                    <a:pt x="104775" y="19050"/>
                  </a:lnTo>
                  <a:lnTo>
                    <a:pt x="152400" y="25400"/>
                  </a:lnTo>
                  <a:lnTo>
                    <a:pt x="171450" y="63500"/>
                  </a:lnTo>
                  <a:lnTo>
                    <a:pt x="200025" y="88900"/>
                  </a:lnTo>
                  <a:lnTo>
                    <a:pt x="234950" y="107950"/>
                  </a:lnTo>
                  <a:lnTo>
                    <a:pt x="209550" y="161925"/>
                  </a:lnTo>
                  <a:lnTo>
                    <a:pt x="222250" y="177800"/>
                  </a:lnTo>
                  <a:lnTo>
                    <a:pt x="263525" y="190500"/>
                  </a:lnTo>
                  <a:lnTo>
                    <a:pt x="285750" y="215900"/>
                  </a:lnTo>
                  <a:lnTo>
                    <a:pt x="333375" y="219075"/>
                  </a:lnTo>
                  <a:lnTo>
                    <a:pt x="400050" y="212725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5873750" y="3241675"/>
              <a:ext cx="85725" cy="155575"/>
            </a:xfrm>
            <a:custGeom>
              <a:avLst/>
              <a:gdLst>
                <a:gd name="connsiteX0" fmla="*/ 0 w 85725"/>
                <a:gd name="connsiteY0" fmla="*/ 0 h 155575"/>
                <a:gd name="connsiteX1" fmla="*/ 19050 w 85725"/>
                <a:gd name="connsiteY1" fmla="*/ 155575 h 155575"/>
                <a:gd name="connsiteX2" fmla="*/ 85725 w 85725"/>
                <a:gd name="connsiteY2" fmla="*/ 155575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55575">
                  <a:moveTo>
                    <a:pt x="0" y="0"/>
                  </a:moveTo>
                  <a:lnTo>
                    <a:pt x="19050" y="155575"/>
                  </a:lnTo>
                  <a:lnTo>
                    <a:pt x="85725" y="155575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5915025" y="3241675"/>
              <a:ext cx="50800" cy="85725"/>
            </a:xfrm>
            <a:custGeom>
              <a:avLst/>
              <a:gdLst>
                <a:gd name="connsiteX0" fmla="*/ 0 w 50800"/>
                <a:gd name="connsiteY0" fmla="*/ 0 h 85725"/>
                <a:gd name="connsiteX1" fmla="*/ 0 w 50800"/>
                <a:gd name="connsiteY1" fmla="*/ 34925 h 85725"/>
                <a:gd name="connsiteX2" fmla="*/ 19050 w 50800"/>
                <a:gd name="connsiteY2" fmla="*/ 69850 h 85725"/>
                <a:gd name="connsiteX3" fmla="*/ 50800 w 50800"/>
                <a:gd name="connsiteY3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00" h="85725">
                  <a:moveTo>
                    <a:pt x="0" y="0"/>
                  </a:moveTo>
                  <a:lnTo>
                    <a:pt x="0" y="34925"/>
                  </a:lnTo>
                  <a:lnTo>
                    <a:pt x="19050" y="69850"/>
                  </a:lnTo>
                  <a:lnTo>
                    <a:pt x="50800" y="85725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6318250" y="2562225"/>
              <a:ext cx="41275" cy="292100"/>
            </a:xfrm>
            <a:custGeom>
              <a:avLst/>
              <a:gdLst>
                <a:gd name="connsiteX0" fmla="*/ 0 w 41275"/>
                <a:gd name="connsiteY0" fmla="*/ 0 h 292100"/>
                <a:gd name="connsiteX1" fmla="*/ 9525 w 41275"/>
                <a:gd name="connsiteY1" fmla="*/ 241300 h 292100"/>
                <a:gd name="connsiteX2" fmla="*/ 41275 w 41275"/>
                <a:gd name="connsiteY2" fmla="*/ 292100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75" h="292100">
                  <a:moveTo>
                    <a:pt x="0" y="0"/>
                  </a:moveTo>
                  <a:lnTo>
                    <a:pt x="9525" y="241300"/>
                  </a:lnTo>
                  <a:lnTo>
                    <a:pt x="41275" y="2921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6092825" y="2965450"/>
              <a:ext cx="155575" cy="111125"/>
            </a:xfrm>
            <a:custGeom>
              <a:avLst/>
              <a:gdLst>
                <a:gd name="connsiteX0" fmla="*/ 155575 w 155575"/>
                <a:gd name="connsiteY0" fmla="*/ 0 h 111125"/>
                <a:gd name="connsiteX1" fmla="*/ 0 w 155575"/>
                <a:gd name="connsiteY1" fmla="*/ 0 h 111125"/>
                <a:gd name="connsiteX2" fmla="*/ 9525 w 155575"/>
                <a:gd name="connsiteY2" fmla="*/ 111125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75" h="111125">
                  <a:moveTo>
                    <a:pt x="155575" y="0"/>
                  </a:moveTo>
                  <a:lnTo>
                    <a:pt x="0" y="0"/>
                  </a:lnTo>
                  <a:lnTo>
                    <a:pt x="9525" y="111125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6242050" y="2965450"/>
              <a:ext cx="79375" cy="88900"/>
            </a:xfrm>
            <a:custGeom>
              <a:avLst/>
              <a:gdLst>
                <a:gd name="connsiteX0" fmla="*/ 3175 w 79375"/>
                <a:gd name="connsiteY0" fmla="*/ 88900 h 88900"/>
                <a:gd name="connsiteX1" fmla="*/ 0 w 79375"/>
                <a:gd name="connsiteY1" fmla="*/ 12700 h 88900"/>
                <a:gd name="connsiteX2" fmla="*/ 44450 w 79375"/>
                <a:gd name="connsiteY2" fmla="*/ 0 h 88900"/>
                <a:gd name="connsiteX3" fmla="*/ 79375 w 79375"/>
                <a:gd name="connsiteY3" fmla="*/ 34925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75" h="88900">
                  <a:moveTo>
                    <a:pt x="3175" y="88900"/>
                  </a:moveTo>
                  <a:lnTo>
                    <a:pt x="0" y="12700"/>
                  </a:lnTo>
                  <a:lnTo>
                    <a:pt x="44450" y="0"/>
                  </a:lnTo>
                  <a:lnTo>
                    <a:pt x="79375" y="34925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6092825" y="2581275"/>
              <a:ext cx="25400" cy="371475"/>
            </a:xfrm>
            <a:custGeom>
              <a:avLst/>
              <a:gdLst>
                <a:gd name="connsiteX0" fmla="*/ 0 w 25400"/>
                <a:gd name="connsiteY0" fmla="*/ 371475 h 371475"/>
                <a:gd name="connsiteX1" fmla="*/ 25400 w 25400"/>
                <a:gd name="connsiteY1" fmla="*/ 292100 h 371475"/>
                <a:gd name="connsiteX2" fmla="*/ 25400 w 25400"/>
                <a:gd name="connsiteY2" fmla="*/ 187325 h 371475"/>
                <a:gd name="connsiteX3" fmla="*/ 12700 w 25400"/>
                <a:gd name="connsiteY3" fmla="*/ 168275 h 371475"/>
                <a:gd name="connsiteX4" fmla="*/ 15875 w 25400"/>
                <a:gd name="connsiteY4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371475">
                  <a:moveTo>
                    <a:pt x="0" y="371475"/>
                  </a:moveTo>
                  <a:lnTo>
                    <a:pt x="25400" y="292100"/>
                  </a:lnTo>
                  <a:lnTo>
                    <a:pt x="25400" y="187325"/>
                  </a:lnTo>
                  <a:lnTo>
                    <a:pt x="12700" y="168275"/>
                  </a:lnTo>
                  <a:cubicBezTo>
                    <a:pt x="13758" y="112183"/>
                    <a:pt x="15875" y="0"/>
                    <a:pt x="15875" y="0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6115050" y="2593975"/>
              <a:ext cx="161925" cy="285750"/>
            </a:xfrm>
            <a:custGeom>
              <a:avLst/>
              <a:gdLst>
                <a:gd name="connsiteX0" fmla="*/ 161925 w 161925"/>
                <a:gd name="connsiteY0" fmla="*/ 0 h 285750"/>
                <a:gd name="connsiteX1" fmla="*/ 161925 w 161925"/>
                <a:gd name="connsiteY1" fmla="*/ 60325 h 285750"/>
                <a:gd name="connsiteX2" fmla="*/ 107950 w 161925"/>
                <a:gd name="connsiteY2" fmla="*/ 92075 h 285750"/>
                <a:gd name="connsiteX3" fmla="*/ 107950 w 161925"/>
                <a:gd name="connsiteY3" fmla="*/ 133350 h 285750"/>
                <a:gd name="connsiteX4" fmla="*/ 79375 w 161925"/>
                <a:gd name="connsiteY4" fmla="*/ 187325 h 285750"/>
                <a:gd name="connsiteX5" fmla="*/ 69850 w 161925"/>
                <a:gd name="connsiteY5" fmla="*/ 225425 h 285750"/>
                <a:gd name="connsiteX6" fmla="*/ 69850 w 161925"/>
                <a:gd name="connsiteY6" fmla="*/ 257175 h 285750"/>
                <a:gd name="connsiteX7" fmla="*/ 73025 w 161925"/>
                <a:gd name="connsiteY7" fmla="*/ 285750 h 285750"/>
                <a:gd name="connsiteX8" fmla="*/ 0 w 161925"/>
                <a:gd name="connsiteY8" fmla="*/ 27940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285750">
                  <a:moveTo>
                    <a:pt x="161925" y="0"/>
                  </a:moveTo>
                  <a:lnTo>
                    <a:pt x="161925" y="60325"/>
                  </a:lnTo>
                  <a:lnTo>
                    <a:pt x="107950" y="92075"/>
                  </a:lnTo>
                  <a:lnTo>
                    <a:pt x="107950" y="133350"/>
                  </a:lnTo>
                  <a:lnTo>
                    <a:pt x="79375" y="187325"/>
                  </a:lnTo>
                  <a:lnTo>
                    <a:pt x="69850" y="225425"/>
                  </a:lnTo>
                  <a:lnTo>
                    <a:pt x="69850" y="257175"/>
                  </a:lnTo>
                  <a:lnTo>
                    <a:pt x="73025" y="285750"/>
                  </a:lnTo>
                  <a:lnTo>
                    <a:pt x="0" y="2794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6188075" y="2870200"/>
              <a:ext cx="155575" cy="12700"/>
            </a:xfrm>
            <a:custGeom>
              <a:avLst/>
              <a:gdLst>
                <a:gd name="connsiteX0" fmla="*/ 0 w 155575"/>
                <a:gd name="connsiteY0" fmla="*/ 9525 h 12700"/>
                <a:gd name="connsiteX1" fmla="*/ 111125 w 155575"/>
                <a:gd name="connsiteY1" fmla="*/ 12700 h 12700"/>
                <a:gd name="connsiteX2" fmla="*/ 155575 w 155575"/>
                <a:gd name="connsiteY2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75" h="12700">
                  <a:moveTo>
                    <a:pt x="0" y="9525"/>
                  </a:moveTo>
                  <a:lnTo>
                    <a:pt x="111125" y="12700"/>
                  </a:lnTo>
                  <a:lnTo>
                    <a:pt x="155575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4127500" y="3551767"/>
              <a:ext cx="8467" cy="67733"/>
            </a:xfrm>
            <a:custGeom>
              <a:avLst/>
              <a:gdLst>
                <a:gd name="connsiteX0" fmla="*/ 0 w 8467"/>
                <a:gd name="connsiteY0" fmla="*/ 0 h 67733"/>
                <a:gd name="connsiteX1" fmla="*/ 8467 w 8467"/>
                <a:gd name="connsiteY1" fmla="*/ 67733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67" h="67733">
                  <a:moveTo>
                    <a:pt x="0" y="0"/>
                  </a:moveTo>
                  <a:lnTo>
                    <a:pt x="8467" y="677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" name="Gruppierung 116"/>
            <p:cNvGrpSpPr/>
            <p:nvPr/>
          </p:nvGrpSpPr>
          <p:grpSpPr>
            <a:xfrm>
              <a:off x="5726112" y="3202801"/>
              <a:ext cx="1216025" cy="276999"/>
              <a:chOff x="4070350" y="3561433"/>
              <a:chExt cx="1216025" cy="276999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4070350" y="36629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4133850" y="3561433"/>
                <a:ext cx="115252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Washington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63" name="Freihandform 62"/>
            <p:cNvSpPr/>
            <p:nvPr/>
          </p:nvSpPr>
          <p:spPr>
            <a:xfrm>
              <a:off x="5304367" y="3297767"/>
              <a:ext cx="402166" cy="254000"/>
            </a:xfrm>
            <a:custGeom>
              <a:avLst/>
              <a:gdLst>
                <a:gd name="connsiteX0" fmla="*/ 0 w 402166"/>
                <a:gd name="connsiteY0" fmla="*/ 211666 h 254000"/>
                <a:gd name="connsiteX1" fmla="*/ 33866 w 402166"/>
                <a:gd name="connsiteY1" fmla="*/ 254000 h 254000"/>
                <a:gd name="connsiteX2" fmla="*/ 63500 w 402166"/>
                <a:gd name="connsiteY2" fmla="*/ 232833 h 254000"/>
                <a:gd name="connsiteX3" fmla="*/ 88900 w 402166"/>
                <a:gd name="connsiteY3" fmla="*/ 245533 h 254000"/>
                <a:gd name="connsiteX4" fmla="*/ 105833 w 402166"/>
                <a:gd name="connsiteY4" fmla="*/ 220133 h 254000"/>
                <a:gd name="connsiteX5" fmla="*/ 152400 w 402166"/>
                <a:gd name="connsiteY5" fmla="*/ 220133 h 254000"/>
                <a:gd name="connsiteX6" fmla="*/ 169333 w 402166"/>
                <a:gd name="connsiteY6" fmla="*/ 186266 h 254000"/>
                <a:gd name="connsiteX7" fmla="*/ 194733 w 402166"/>
                <a:gd name="connsiteY7" fmla="*/ 143933 h 254000"/>
                <a:gd name="connsiteX8" fmla="*/ 207433 w 402166"/>
                <a:gd name="connsiteY8" fmla="*/ 101600 h 254000"/>
                <a:gd name="connsiteX9" fmla="*/ 207433 w 402166"/>
                <a:gd name="connsiteY9" fmla="*/ 101600 h 254000"/>
                <a:gd name="connsiteX10" fmla="*/ 224366 w 402166"/>
                <a:gd name="connsiteY10" fmla="*/ 84666 h 254000"/>
                <a:gd name="connsiteX11" fmla="*/ 245533 w 402166"/>
                <a:gd name="connsiteY11" fmla="*/ 105833 h 254000"/>
                <a:gd name="connsiteX12" fmla="*/ 279400 w 402166"/>
                <a:gd name="connsiteY12" fmla="*/ 59266 h 254000"/>
                <a:gd name="connsiteX13" fmla="*/ 279400 w 402166"/>
                <a:gd name="connsiteY13" fmla="*/ 59266 h 254000"/>
                <a:gd name="connsiteX14" fmla="*/ 279400 w 402166"/>
                <a:gd name="connsiteY14" fmla="*/ 59266 h 254000"/>
                <a:gd name="connsiteX15" fmla="*/ 330200 w 402166"/>
                <a:gd name="connsiteY15" fmla="*/ 29633 h 254000"/>
                <a:gd name="connsiteX16" fmla="*/ 342900 w 402166"/>
                <a:gd name="connsiteY16" fmla="*/ 0 h 254000"/>
                <a:gd name="connsiteX17" fmla="*/ 342900 w 402166"/>
                <a:gd name="connsiteY17" fmla="*/ 0 h 254000"/>
                <a:gd name="connsiteX18" fmla="*/ 402166 w 402166"/>
                <a:gd name="connsiteY18" fmla="*/ 4233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2166" h="254000">
                  <a:moveTo>
                    <a:pt x="0" y="211666"/>
                  </a:moveTo>
                  <a:lnTo>
                    <a:pt x="33866" y="254000"/>
                  </a:lnTo>
                  <a:lnTo>
                    <a:pt x="63500" y="232833"/>
                  </a:lnTo>
                  <a:lnTo>
                    <a:pt x="88900" y="245533"/>
                  </a:lnTo>
                  <a:lnTo>
                    <a:pt x="105833" y="220133"/>
                  </a:lnTo>
                  <a:lnTo>
                    <a:pt x="152400" y="220133"/>
                  </a:lnTo>
                  <a:lnTo>
                    <a:pt x="169333" y="186266"/>
                  </a:lnTo>
                  <a:lnTo>
                    <a:pt x="194733" y="143933"/>
                  </a:lnTo>
                  <a:lnTo>
                    <a:pt x="207433" y="101600"/>
                  </a:lnTo>
                  <a:lnTo>
                    <a:pt x="207433" y="101600"/>
                  </a:lnTo>
                  <a:lnTo>
                    <a:pt x="224366" y="84666"/>
                  </a:lnTo>
                  <a:lnTo>
                    <a:pt x="245533" y="105833"/>
                  </a:lnTo>
                  <a:lnTo>
                    <a:pt x="279400" y="59266"/>
                  </a:lnTo>
                  <a:lnTo>
                    <a:pt x="279400" y="59266"/>
                  </a:lnTo>
                  <a:lnTo>
                    <a:pt x="279400" y="59266"/>
                  </a:lnTo>
                  <a:lnTo>
                    <a:pt x="330200" y="29633"/>
                  </a:lnTo>
                  <a:lnTo>
                    <a:pt x="342900" y="0"/>
                  </a:lnTo>
                  <a:lnTo>
                    <a:pt x="342900" y="0"/>
                  </a:lnTo>
                  <a:lnTo>
                    <a:pt x="402166" y="42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Freihandform 86"/>
            <p:cNvSpPr/>
            <p:nvPr/>
          </p:nvSpPr>
          <p:spPr>
            <a:xfrm>
              <a:off x="3352800" y="3564467"/>
              <a:ext cx="93133" cy="55033"/>
            </a:xfrm>
            <a:custGeom>
              <a:avLst/>
              <a:gdLst>
                <a:gd name="connsiteX0" fmla="*/ 93133 w 93133"/>
                <a:gd name="connsiteY0" fmla="*/ 0 h 55033"/>
                <a:gd name="connsiteX1" fmla="*/ 0 w 93133"/>
                <a:gd name="connsiteY1" fmla="*/ 0 h 55033"/>
                <a:gd name="connsiteX2" fmla="*/ 0 w 93133"/>
                <a:gd name="connsiteY2" fmla="*/ 55033 h 5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133" h="55033">
                  <a:moveTo>
                    <a:pt x="93133" y="0"/>
                  </a:moveTo>
                  <a:lnTo>
                    <a:pt x="0" y="0"/>
                  </a:lnTo>
                  <a:lnTo>
                    <a:pt x="0" y="550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806700" y="3564467"/>
              <a:ext cx="541867" cy="639233"/>
            </a:xfrm>
            <a:custGeom>
              <a:avLst/>
              <a:gdLst>
                <a:gd name="connsiteX0" fmla="*/ 0 w 541867"/>
                <a:gd name="connsiteY0" fmla="*/ 639233 h 639233"/>
                <a:gd name="connsiteX1" fmla="*/ 0 w 541867"/>
                <a:gd name="connsiteY1" fmla="*/ 0 h 639233"/>
                <a:gd name="connsiteX2" fmla="*/ 541867 w 541867"/>
                <a:gd name="connsiteY2" fmla="*/ 0 h 63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1867" h="639233">
                  <a:moveTo>
                    <a:pt x="0" y="639233"/>
                  </a:moveTo>
                  <a:lnTo>
                    <a:pt x="0" y="0"/>
                  </a:lnTo>
                  <a:lnTo>
                    <a:pt x="541867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2277533" y="3560233"/>
              <a:ext cx="524934" cy="283633"/>
            </a:xfrm>
            <a:custGeom>
              <a:avLst/>
              <a:gdLst>
                <a:gd name="connsiteX0" fmla="*/ 524934 w 524934"/>
                <a:gd name="connsiteY0" fmla="*/ 0 h 283633"/>
                <a:gd name="connsiteX1" fmla="*/ 67734 w 524934"/>
                <a:gd name="connsiteY1" fmla="*/ 4233 h 283633"/>
                <a:gd name="connsiteX2" fmla="*/ 63500 w 524934"/>
                <a:gd name="connsiteY2" fmla="*/ 118533 h 283633"/>
                <a:gd name="connsiteX3" fmla="*/ 33867 w 524934"/>
                <a:gd name="connsiteY3" fmla="*/ 118533 h 283633"/>
                <a:gd name="connsiteX4" fmla="*/ 0 w 524934"/>
                <a:gd name="connsiteY4" fmla="*/ 127000 h 283633"/>
                <a:gd name="connsiteX5" fmla="*/ 16934 w 524934"/>
                <a:gd name="connsiteY5" fmla="*/ 283633 h 28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934" h="283633">
                  <a:moveTo>
                    <a:pt x="524934" y="0"/>
                  </a:moveTo>
                  <a:lnTo>
                    <a:pt x="67734" y="4233"/>
                  </a:lnTo>
                  <a:lnTo>
                    <a:pt x="63500" y="118533"/>
                  </a:lnTo>
                  <a:lnTo>
                    <a:pt x="33867" y="118533"/>
                  </a:lnTo>
                  <a:lnTo>
                    <a:pt x="0" y="127000"/>
                  </a:lnTo>
                  <a:lnTo>
                    <a:pt x="16934" y="2836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2061633" y="2963333"/>
              <a:ext cx="283634" cy="592667"/>
            </a:xfrm>
            <a:custGeom>
              <a:avLst/>
              <a:gdLst>
                <a:gd name="connsiteX0" fmla="*/ 283634 w 283634"/>
                <a:gd name="connsiteY0" fmla="*/ 592667 h 592667"/>
                <a:gd name="connsiteX1" fmla="*/ 279400 w 283634"/>
                <a:gd name="connsiteY1" fmla="*/ 0 h 592667"/>
                <a:gd name="connsiteX2" fmla="*/ 0 w 283634"/>
                <a:gd name="connsiteY2" fmla="*/ 0 h 59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634" h="592667">
                  <a:moveTo>
                    <a:pt x="283634" y="592667"/>
                  </a:moveTo>
                  <a:cubicBezTo>
                    <a:pt x="282223" y="395111"/>
                    <a:pt x="279400" y="0"/>
                    <a:pt x="279400" y="0"/>
                  </a:cubicBez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Freihandform 95"/>
            <p:cNvSpPr/>
            <p:nvPr/>
          </p:nvSpPr>
          <p:spPr>
            <a:xfrm>
              <a:off x="2336800" y="2959100"/>
              <a:ext cx="474133" cy="596900"/>
            </a:xfrm>
            <a:custGeom>
              <a:avLst/>
              <a:gdLst>
                <a:gd name="connsiteX0" fmla="*/ 0 w 474133"/>
                <a:gd name="connsiteY0" fmla="*/ 0 h 596900"/>
                <a:gd name="connsiteX1" fmla="*/ 287867 w 474133"/>
                <a:gd name="connsiteY1" fmla="*/ 4233 h 596900"/>
                <a:gd name="connsiteX2" fmla="*/ 292100 w 474133"/>
                <a:gd name="connsiteY2" fmla="*/ 135467 h 596900"/>
                <a:gd name="connsiteX3" fmla="*/ 474133 w 474133"/>
                <a:gd name="connsiteY3" fmla="*/ 139700 h 596900"/>
                <a:gd name="connsiteX4" fmla="*/ 474133 w 474133"/>
                <a:gd name="connsiteY4" fmla="*/ 59690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133" h="596900">
                  <a:moveTo>
                    <a:pt x="0" y="0"/>
                  </a:moveTo>
                  <a:lnTo>
                    <a:pt x="287867" y="4233"/>
                  </a:lnTo>
                  <a:lnTo>
                    <a:pt x="292100" y="135467"/>
                  </a:lnTo>
                  <a:lnTo>
                    <a:pt x="474133" y="139700"/>
                  </a:lnTo>
                  <a:lnTo>
                    <a:pt x="474133" y="5969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2810933" y="3098800"/>
              <a:ext cx="639234" cy="118533"/>
            </a:xfrm>
            <a:custGeom>
              <a:avLst/>
              <a:gdLst>
                <a:gd name="connsiteX0" fmla="*/ 639234 w 639234"/>
                <a:gd name="connsiteY0" fmla="*/ 118533 h 118533"/>
                <a:gd name="connsiteX1" fmla="*/ 639234 w 639234"/>
                <a:gd name="connsiteY1" fmla="*/ 0 h 118533"/>
                <a:gd name="connsiteX2" fmla="*/ 0 w 639234"/>
                <a:gd name="connsiteY2" fmla="*/ 0 h 11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9234" h="118533">
                  <a:moveTo>
                    <a:pt x="639234" y="118533"/>
                  </a:moveTo>
                  <a:lnTo>
                    <a:pt x="639234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" name="Freihandform 97"/>
            <p:cNvSpPr/>
            <p:nvPr/>
          </p:nvSpPr>
          <p:spPr>
            <a:xfrm>
              <a:off x="2159000" y="2044700"/>
              <a:ext cx="465667" cy="910167"/>
            </a:xfrm>
            <a:custGeom>
              <a:avLst/>
              <a:gdLst>
                <a:gd name="connsiteX0" fmla="*/ 457200 w 465667"/>
                <a:gd name="connsiteY0" fmla="*/ 910167 h 910167"/>
                <a:gd name="connsiteX1" fmla="*/ 465667 w 465667"/>
                <a:gd name="connsiteY1" fmla="*/ 605367 h 910167"/>
                <a:gd name="connsiteX2" fmla="*/ 423333 w 465667"/>
                <a:gd name="connsiteY2" fmla="*/ 579967 h 910167"/>
                <a:gd name="connsiteX3" fmla="*/ 410633 w 465667"/>
                <a:gd name="connsiteY3" fmla="*/ 605367 h 910167"/>
                <a:gd name="connsiteX4" fmla="*/ 342900 w 465667"/>
                <a:gd name="connsiteY4" fmla="*/ 605367 h 910167"/>
                <a:gd name="connsiteX5" fmla="*/ 342900 w 465667"/>
                <a:gd name="connsiteY5" fmla="*/ 605367 h 910167"/>
                <a:gd name="connsiteX6" fmla="*/ 292100 w 465667"/>
                <a:gd name="connsiteY6" fmla="*/ 626533 h 910167"/>
                <a:gd name="connsiteX7" fmla="*/ 266700 w 465667"/>
                <a:gd name="connsiteY7" fmla="*/ 579967 h 910167"/>
                <a:gd name="connsiteX8" fmla="*/ 237067 w 465667"/>
                <a:gd name="connsiteY8" fmla="*/ 563033 h 910167"/>
                <a:gd name="connsiteX9" fmla="*/ 237067 w 465667"/>
                <a:gd name="connsiteY9" fmla="*/ 563033 h 910167"/>
                <a:gd name="connsiteX10" fmla="*/ 198967 w 465667"/>
                <a:gd name="connsiteY10" fmla="*/ 465667 h 910167"/>
                <a:gd name="connsiteX11" fmla="*/ 160867 w 465667"/>
                <a:gd name="connsiteY11" fmla="*/ 486833 h 910167"/>
                <a:gd name="connsiteX12" fmla="*/ 139700 w 465667"/>
                <a:gd name="connsiteY12" fmla="*/ 469900 h 910167"/>
                <a:gd name="connsiteX13" fmla="*/ 160867 w 465667"/>
                <a:gd name="connsiteY13" fmla="*/ 427567 h 910167"/>
                <a:gd name="connsiteX14" fmla="*/ 143933 w 465667"/>
                <a:gd name="connsiteY14" fmla="*/ 397933 h 910167"/>
                <a:gd name="connsiteX15" fmla="*/ 160867 w 465667"/>
                <a:gd name="connsiteY15" fmla="*/ 338667 h 910167"/>
                <a:gd name="connsiteX16" fmla="*/ 114300 w 465667"/>
                <a:gd name="connsiteY16" fmla="*/ 321733 h 910167"/>
                <a:gd name="connsiteX17" fmla="*/ 71967 w 465667"/>
                <a:gd name="connsiteY17" fmla="*/ 241300 h 910167"/>
                <a:gd name="connsiteX18" fmla="*/ 33867 w 465667"/>
                <a:gd name="connsiteY18" fmla="*/ 220133 h 910167"/>
                <a:gd name="connsiteX19" fmla="*/ 33867 w 465667"/>
                <a:gd name="connsiteY19" fmla="*/ 190500 h 910167"/>
                <a:gd name="connsiteX20" fmla="*/ 4233 w 465667"/>
                <a:gd name="connsiteY20" fmla="*/ 152400 h 910167"/>
                <a:gd name="connsiteX21" fmla="*/ 0 w 465667"/>
                <a:gd name="connsiteY21" fmla="*/ 0 h 91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5667" h="910167">
                  <a:moveTo>
                    <a:pt x="457200" y="910167"/>
                  </a:moveTo>
                  <a:lnTo>
                    <a:pt x="465667" y="605367"/>
                  </a:lnTo>
                  <a:lnTo>
                    <a:pt x="423333" y="579967"/>
                  </a:lnTo>
                  <a:lnTo>
                    <a:pt x="410633" y="605367"/>
                  </a:lnTo>
                  <a:lnTo>
                    <a:pt x="342900" y="605367"/>
                  </a:lnTo>
                  <a:lnTo>
                    <a:pt x="342900" y="605367"/>
                  </a:lnTo>
                  <a:lnTo>
                    <a:pt x="292100" y="626533"/>
                  </a:lnTo>
                  <a:lnTo>
                    <a:pt x="266700" y="579967"/>
                  </a:lnTo>
                  <a:lnTo>
                    <a:pt x="237067" y="563033"/>
                  </a:lnTo>
                  <a:lnTo>
                    <a:pt x="237067" y="563033"/>
                  </a:lnTo>
                  <a:lnTo>
                    <a:pt x="198967" y="465667"/>
                  </a:lnTo>
                  <a:lnTo>
                    <a:pt x="160867" y="486833"/>
                  </a:lnTo>
                  <a:lnTo>
                    <a:pt x="139700" y="469900"/>
                  </a:lnTo>
                  <a:lnTo>
                    <a:pt x="160867" y="427567"/>
                  </a:lnTo>
                  <a:lnTo>
                    <a:pt x="143933" y="397933"/>
                  </a:lnTo>
                  <a:lnTo>
                    <a:pt x="160867" y="338667"/>
                  </a:lnTo>
                  <a:lnTo>
                    <a:pt x="114300" y="321733"/>
                  </a:lnTo>
                  <a:lnTo>
                    <a:pt x="71967" y="241300"/>
                  </a:lnTo>
                  <a:lnTo>
                    <a:pt x="33867" y="220133"/>
                  </a:lnTo>
                  <a:lnTo>
                    <a:pt x="33867" y="190500"/>
                  </a:lnTo>
                  <a:lnTo>
                    <a:pt x="4233" y="1524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Freihandform 98"/>
            <p:cNvSpPr/>
            <p:nvPr/>
          </p:nvSpPr>
          <p:spPr>
            <a:xfrm>
              <a:off x="2065867" y="2040467"/>
              <a:ext cx="4233" cy="402166"/>
            </a:xfrm>
            <a:custGeom>
              <a:avLst/>
              <a:gdLst>
                <a:gd name="connsiteX0" fmla="*/ 0 w 4233"/>
                <a:gd name="connsiteY0" fmla="*/ 402166 h 402166"/>
                <a:gd name="connsiteX1" fmla="*/ 4233 w 4233"/>
                <a:gd name="connsiteY1" fmla="*/ 0 h 40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33" h="402166">
                  <a:moveTo>
                    <a:pt x="0" y="402166"/>
                  </a:moveTo>
                  <a:lnTo>
                    <a:pt x="4233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Freihandform 99"/>
            <p:cNvSpPr/>
            <p:nvPr/>
          </p:nvSpPr>
          <p:spPr>
            <a:xfrm>
              <a:off x="3268133" y="2040467"/>
              <a:ext cx="4234" cy="1054100"/>
            </a:xfrm>
            <a:custGeom>
              <a:avLst/>
              <a:gdLst>
                <a:gd name="connsiteX0" fmla="*/ 0 w 4234"/>
                <a:gd name="connsiteY0" fmla="*/ 1054100 h 1054100"/>
                <a:gd name="connsiteX1" fmla="*/ 4234 w 4234"/>
                <a:gd name="connsiteY1" fmla="*/ 0 h 105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34" h="1054100">
                  <a:moveTo>
                    <a:pt x="0" y="1054100"/>
                  </a:moveTo>
                  <a:cubicBezTo>
                    <a:pt x="1411" y="702733"/>
                    <a:pt x="4234" y="0"/>
                    <a:pt x="4234" y="0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" name="Freihandform 100"/>
            <p:cNvSpPr/>
            <p:nvPr/>
          </p:nvSpPr>
          <p:spPr>
            <a:xfrm>
              <a:off x="2620433" y="2590800"/>
              <a:ext cx="656167" cy="55033"/>
            </a:xfrm>
            <a:custGeom>
              <a:avLst/>
              <a:gdLst>
                <a:gd name="connsiteX0" fmla="*/ 0 w 656167"/>
                <a:gd name="connsiteY0" fmla="*/ 55033 h 55033"/>
                <a:gd name="connsiteX1" fmla="*/ 0 w 656167"/>
                <a:gd name="connsiteY1" fmla="*/ 0 h 55033"/>
                <a:gd name="connsiteX2" fmla="*/ 656167 w 656167"/>
                <a:gd name="connsiteY2" fmla="*/ 0 h 5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167" h="55033">
                  <a:moveTo>
                    <a:pt x="0" y="55033"/>
                  </a:moveTo>
                  <a:lnTo>
                    <a:pt x="0" y="0"/>
                  </a:lnTo>
                  <a:lnTo>
                    <a:pt x="656167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Freihandform 101"/>
            <p:cNvSpPr/>
            <p:nvPr/>
          </p:nvSpPr>
          <p:spPr>
            <a:xfrm>
              <a:off x="3268133" y="2463800"/>
              <a:ext cx="673100" cy="0"/>
            </a:xfrm>
            <a:custGeom>
              <a:avLst/>
              <a:gdLst>
                <a:gd name="connsiteX0" fmla="*/ 673100 w 673100"/>
                <a:gd name="connsiteY0" fmla="*/ 0 h 0"/>
                <a:gd name="connsiteX1" fmla="*/ 558800 w 673100"/>
                <a:gd name="connsiteY1" fmla="*/ 0 h 0"/>
                <a:gd name="connsiteX2" fmla="*/ 0 w 67310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100">
                  <a:moveTo>
                    <a:pt x="673100" y="0"/>
                  </a:moveTo>
                  <a:lnTo>
                    <a:pt x="558800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3272367" y="2846189"/>
              <a:ext cx="668866" cy="45178"/>
            </a:xfrm>
            <a:custGeom>
              <a:avLst/>
              <a:gdLst>
                <a:gd name="connsiteX0" fmla="*/ 668866 w 668866"/>
                <a:gd name="connsiteY0" fmla="*/ 45178 h 45178"/>
                <a:gd name="connsiteX1" fmla="*/ 613833 w 668866"/>
                <a:gd name="connsiteY1" fmla="*/ 15544 h 45178"/>
                <a:gd name="connsiteX2" fmla="*/ 571500 w 668866"/>
                <a:gd name="connsiteY2" fmla="*/ 15544 h 45178"/>
                <a:gd name="connsiteX3" fmla="*/ 541866 w 668866"/>
                <a:gd name="connsiteY3" fmla="*/ 32478 h 45178"/>
                <a:gd name="connsiteX4" fmla="*/ 474133 w 668866"/>
                <a:gd name="connsiteY4" fmla="*/ 2844 h 45178"/>
                <a:gd name="connsiteX5" fmla="*/ 0 w 668866"/>
                <a:gd name="connsiteY5" fmla="*/ 2844 h 4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866" h="45178">
                  <a:moveTo>
                    <a:pt x="668866" y="45178"/>
                  </a:moveTo>
                  <a:lnTo>
                    <a:pt x="613833" y="15544"/>
                  </a:lnTo>
                  <a:lnTo>
                    <a:pt x="571500" y="15544"/>
                  </a:lnTo>
                  <a:lnTo>
                    <a:pt x="541866" y="32478"/>
                  </a:lnTo>
                  <a:cubicBezTo>
                    <a:pt x="486191" y="0"/>
                    <a:pt x="510670" y="2844"/>
                    <a:pt x="474133" y="2844"/>
                  </a:cubicBezTo>
                  <a:lnTo>
                    <a:pt x="0" y="284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45" name="Gruppierung 116"/>
            <p:cNvGrpSpPr/>
            <p:nvPr/>
          </p:nvGrpSpPr>
          <p:grpSpPr>
            <a:xfrm>
              <a:off x="5998208" y="2925802"/>
              <a:ext cx="1216025" cy="276999"/>
              <a:chOff x="4070350" y="3561433"/>
              <a:chExt cx="1216025" cy="276999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4070350" y="36629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6" name="Textfeld 105"/>
              <p:cNvSpPr txBox="1"/>
              <p:nvPr/>
            </p:nvSpPr>
            <p:spPr>
              <a:xfrm>
                <a:off x="4133850" y="3561433"/>
                <a:ext cx="115252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New York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</p:grpSp>
      <p:graphicFrame>
        <p:nvGraphicFramePr>
          <p:cNvPr id="64" name="Tabelle 63"/>
          <p:cNvGraphicFramePr>
            <a:graphicFrameLocks noGrp="1"/>
          </p:cNvGraphicFramePr>
          <p:nvPr/>
        </p:nvGraphicFramePr>
        <p:xfrm>
          <a:off x="228601" y="1384300"/>
          <a:ext cx="87121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299"/>
                <a:gridCol w="3492500"/>
                <a:gridCol w="434340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de-DE" sz="1600" dirty="0" smtClean="0"/>
                        <a:t>First</a:t>
                      </a:r>
                      <a:r>
                        <a:rPr lang="de-DE" sz="1600" baseline="0" dirty="0" smtClean="0"/>
                        <a:t> New Deal (1933 – 1934) 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143C78"/>
                          </a:solidFill>
                        </a:rPr>
                        <a:t>Jahr</a:t>
                      </a:r>
                      <a:endParaRPr lang="de-DE" sz="1400" b="1" dirty="0">
                        <a:solidFill>
                          <a:srgbClr val="143C7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rgbClr val="143C78"/>
                          </a:solidFill>
                        </a:rPr>
                        <a:t>Gesetz / Organisation</a:t>
                      </a:r>
                      <a:endParaRPr lang="de-DE" sz="1400" b="1" dirty="0">
                        <a:solidFill>
                          <a:srgbClr val="143C7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rgbClr val="143C78"/>
                          </a:solidFill>
                        </a:rPr>
                        <a:t>Maßnahme</a:t>
                      </a:r>
                      <a:endParaRPr lang="de-DE" sz="1400" b="1" dirty="0">
                        <a:solidFill>
                          <a:srgbClr val="143C7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1933</a:t>
                      </a:r>
                    </a:p>
                  </a:txBody>
                  <a:tcPr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Tennessee Valley</a:t>
                      </a:r>
                      <a:r>
                        <a:rPr lang="de-DE" sz="1400" baseline="0" dirty="0" smtClean="0">
                          <a:solidFill>
                            <a:srgbClr val="143C78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143C78"/>
                          </a:solidFill>
                        </a:rPr>
                        <a:t>Authority</a:t>
                      </a:r>
                      <a:r>
                        <a:rPr lang="de-DE" sz="1400" baseline="0" dirty="0" smtClean="0">
                          <a:solidFill>
                            <a:srgbClr val="143C78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143C78"/>
                          </a:solidFill>
                        </a:rPr>
                        <a:t>u.a</a:t>
                      </a:r>
                      <a:r>
                        <a:rPr lang="de-DE" sz="1400" baseline="0" dirty="0" smtClean="0">
                          <a:solidFill>
                            <a:srgbClr val="143C78"/>
                          </a:solidFill>
                        </a:rPr>
                        <a:t>.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Arbeitsbeschaffungsmaßnahmen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Agricultural </a:t>
                      </a:r>
                      <a:r>
                        <a:rPr lang="de-DE" sz="1400" dirty="0" err="1" smtClean="0">
                          <a:solidFill>
                            <a:srgbClr val="143C78"/>
                          </a:solidFill>
                        </a:rPr>
                        <a:t>Adjustment</a:t>
                      </a:r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rgbClr val="143C78"/>
                          </a:solidFill>
                        </a:rPr>
                        <a:t>Act</a:t>
                      </a:r>
                      <a:r>
                        <a:rPr lang="de-DE" sz="1400" baseline="0" dirty="0" smtClean="0">
                          <a:solidFill>
                            <a:srgbClr val="143C78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(1938 angepasst)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Maßnahmen zur Stabilisierung der Agrarpreise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rgbClr val="143C78"/>
                          </a:solidFill>
                        </a:rPr>
                        <a:t>Glass-Steagall</a:t>
                      </a:r>
                      <a:r>
                        <a:rPr lang="de-DE" sz="1400" baseline="0" dirty="0" smtClean="0">
                          <a:solidFill>
                            <a:srgbClr val="143C78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143C78"/>
                          </a:solidFill>
                        </a:rPr>
                        <a:t>Act</a:t>
                      </a:r>
                      <a:r>
                        <a:rPr lang="de-DE" sz="1400" baseline="0" dirty="0" smtClean="0">
                          <a:solidFill>
                            <a:srgbClr val="143C78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(1999 aufgehoben)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Trennung von Geschäfts- &amp; Investmentbanken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Federal </a:t>
                      </a:r>
                      <a:r>
                        <a:rPr lang="de-DE" sz="1400" dirty="0" err="1" smtClean="0">
                          <a:solidFill>
                            <a:srgbClr val="143C78"/>
                          </a:solidFill>
                        </a:rPr>
                        <a:t>Deposit</a:t>
                      </a:r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 Insurance</a:t>
                      </a:r>
                      <a:r>
                        <a:rPr lang="de-DE" sz="1400" baseline="0" dirty="0" smtClean="0">
                          <a:solidFill>
                            <a:srgbClr val="143C78"/>
                          </a:solidFill>
                        </a:rPr>
                        <a:t> Company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Einlagensicherungsfonds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rgbClr val="143C78"/>
                          </a:solidFill>
                        </a:rPr>
                        <a:t>Securities</a:t>
                      </a:r>
                      <a:r>
                        <a:rPr lang="de-DE" sz="1400" baseline="0" dirty="0" smtClean="0">
                          <a:solidFill>
                            <a:srgbClr val="143C78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143C78"/>
                          </a:solidFill>
                        </a:rPr>
                        <a:t>Act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Finanzmarktregulierung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rgbClr val="143C78"/>
                          </a:solidFill>
                        </a:rPr>
                        <a:t>Securities</a:t>
                      </a:r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 &amp; Exchange </a:t>
                      </a:r>
                      <a:r>
                        <a:rPr lang="de-DE" sz="1400" dirty="0" err="1" smtClean="0">
                          <a:solidFill>
                            <a:srgbClr val="143C78"/>
                          </a:solidFill>
                        </a:rPr>
                        <a:t>Commision</a:t>
                      </a:r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 (SEC)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1934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Federal </a:t>
                      </a:r>
                      <a:r>
                        <a:rPr lang="de-DE" sz="1400" dirty="0" err="1" smtClean="0">
                          <a:solidFill>
                            <a:srgbClr val="143C78"/>
                          </a:solidFill>
                        </a:rPr>
                        <a:t>Housing</a:t>
                      </a:r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 Administration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Staatl. Versicherungen für langfristige Eigenheimkredite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rgbClr val="143C78"/>
                          </a:solidFill>
                        </a:rPr>
                        <a:t>Reciprocal</a:t>
                      </a:r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 Trade Agreement </a:t>
                      </a:r>
                      <a:r>
                        <a:rPr lang="de-DE" sz="1400" dirty="0" err="1" smtClean="0">
                          <a:solidFill>
                            <a:srgbClr val="143C78"/>
                          </a:solidFill>
                        </a:rPr>
                        <a:t>Act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Abbau von Schutzzöllen &amp; Stärkung des Freihandels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Gold Reserve </a:t>
                      </a:r>
                      <a:r>
                        <a:rPr lang="de-DE" sz="1400" dirty="0" err="1" smtClean="0">
                          <a:solidFill>
                            <a:srgbClr val="143C78"/>
                          </a:solidFill>
                        </a:rPr>
                        <a:t>Act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De facto Aufhebung vom Goldstandard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Tabelle 64"/>
          <p:cNvGraphicFramePr>
            <a:graphicFrameLocks noGrp="1"/>
          </p:cNvGraphicFramePr>
          <p:nvPr/>
        </p:nvGraphicFramePr>
        <p:xfrm>
          <a:off x="228601" y="1566333"/>
          <a:ext cx="87121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299"/>
                <a:gridCol w="3492500"/>
                <a:gridCol w="434340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de-DE" sz="1600" dirty="0" smtClean="0"/>
                        <a:t>Second </a:t>
                      </a:r>
                      <a:r>
                        <a:rPr lang="de-DE" sz="1600" baseline="0" dirty="0" smtClean="0"/>
                        <a:t>New Deal (1935 – 1938) 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143C78"/>
                          </a:solidFill>
                        </a:rPr>
                        <a:t>Jahr</a:t>
                      </a:r>
                      <a:endParaRPr lang="de-DE" sz="1400" b="1" dirty="0">
                        <a:solidFill>
                          <a:srgbClr val="143C7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rgbClr val="143C78"/>
                          </a:solidFill>
                        </a:rPr>
                        <a:t>Gesetz / Organisation</a:t>
                      </a:r>
                      <a:endParaRPr lang="de-DE" sz="1400" b="1" dirty="0">
                        <a:solidFill>
                          <a:srgbClr val="143C7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rgbClr val="143C78"/>
                          </a:solidFill>
                        </a:rPr>
                        <a:t>Maßnahme</a:t>
                      </a:r>
                      <a:endParaRPr lang="de-DE" sz="1400" b="1" dirty="0">
                        <a:solidFill>
                          <a:srgbClr val="143C7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1935</a:t>
                      </a:r>
                    </a:p>
                  </a:txBody>
                  <a:tcPr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rgbClr val="143C78"/>
                          </a:solidFill>
                        </a:rPr>
                        <a:t>Emrgency</a:t>
                      </a:r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 Relief </a:t>
                      </a:r>
                      <a:r>
                        <a:rPr lang="de-DE" sz="1400" dirty="0" err="1" smtClean="0">
                          <a:solidFill>
                            <a:srgbClr val="143C78"/>
                          </a:solidFill>
                        </a:rPr>
                        <a:t>Appropriation</a:t>
                      </a:r>
                      <a:r>
                        <a:rPr lang="de-DE" sz="1400" baseline="0" dirty="0" smtClean="0">
                          <a:solidFill>
                            <a:srgbClr val="143C78"/>
                          </a:solidFill>
                        </a:rPr>
                        <a:t> Bill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Ausweitung der Arbeitsbeschaffungsmaßnahmen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sz="1400" dirty="0" smtClean="0"/>
                    </a:p>
                  </a:txBody>
                  <a:tcPr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rgbClr val="143C78"/>
                          </a:solidFill>
                        </a:rPr>
                        <a:t>Social</a:t>
                      </a:r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rgbClr val="143C78"/>
                          </a:solidFill>
                        </a:rPr>
                        <a:t>Security</a:t>
                      </a:r>
                      <a:r>
                        <a:rPr lang="de-DE" sz="1400" baseline="0" dirty="0" smtClean="0">
                          <a:solidFill>
                            <a:srgbClr val="143C78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143C78"/>
                          </a:solidFill>
                        </a:rPr>
                        <a:t>Act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Einführung von Sozialversicherungen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sz="1400" dirty="0" smtClean="0"/>
                    </a:p>
                  </a:txBody>
                  <a:tcPr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Public Utility Holding Company</a:t>
                      </a:r>
                      <a:r>
                        <a:rPr lang="de-DE" sz="1400" baseline="0" dirty="0" smtClean="0">
                          <a:solidFill>
                            <a:srgbClr val="143C78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143C78"/>
                          </a:solidFill>
                        </a:rPr>
                        <a:t>Act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Zerschlagung von großen &amp; komplexen Holdings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sz="1400" dirty="0" smtClean="0"/>
                    </a:p>
                  </a:txBody>
                  <a:tcPr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Wagner </a:t>
                      </a:r>
                      <a:r>
                        <a:rPr lang="de-DE" sz="1400" dirty="0" err="1" smtClean="0">
                          <a:solidFill>
                            <a:srgbClr val="143C78"/>
                          </a:solidFill>
                        </a:rPr>
                        <a:t>Act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Annerkennung von Gewerkschaften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sz="1400" dirty="0" smtClean="0"/>
                    </a:p>
                  </a:txBody>
                  <a:tcPr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Income Tax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Erhöhung der Einkommenssteuer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1936</a:t>
                      </a:r>
                    </a:p>
                  </a:txBody>
                  <a:tcPr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Corporation Tax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Einführung der Körperschaftssteuer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1937</a:t>
                      </a:r>
                    </a:p>
                  </a:txBody>
                  <a:tcPr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US </a:t>
                      </a:r>
                      <a:r>
                        <a:rPr lang="de-DE" sz="1400" dirty="0" err="1" smtClean="0">
                          <a:solidFill>
                            <a:srgbClr val="143C78"/>
                          </a:solidFill>
                        </a:rPr>
                        <a:t>Housing</a:t>
                      </a:r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rgbClr val="143C78"/>
                          </a:solidFill>
                        </a:rPr>
                        <a:t>Authority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Wohnungsbau</a:t>
                      </a:r>
                      <a:r>
                        <a:rPr lang="de-DE" sz="1400" baseline="0" dirty="0" smtClean="0">
                          <a:solidFill>
                            <a:srgbClr val="143C78"/>
                          </a:solidFill>
                        </a:rPr>
                        <a:t> für Arme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1938</a:t>
                      </a:r>
                    </a:p>
                  </a:txBody>
                  <a:tcPr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Fair Labor Standards </a:t>
                      </a:r>
                      <a:r>
                        <a:rPr lang="de-DE" sz="1400" dirty="0" err="1" smtClean="0">
                          <a:solidFill>
                            <a:srgbClr val="143C78"/>
                          </a:solidFill>
                        </a:rPr>
                        <a:t>Act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143C78"/>
                          </a:solidFill>
                        </a:rPr>
                        <a:t>Mindestlohn, 44h-Woche &amp; Verbot von Kinderarbeit</a:t>
                      </a:r>
                      <a:endParaRPr lang="de-DE" sz="1400" dirty="0">
                        <a:solidFill>
                          <a:srgbClr val="143C78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3C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Entwicklung ab 1938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3" name="Gruppierung 63"/>
          <p:cNvGrpSpPr/>
          <p:nvPr/>
        </p:nvGrpSpPr>
        <p:grpSpPr>
          <a:xfrm>
            <a:off x="457198" y="1157224"/>
            <a:ext cx="8229605" cy="4562949"/>
            <a:chOff x="457198" y="1157224"/>
            <a:chExt cx="8229605" cy="4562949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7198" y="1157224"/>
              <a:ext cx="8229605" cy="4562949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7" name="Freihandform 6"/>
            <p:cNvSpPr/>
            <p:nvPr/>
          </p:nvSpPr>
          <p:spPr>
            <a:xfrm>
              <a:off x="2053167" y="4051300"/>
              <a:ext cx="1845733" cy="736600"/>
            </a:xfrm>
            <a:custGeom>
              <a:avLst/>
              <a:gdLst>
                <a:gd name="connsiteX0" fmla="*/ 1845733 w 1845733"/>
                <a:gd name="connsiteY0" fmla="*/ 719667 h 736600"/>
                <a:gd name="connsiteX1" fmla="*/ 1824566 w 1845733"/>
                <a:gd name="connsiteY1" fmla="*/ 736600 h 736600"/>
                <a:gd name="connsiteX2" fmla="*/ 1790700 w 1845733"/>
                <a:gd name="connsiteY2" fmla="*/ 706967 h 736600"/>
                <a:gd name="connsiteX3" fmla="*/ 1735666 w 1845733"/>
                <a:gd name="connsiteY3" fmla="*/ 706967 h 736600"/>
                <a:gd name="connsiteX4" fmla="*/ 1701800 w 1845733"/>
                <a:gd name="connsiteY4" fmla="*/ 702733 h 736600"/>
                <a:gd name="connsiteX5" fmla="*/ 1672166 w 1845733"/>
                <a:gd name="connsiteY5" fmla="*/ 668867 h 736600"/>
                <a:gd name="connsiteX6" fmla="*/ 1646766 w 1845733"/>
                <a:gd name="connsiteY6" fmla="*/ 626533 h 736600"/>
                <a:gd name="connsiteX7" fmla="*/ 1625600 w 1845733"/>
                <a:gd name="connsiteY7" fmla="*/ 537633 h 736600"/>
                <a:gd name="connsiteX8" fmla="*/ 1557866 w 1845733"/>
                <a:gd name="connsiteY8" fmla="*/ 482600 h 736600"/>
                <a:gd name="connsiteX9" fmla="*/ 1502833 w 1845733"/>
                <a:gd name="connsiteY9" fmla="*/ 368300 h 736600"/>
                <a:gd name="connsiteX10" fmla="*/ 1456266 w 1845733"/>
                <a:gd name="connsiteY10" fmla="*/ 351367 h 736600"/>
                <a:gd name="connsiteX11" fmla="*/ 1447800 w 1845733"/>
                <a:gd name="connsiteY11" fmla="*/ 321733 h 736600"/>
                <a:gd name="connsiteX12" fmla="*/ 1375833 w 1845733"/>
                <a:gd name="connsiteY12" fmla="*/ 304800 h 736600"/>
                <a:gd name="connsiteX13" fmla="*/ 1375833 w 1845733"/>
                <a:gd name="connsiteY13" fmla="*/ 304800 h 736600"/>
                <a:gd name="connsiteX14" fmla="*/ 1333500 w 1845733"/>
                <a:gd name="connsiteY14" fmla="*/ 325967 h 736600"/>
                <a:gd name="connsiteX15" fmla="*/ 1303866 w 1845733"/>
                <a:gd name="connsiteY15" fmla="*/ 385233 h 736600"/>
                <a:gd name="connsiteX16" fmla="*/ 1278466 w 1845733"/>
                <a:gd name="connsiteY16" fmla="*/ 397933 h 736600"/>
                <a:gd name="connsiteX17" fmla="*/ 1164166 w 1845733"/>
                <a:gd name="connsiteY17" fmla="*/ 338667 h 736600"/>
                <a:gd name="connsiteX18" fmla="*/ 1126066 w 1845733"/>
                <a:gd name="connsiteY18" fmla="*/ 224367 h 736600"/>
                <a:gd name="connsiteX19" fmla="*/ 1087966 w 1845733"/>
                <a:gd name="connsiteY19" fmla="*/ 207433 h 736600"/>
                <a:gd name="connsiteX20" fmla="*/ 986366 w 1845733"/>
                <a:gd name="connsiteY20" fmla="*/ 114300 h 736600"/>
                <a:gd name="connsiteX21" fmla="*/ 821266 w 1845733"/>
                <a:gd name="connsiteY21" fmla="*/ 105833 h 736600"/>
                <a:gd name="connsiteX22" fmla="*/ 821266 w 1845733"/>
                <a:gd name="connsiteY22" fmla="*/ 152400 h 736600"/>
                <a:gd name="connsiteX23" fmla="*/ 554566 w 1845733"/>
                <a:gd name="connsiteY23" fmla="*/ 152400 h 736600"/>
                <a:gd name="connsiteX24" fmla="*/ 207433 w 1845733"/>
                <a:gd name="connsiteY24" fmla="*/ 29633 h 736600"/>
                <a:gd name="connsiteX25" fmla="*/ 224366 w 1845733"/>
                <a:gd name="connsiteY25" fmla="*/ 0 h 736600"/>
                <a:gd name="connsiteX26" fmla="*/ 0 w 1845733"/>
                <a:gd name="connsiteY26" fmla="*/ 29633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45733" h="736600">
                  <a:moveTo>
                    <a:pt x="1845733" y="719667"/>
                  </a:moveTo>
                  <a:lnTo>
                    <a:pt x="1824566" y="736600"/>
                  </a:lnTo>
                  <a:cubicBezTo>
                    <a:pt x="1797329" y="704824"/>
                    <a:pt x="1812176" y="706967"/>
                    <a:pt x="1790700" y="706967"/>
                  </a:cubicBezTo>
                  <a:lnTo>
                    <a:pt x="1735666" y="706967"/>
                  </a:lnTo>
                  <a:lnTo>
                    <a:pt x="1701800" y="702733"/>
                  </a:lnTo>
                  <a:lnTo>
                    <a:pt x="1672166" y="668867"/>
                  </a:lnTo>
                  <a:lnTo>
                    <a:pt x="1646766" y="626533"/>
                  </a:lnTo>
                  <a:lnTo>
                    <a:pt x="1625600" y="537633"/>
                  </a:lnTo>
                  <a:lnTo>
                    <a:pt x="1557866" y="482600"/>
                  </a:lnTo>
                  <a:lnTo>
                    <a:pt x="1502833" y="368300"/>
                  </a:lnTo>
                  <a:lnTo>
                    <a:pt x="1456266" y="351367"/>
                  </a:lnTo>
                  <a:lnTo>
                    <a:pt x="1447800" y="321733"/>
                  </a:lnTo>
                  <a:lnTo>
                    <a:pt x="1375833" y="304800"/>
                  </a:lnTo>
                  <a:lnTo>
                    <a:pt x="1375833" y="304800"/>
                  </a:lnTo>
                  <a:lnTo>
                    <a:pt x="1333500" y="325967"/>
                  </a:lnTo>
                  <a:lnTo>
                    <a:pt x="1303866" y="385233"/>
                  </a:lnTo>
                  <a:lnTo>
                    <a:pt x="1278466" y="397933"/>
                  </a:lnTo>
                  <a:lnTo>
                    <a:pt x="1164166" y="338667"/>
                  </a:lnTo>
                  <a:lnTo>
                    <a:pt x="1126066" y="224367"/>
                  </a:lnTo>
                  <a:lnTo>
                    <a:pt x="1087966" y="207433"/>
                  </a:lnTo>
                  <a:lnTo>
                    <a:pt x="986366" y="114300"/>
                  </a:lnTo>
                  <a:lnTo>
                    <a:pt x="821266" y="105833"/>
                  </a:lnTo>
                  <a:lnTo>
                    <a:pt x="821266" y="152400"/>
                  </a:lnTo>
                  <a:lnTo>
                    <a:pt x="554566" y="152400"/>
                  </a:lnTo>
                  <a:lnTo>
                    <a:pt x="207433" y="29633"/>
                  </a:lnTo>
                  <a:lnTo>
                    <a:pt x="224366" y="0"/>
                  </a:lnTo>
                  <a:lnTo>
                    <a:pt x="0" y="296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4080933" y="1981200"/>
              <a:ext cx="2628900" cy="1028700"/>
            </a:xfrm>
            <a:custGeom>
              <a:avLst/>
              <a:gdLst>
                <a:gd name="connsiteX0" fmla="*/ 2616200 w 2628900"/>
                <a:gd name="connsiteY0" fmla="*/ 643467 h 1028700"/>
                <a:gd name="connsiteX1" fmla="*/ 2628900 w 2628900"/>
                <a:gd name="connsiteY1" fmla="*/ 622300 h 1028700"/>
                <a:gd name="connsiteX2" fmla="*/ 2607734 w 2628900"/>
                <a:gd name="connsiteY2" fmla="*/ 588433 h 1028700"/>
                <a:gd name="connsiteX3" fmla="*/ 2607734 w 2628900"/>
                <a:gd name="connsiteY3" fmla="*/ 588433 h 1028700"/>
                <a:gd name="connsiteX4" fmla="*/ 2569634 w 2628900"/>
                <a:gd name="connsiteY4" fmla="*/ 571500 h 1028700"/>
                <a:gd name="connsiteX5" fmla="*/ 2569634 w 2628900"/>
                <a:gd name="connsiteY5" fmla="*/ 516467 h 1028700"/>
                <a:gd name="connsiteX6" fmla="*/ 2535767 w 2628900"/>
                <a:gd name="connsiteY6" fmla="*/ 503767 h 1028700"/>
                <a:gd name="connsiteX7" fmla="*/ 2540000 w 2628900"/>
                <a:gd name="connsiteY7" fmla="*/ 325967 h 1028700"/>
                <a:gd name="connsiteX8" fmla="*/ 2497667 w 2628900"/>
                <a:gd name="connsiteY8" fmla="*/ 287867 h 1028700"/>
                <a:gd name="connsiteX9" fmla="*/ 2434167 w 2628900"/>
                <a:gd name="connsiteY9" fmla="*/ 313267 h 1028700"/>
                <a:gd name="connsiteX10" fmla="*/ 2434167 w 2628900"/>
                <a:gd name="connsiteY10" fmla="*/ 313267 h 1028700"/>
                <a:gd name="connsiteX11" fmla="*/ 2421467 w 2628900"/>
                <a:gd name="connsiteY11" fmla="*/ 275167 h 1028700"/>
                <a:gd name="connsiteX12" fmla="*/ 2421467 w 2628900"/>
                <a:gd name="connsiteY12" fmla="*/ 275167 h 1028700"/>
                <a:gd name="connsiteX13" fmla="*/ 2421467 w 2628900"/>
                <a:gd name="connsiteY13" fmla="*/ 275167 h 1028700"/>
                <a:gd name="connsiteX14" fmla="*/ 2324100 w 2628900"/>
                <a:gd name="connsiteY14" fmla="*/ 397933 h 1028700"/>
                <a:gd name="connsiteX15" fmla="*/ 2298700 w 2628900"/>
                <a:gd name="connsiteY15" fmla="*/ 452967 h 1028700"/>
                <a:gd name="connsiteX16" fmla="*/ 2298700 w 2628900"/>
                <a:gd name="connsiteY16" fmla="*/ 491067 h 1028700"/>
                <a:gd name="connsiteX17" fmla="*/ 2273300 w 2628900"/>
                <a:gd name="connsiteY17" fmla="*/ 512233 h 1028700"/>
                <a:gd name="connsiteX18" fmla="*/ 2277534 w 2628900"/>
                <a:gd name="connsiteY18" fmla="*/ 554567 h 1028700"/>
                <a:gd name="connsiteX19" fmla="*/ 2277534 w 2628900"/>
                <a:gd name="connsiteY19" fmla="*/ 554567 h 1028700"/>
                <a:gd name="connsiteX20" fmla="*/ 2252134 w 2628900"/>
                <a:gd name="connsiteY20" fmla="*/ 575733 h 1028700"/>
                <a:gd name="connsiteX21" fmla="*/ 2226734 w 2628900"/>
                <a:gd name="connsiteY21" fmla="*/ 563033 h 1028700"/>
                <a:gd name="connsiteX22" fmla="*/ 2226734 w 2628900"/>
                <a:gd name="connsiteY22" fmla="*/ 563033 h 1028700"/>
                <a:gd name="connsiteX23" fmla="*/ 2192867 w 2628900"/>
                <a:gd name="connsiteY23" fmla="*/ 596900 h 1028700"/>
                <a:gd name="connsiteX24" fmla="*/ 1871134 w 2628900"/>
                <a:gd name="connsiteY24" fmla="*/ 605367 h 1028700"/>
                <a:gd name="connsiteX25" fmla="*/ 1744134 w 2628900"/>
                <a:gd name="connsiteY25" fmla="*/ 706967 h 1028700"/>
                <a:gd name="connsiteX26" fmla="*/ 1710267 w 2628900"/>
                <a:gd name="connsiteY26" fmla="*/ 783167 h 1028700"/>
                <a:gd name="connsiteX27" fmla="*/ 1528234 w 2628900"/>
                <a:gd name="connsiteY27" fmla="*/ 783167 h 1028700"/>
                <a:gd name="connsiteX28" fmla="*/ 1481667 w 2628900"/>
                <a:gd name="connsiteY28" fmla="*/ 804333 h 1028700"/>
                <a:gd name="connsiteX29" fmla="*/ 1502834 w 2628900"/>
                <a:gd name="connsiteY29" fmla="*/ 884767 h 1028700"/>
                <a:gd name="connsiteX30" fmla="*/ 1397000 w 2628900"/>
                <a:gd name="connsiteY30" fmla="*/ 944033 h 1028700"/>
                <a:gd name="connsiteX31" fmla="*/ 1299634 w 2628900"/>
                <a:gd name="connsiteY31" fmla="*/ 965200 h 1028700"/>
                <a:gd name="connsiteX32" fmla="*/ 1185334 w 2628900"/>
                <a:gd name="connsiteY32" fmla="*/ 1028700 h 1028700"/>
                <a:gd name="connsiteX33" fmla="*/ 1159934 w 2628900"/>
                <a:gd name="connsiteY33" fmla="*/ 1028700 h 1028700"/>
                <a:gd name="connsiteX34" fmla="*/ 1117600 w 2628900"/>
                <a:gd name="connsiteY34" fmla="*/ 994833 h 1028700"/>
                <a:gd name="connsiteX35" fmla="*/ 1117600 w 2628900"/>
                <a:gd name="connsiteY35" fmla="*/ 952500 h 1028700"/>
                <a:gd name="connsiteX36" fmla="*/ 1176867 w 2628900"/>
                <a:gd name="connsiteY36" fmla="*/ 910167 h 1028700"/>
                <a:gd name="connsiteX37" fmla="*/ 1219200 w 2628900"/>
                <a:gd name="connsiteY37" fmla="*/ 778933 h 1028700"/>
                <a:gd name="connsiteX38" fmla="*/ 1181100 w 2628900"/>
                <a:gd name="connsiteY38" fmla="*/ 554567 h 1028700"/>
                <a:gd name="connsiteX39" fmla="*/ 1079500 w 2628900"/>
                <a:gd name="connsiteY39" fmla="*/ 491067 h 1028700"/>
                <a:gd name="connsiteX40" fmla="*/ 1087967 w 2628900"/>
                <a:gd name="connsiteY40" fmla="*/ 461433 h 1028700"/>
                <a:gd name="connsiteX41" fmla="*/ 1087967 w 2628900"/>
                <a:gd name="connsiteY41" fmla="*/ 461433 h 1028700"/>
                <a:gd name="connsiteX42" fmla="*/ 1037167 w 2628900"/>
                <a:gd name="connsiteY42" fmla="*/ 452967 h 1028700"/>
                <a:gd name="connsiteX43" fmla="*/ 1037167 w 2628900"/>
                <a:gd name="connsiteY43" fmla="*/ 452967 h 1028700"/>
                <a:gd name="connsiteX44" fmla="*/ 1024467 w 2628900"/>
                <a:gd name="connsiteY44" fmla="*/ 397933 h 1028700"/>
                <a:gd name="connsiteX45" fmla="*/ 986367 w 2628900"/>
                <a:gd name="connsiteY45" fmla="*/ 402167 h 1028700"/>
                <a:gd name="connsiteX46" fmla="*/ 965200 w 2628900"/>
                <a:gd name="connsiteY46" fmla="*/ 389467 h 1028700"/>
                <a:gd name="connsiteX47" fmla="*/ 960967 w 2628900"/>
                <a:gd name="connsiteY47" fmla="*/ 355600 h 1028700"/>
                <a:gd name="connsiteX48" fmla="*/ 639234 w 2628900"/>
                <a:gd name="connsiteY48" fmla="*/ 160867 h 1028700"/>
                <a:gd name="connsiteX49" fmla="*/ 537634 w 2628900"/>
                <a:gd name="connsiteY49" fmla="*/ 203200 h 1028700"/>
                <a:gd name="connsiteX50" fmla="*/ 491067 w 2628900"/>
                <a:gd name="connsiteY50" fmla="*/ 203200 h 1028700"/>
                <a:gd name="connsiteX51" fmla="*/ 491067 w 2628900"/>
                <a:gd name="connsiteY51" fmla="*/ 203200 h 1028700"/>
                <a:gd name="connsiteX52" fmla="*/ 469900 w 2628900"/>
                <a:gd name="connsiteY52" fmla="*/ 186267 h 1028700"/>
                <a:gd name="connsiteX53" fmla="*/ 414867 w 2628900"/>
                <a:gd name="connsiteY53" fmla="*/ 182033 h 1028700"/>
                <a:gd name="connsiteX54" fmla="*/ 414867 w 2628900"/>
                <a:gd name="connsiteY54" fmla="*/ 182033 h 1028700"/>
                <a:gd name="connsiteX55" fmla="*/ 414867 w 2628900"/>
                <a:gd name="connsiteY55" fmla="*/ 182033 h 1028700"/>
                <a:gd name="connsiteX56" fmla="*/ 389467 w 2628900"/>
                <a:gd name="connsiteY56" fmla="*/ 160867 h 1028700"/>
                <a:gd name="connsiteX57" fmla="*/ 334434 w 2628900"/>
                <a:gd name="connsiteY57" fmla="*/ 198967 h 1028700"/>
                <a:gd name="connsiteX58" fmla="*/ 287867 w 2628900"/>
                <a:gd name="connsiteY58" fmla="*/ 152400 h 1028700"/>
                <a:gd name="connsiteX59" fmla="*/ 262467 w 2628900"/>
                <a:gd name="connsiteY59" fmla="*/ 165100 h 1028700"/>
                <a:gd name="connsiteX60" fmla="*/ 254000 w 2628900"/>
                <a:gd name="connsiteY60" fmla="*/ 135467 h 1028700"/>
                <a:gd name="connsiteX61" fmla="*/ 203200 w 2628900"/>
                <a:gd name="connsiteY61" fmla="*/ 110067 h 1028700"/>
                <a:gd name="connsiteX62" fmla="*/ 131234 w 2628900"/>
                <a:gd name="connsiteY62" fmla="*/ 127000 h 1028700"/>
                <a:gd name="connsiteX63" fmla="*/ 118534 w 2628900"/>
                <a:gd name="connsiteY63" fmla="*/ 101600 h 1028700"/>
                <a:gd name="connsiteX64" fmla="*/ 46567 w 2628900"/>
                <a:gd name="connsiteY64" fmla="*/ 84667 h 1028700"/>
                <a:gd name="connsiteX65" fmla="*/ 38100 w 2628900"/>
                <a:gd name="connsiteY65" fmla="*/ 12700 h 1028700"/>
                <a:gd name="connsiteX66" fmla="*/ 8467 w 2628900"/>
                <a:gd name="connsiteY66" fmla="*/ 0 h 1028700"/>
                <a:gd name="connsiteX67" fmla="*/ 0 w 2628900"/>
                <a:gd name="connsiteY67" fmla="*/ 59267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628900" h="1028700">
                  <a:moveTo>
                    <a:pt x="2616200" y="643467"/>
                  </a:moveTo>
                  <a:lnTo>
                    <a:pt x="2628900" y="622300"/>
                  </a:lnTo>
                  <a:lnTo>
                    <a:pt x="2607734" y="588433"/>
                  </a:lnTo>
                  <a:lnTo>
                    <a:pt x="2607734" y="588433"/>
                  </a:lnTo>
                  <a:lnTo>
                    <a:pt x="2569634" y="571500"/>
                  </a:lnTo>
                  <a:lnTo>
                    <a:pt x="2569634" y="516467"/>
                  </a:lnTo>
                  <a:lnTo>
                    <a:pt x="2535767" y="503767"/>
                  </a:lnTo>
                  <a:lnTo>
                    <a:pt x="2540000" y="325967"/>
                  </a:lnTo>
                  <a:lnTo>
                    <a:pt x="2497667" y="287867"/>
                  </a:lnTo>
                  <a:lnTo>
                    <a:pt x="2434167" y="313267"/>
                  </a:lnTo>
                  <a:lnTo>
                    <a:pt x="2434167" y="313267"/>
                  </a:lnTo>
                  <a:lnTo>
                    <a:pt x="2421467" y="275167"/>
                  </a:lnTo>
                  <a:lnTo>
                    <a:pt x="2421467" y="275167"/>
                  </a:lnTo>
                  <a:lnTo>
                    <a:pt x="2421467" y="275167"/>
                  </a:lnTo>
                  <a:lnTo>
                    <a:pt x="2324100" y="397933"/>
                  </a:lnTo>
                  <a:lnTo>
                    <a:pt x="2298700" y="452967"/>
                  </a:lnTo>
                  <a:lnTo>
                    <a:pt x="2298700" y="491067"/>
                  </a:lnTo>
                  <a:lnTo>
                    <a:pt x="2273300" y="512233"/>
                  </a:lnTo>
                  <a:lnTo>
                    <a:pt x="2277534" y="554567"/>
                  </a:lnTo>
                  <a:lnTo>
                    <a:pt x="2277534" y="554567"/>
                  </a:lnTo>
                  <a:lnTo>
                    <a:pt x="2252134" y="575733"/>
                  </a:lnTo>
                  <a:lnTo>
                    <a:pt x="2226734" y="563033"/>
                  </a:lnTo>
                  <a:lnTo>
                    <a:pt x="2226734" y="563033"/>
                  </a:lnTo>
                  <a:lnTo>
                    <a:pt x="2192867" y="596900"/>
                  </a:lnTo>
                  <a:lnTo>
                    <a:pt x="1871134" y="605367"/>
                  </a:lnTo>
                  <a:lnTo>
                    <a:pt x="1744134" y="706967"/>
                  </a:lnTo>
                  <a:lnTo>
                    <a:pt x="1710267" y="783167"/>
                  </a:lnTo>
                  <a:lnTo>
                    <a:pt x="1528234" y="783167"/>
                  </a:lnTo>
                  <a:lnTo>
                    <a:pt x="1481667" y="804333"/>
                  </a:lnTo>
                  <a:lnTo>
                    <a:pt x="1502834" y="884767"/>
                  </a:lnTo>
                  <a:lnTo>
                    <a:pt x="1397000" y="944033"/>
                  </a:lnTo>
                  <a:lnTo>
                    <a:pt x="1299634" y="965200"/>
                  </a:lnTo>
                  <a:lnTo>
                    <a:pt x="1185334" y="1028700"/>
                  </a:lnTo>
                  <a:lnTo>
                    <a:pt x="1159934" y="1028700"/>
                  </a:lnTo>
                  <a:lnTo>
                    <a:pt x="1117600" y="994833"/>
                  </a:lnTo>
                  <a:lnTo>
                    <a:pt x="1117600" y="952500"/>
                  </a:lnTo>
                  <a:lnTo>
                    <a:pt x="1176867" y="910167"/>
                  </a:lnTo>
                  <a:lnTo>
                    <a:pt x="1219200" y="778933"/>
                  </a:lnTo>
                  <a:lnTo>
                    <a:pt x="1181100" y="554567"/>
                  </a:lnTo>
                  <a:lnTo>
                    <a:pt x="1079500" y="491067"/>
                  </a:lnTo>
                  <a:lnTo>
                    <a:pt x="1087967" y="461433"/>
                  </a:lnTo>
                  <a:lnTo>
                    <a:pt x="1087967" y="461433"/>
                  </a:lnTo>
                  <a:lnTo>
                    <a:pt x="1037167" y="452967"/>
                  </a:lnTo>
                  <a:lnTo>
                    <a:pt x="1037167" y="452967"/>
                  </a:lnTo>
                  <a:lnTo>
                    <a:pt x="1024467" y="397933"/>
                  </a:lnTo>
                  <a:lnTo>
                    <a:pt x="986367" y="402167"/>
                  </a:lnTo>
                  <a:lnTo>
                    <a:pt x="965200" y="389467"/>
                  </a:lnTo>
                  <a:lnTo>
                    <a:pt x="960967" y="355600"/>
                  </a:lnTo>
                  <a:lnTo>
                    <a:pt x="639234" y="160867"/>
                  </a:lnTo>
                  <a:lnTo>
                    <a:pt x="537634" y="203200"/>
                  </a:lnTo>
                  <a:lnTo>
                    <a:pt x="491067" y="203200"/>
                  </a:lnTo>
                  <a:lnTo>
                    <a:pt x="491067" y="203200"/>
                  </a:lnTo>
                  <a:lnTo>
                    <a:pt x="469900" y="186267"/>
                  </a:lnTo>
                  <a:lnTo>
                    <a:pt x="414867" y="182033"/>
                  </a:lnTo>
                  <a:lnTo>
                    <a:pt x="414867" y="182033"/>
                  </a:lnTo>
                  <a:lnTo>
                    <a:pt x="414867" y="182033"/>
                  </a:lnTo>
                  <a:lnTo>
                    <a:pt x="389467" y="160867"/>
                  </a:lnTo>
                  <a:lnTo>
                    <a:pt x="334434" y="198967"/>
                  </a:lnTo>
                  <a:lnTo>
                    <a:pt x="287867" y="152400"/>
                  </a:lnTo>
                  <a:lnTo>
                    <a:pt x="262467" y="165100"/>
                  </a:lnTo>
                  <a:lnTo>
                    <a:pt x="254000" y="135467"/>
                  </a:lnTo>
                  <a:lnTo>
                    <a:pt x="203200" y="110067"/>
                  </a:lnTo>
                  <a:lnTo>
                    <a:pt x="131234" y="127000"/>
                  </a:lnTo>
                  <a:lnTo>
                    <a:pt x="118534" y="101600"/>
                  </a:lnTo>
                  <a:lnTo>
                    <a:pt x="46567" y="84667"/>
                  </a:lnTo>
                  <a:lnTo>
                    <a:pt x="38100" y="12700"/>
                  </a:lnTo>
                  <a:lnTo>
                    <a:pt x="8467" y="0"/>
                  </a:lnTo>
                  <a:lnTo>
                    <a:pt x="0" y="592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1337733" y="2032000"/>
              <a:ext cx="2734734" cy="118817"/>
            </a:xfrm>
            <a:custGeom>
              <a:avLst/>
              <a:gdLst>
                <a:gd name="connsiteX0" fmla="*/ 2734734 w 2734734"/>
                <a:gd name="connsiteY0" fmla="*/ 8467 h 118817"/>
                <a:gd name="connsiteX1" fmla="*/ 135467 w 2734734"/>
                <a:gd name="connsiteY1" fmla="*/ 0 h 118817"/>
                <a:gd name="connsiteX2" fmla="*/ 156634 w 2734734"/>
                <a:gd name="connsiteY2" fmla="*/ 29633 h 118817"/>
                <a:gd name="connsiteX3" fmla="*/ 156634 w 2734734"/>
                <a:gd name="connsiteY3" fmla="*/ 29633 h 118817"/>
                <a:gd name="connsiteX4" fmla="*/ 165100 w 2734734"/>
                <a:gd name="connsiteY4" fmla="*/ 93133 h 118817"/>
                <a:gd name="connsiteX5" fmla="*/ 118534 w 2734734"/>
                <a:gd name="connsiteY5" fmla="*/ 114300 h 118817"/>
                <a:gd name="connsiteX6" fmla="*/ 93134 w 2734734"/>
                <a:gd name="connsiteY6" fmla="*/ 114300 h 118817"/>
                <a:gd name="connsiteX7" fmla="*/ 0 w 2734734"/>
                <a:gd name="connsiteY7" fmla="*/ 80433 h 11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4734" h="118817">
                  <a:moveTo>
                    <a:pt x="2734734" y="8467"/>
                  </a:moveTo>
                  <a:lnTo>
                    <a:pt x="135467" y="0"/>
                  </a:lnTo>
                  <a:lnTo>
                    <a:pt x="156634" y="29633"/>
                  </a:lnTo>
                  <a:lnTo>
                    <a:pt x="156634" y="29633"/>
                  </a:lnTo>
                  <a:lnTo>
                    <a:pt x="165100" y="93133"/>
                  </a:lnTo>
                  <a:cubicBezTo>
                    <a:pt x="134280" y="118817"/>
                    <a:pt x="150721" y="114300"/>
                    <a:pt x="118534" y="114300"/>
                  </a:cubicBezTo>
                  <a:lnTo>
                    <a:pt x="93134" y="114300"/>
                  </a:lnTo>
                  <a:lnTo>
                    <a:pt x="0" y="804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1375833" y="2959100"/>
              <a:ext cx="952500" cy="1092200"/>
            </a:xfrm>
            <a:custGeom>
              <a:avLst/>
              <a:gdLst>
                <a:gd name="connsiteX0" fmla="*/ 910167 w 952500"/>
                <a:gd name="connsiteY0" fmla="*/ 1092200 h 1092200"/>
                <a:gd name="connsiteX1" fmla="*/ 897467 w 952500"/>
                <a:gd name="connsiteY1" fmla="*/ 1045633 h 1092200"/>
                <a:gd name="connsiteX2" fmla="*/ 897467 w 952500"/>
                <a:gd name="connsiteY2" fmla="*/ 1011767 h 1092200"/>
                <a:gd name="connsiteX3" fmla="*/ 914400 w 952500"/>
                <a:gd name="connsiteY3" fmla="*/ 994833 h 1092200"/>
                <a:gd name="connsiteX4" fmla="*/ 914400 w 952500"/>
                <a:gd name="connsiteY4" fmla="*/ 948267 h 1092200"/>
                <a:gd name="connsiteX5" fmla="*/ 952500 w 952500"/>
                <a:gd name="connsiteY5" fmla="*/ 922867 h 1092200"/>
                <a:gd name="connsiteX6" fmla="*/ 914400 w 952500"/>
                <a:gd name="connsiteY6" fmla="*/ 880533 h 1092200"/>
                <a:gd name="connsiteX7" fmla="*/ 897467 w 952500"/>
                <a:gd name="connsiteY7" fmla="*/ 842433 h 1092200"/>
                <a:gd name="connsiteX8" fmla="*/ 402167 w 952500"/>
                <a:gd name="connsiteY8" fmla="*/ 372533 h 1092200"/>
                <a:gd name="connsiteX9" fmla="*/ 406400 w 952500"/>
                <a:gd name="connsiteY9" fmla="*/ 0 h 1092200"/>
                <a:gd name="connsiteX10" fmla="*/ 0 w 952500"/>
                <a:gd name="connsiteY10" fmla="*/ 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2500" h="1092200">
                  <a:moveTo>
                    <a:pt x="910167" y="1092200"/>
                  </a:moveTo>
                  <a:lnTo>
                    <a:pt x="897467" y="1045633"/>
                  </a:lnTo>
                  <a:lnTo>
                    <a:pt x="897467" y="1011767"/>
                  </a:lnTo>
                  <a:lnTo>
                    <a:pt x="914400" y="994833"/>
                  </a:lnTo>
                  <a:lnTo>
                    <a:pt x="914400" y="948267"/>
                  </a:lnTo>
                  <a:lnTo>
                    <a:pt x="952500" y="922867"/>
                  </a:lnTo>
                  <a:lnTo>
                    <a:pt x="914400" y="880533"/>
                  </a:lnTo>
                  <a:lnTo>
                    <a:pt x="897467" y="842433"/>
                  </a:lnTo>
                  <a:lnTo>
                    <a:pt x="402167" y="372533"/>
                  </a:lnTo>
                  <a:lnTo>
                    <a:pt x="406400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1418167" y="2413000"/>
              <a:ext cx="694266" cy="546100"/>
            </a:xfrm>
            <a:custGeom>
              <a:avLst/>
              <a:gdLst>
                <a:gd name="connsiteX0" fmla="*/ 359833 w 694266"/>
                <a:gd name="connsiteY0" fmla="*/ 546100 h 546100"/>
                <a:gd name="connsiteX1" fmla="*/ 643466 w 694266"/>
                <a:gd name="connsiteY1" fmla="*/ 546100 h 546100"/>
                <a:gd name="connsiteX2" fmla="*/ 643466 w 694266"/>
                <a:gd name="connsiteY2" fmla="*/ 338667 h 546100"/>
                <a:gd name="connsiteX3" fmla="*/ 651933 w 694266"/>
                <a:gd name="connsiteY3" fmla="*/ 275167 h 546100"/>
                <a:gd name="connsiteX4" fmla="*/ 622300 w 694266"/>
                <a:gd name="connsiteY4" fmla="*/ 262467 h 546100"/>
                <a:gd name="connsiteX5" fmla="*/ 622300 w 694266"/>
                <a:gd name="connsiteY5" fmla="*/ 262467 h 546100"/>
                <a:gd name="connsiteX6" fmla="*/ 694266 w 694266"/>
                <a:gd name="connsiteY6" fmla="*/ 97367 h 546100"/>
                <a:gd name="connsiteX7" fmla="*/ 647700 w 694266"/>
                <a:gd name="connsiteY7" fmla="*/ 33867 h 546100"/>
                <a:gd name="connsiteX8" fmla="*/ 457200 w 694266"/>
                <a:gd name="connsiteY8" fmla="*/ 33867 h 546100"/>
                <a:gd name="connsiteX9" fmla="*/ 321733 w 694266"/>
                <a:gd name="connsiteY9" fmla="*/ 80433 h 546100"/>
                <a:gd name="connsiteX10" fmla="*/ 283633 w 694266"/>
                <a:gd name="connsiteY10" fmla="*/ 76200 h 546100"/>
                <a:gd name="connsiteX11" fmla="*/ 254000 w 694266"/>
                <a:gd name="connsiteY11" fmla="*/ 93133 h 546100"/>
                <a:gd name="connsiteX12" fmla="*/ 203200 w 694266"/>
                <a:gd name="connsiteY12" fmla="*/ 76200 h 546100"/>
                <a:gd name="connsiteX13" fmla="*/ 165100 w 694266"/>
                <a:gd name="connsiteY13" fmla="*/ 93133 h 546100"/>
                <a:gd name="connsiteX14" fmla="*/ 101600 w 694266"/>
                <a:gd name="connsiteY14" fmla="*/ 76200 h 546100"/>
                <a:gd name="connsiteX15" fmla="*/ 101600 w 694266"/>
                <a:gd name="connsiteY15" fmla="*/ 46567 h 546100"/>
                <a:gd name="connsiteX16" fmla="*/ 76200 w 694266"/>
                <a:gd name="connsiteY16" fmla="*/ 21167 h 546100"/>
                <a:gd name="connsiteX17" fmla="*/ 76200 w 694266"/>
                <a:gd name="connsiteY17" fmla="*/ 21167 h 546100"/>
                <a:gd name="connsiteX18" fmla="*/ 42333 w 694266"/>
                <a:gd name="connsiteY18" fmla="*/ 4233 h 546100"/>
                <a:gd name="connsiteX19" fmla="*/ 0 w 694266"/>
                <a:gd name="connsiteY19" fmla="*/ 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4266" h="546100">
                  <a:moveTo>
                    <a:pt x="359833" y="546100"/>
                  </a:moveTo>
                  <a:lnTo>
                    <a:pt x="643466" y="546100"/>
                  </a:lnTo>
                  <a:lnTo>
                    <a:pt x="643466" y="338667"/>
                  </a:lnTo>
                  <a:lnTo>
                    <a:pt x="651933" y="275167"/>
                  </a:lnTo>
                  <a:lnTo>
                    <a:pt x="622300" y="262467"/>
                  </a:lnTo>
                  <a:lnTo>
                    <a:pt x="622300" y="262467"/>
                  </a:lnTo>
                  <a:lnTo>
                    <a:pt x="694266" y="97367"/>
                  </a:lnTo>
                  <a:lnTo>
                    <a:pt x="647700" y="33867"/>
                  </a:lnTo>
                  <a:lnTo>
                    <a:pt x="457200" y="33867"/>
                  </a:lnTo>
                  <a:lnTo>
                    <a:pt x="321733" y="80433"/>
                  </a:lnTo>
                  <a:lnTo>
                    <a:pt x="283633" y="76200"/>
                  </a:lnTo>
                  <a:lnTo>
                    <a:pt x="254000" y="93133"/>
                  </a:lnTo>
                  <a:lnTo>
                    <a:pt x="203200" y="76200"/>
                  </a:lnTo>
                  <a:lnTo>
                    <a:pt x="165100" y="93133"/>
                  </a:lnTo>
                  <a:lnTo>
                    <a:pt x="101600" y="76200"/>
                  </a:lnTo>
                  <a:lnTo>
                    <a:pt x="101600" y="46567"/>
                  </a:lnTo>
                  <a:lnTo>
                    <a:pt x="76200" y="21167"/>
                  </a:lnTo>
                  <a:lnTo>
                    <a:pt x="76200" y="21167"/>
                  </a:lnTo>
                  <a:lnTo>
                    <a:pt x="42333" y="4233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Freihandform 11"/>
            <p:cNvSpPr/>
            <p:nvPr/>
          </p:nvSpPr>
          <p:spPr>
            <a:xfrm>
              <a:off x="3026833" y="3623733"/>
              <a:ext cx="1214967" cy="736600"/>
            </a:xfrm>
            <a:custGeom>
              <a:avLst/>
              <a:gdLst>
                <a:gd name="connsiteX0" fmla="*/ 0 w 1214967"/>
                <a:gd name="connsiteY0" fmla="*/ 537634 h 736600"/>
                <a:gd name="connsiteX1" fmla="*/ 0 w 1214967"/>
                <a:gd name="connsiteY1" fmla="*/ 508000 h 736600"/>
                <a:gd name="connsiteX2" fmla="*/ 321734 w 1214967"/>
                <a:gd name="connsiteY2" fmla="*/ 512234 h 736600"/>
                <a:gd name="connsiteX3" fmla="*/ 330200 w 1214967"/>
                <a:gd name="connsiteY3" fmla="*/ 0 h 736600"/>
                <a:gd name="connsiteX4" fmla="*/ 601134 w 1214967"/>
                <a:gd name="connsiteY4" fmla="*/ 0 h 736600"/>
                <a:gd name="connsiteX5" fmla="*/ 609600 w 1214967"/>
                <a:gd name="connsiteY5" fmla="*/ 232834 h 736600"/>
                <a:gd name="connsiteX6" fmla="*/ 630767 w 1214967"/>
                <a:gd name="connsiteY6" fmla="*/ 249767 h 736600"/>
                <a:gd name="connsiteX7" fmla="*/ 677334 w 1214967"/>
                <a:gd name="connsiteY7" fmla="*/ 254000 h 736600"/>
                <a:gd name="connsiteX8" fmla="*/ 711200 w 1214967"/>
                <a:gd name="connsiteY8" fmla="*/ 270934 h 736600"/>
                <a:gd name="connsiteX9" fmla="*/ 757767 w 1214967"/>
                <a:gd name="connsiteY9" fmla="*/ 275167 h 736600"/>
                <a:gd name="connsiteX10" fmla="*/ 783167 w 1214967"/>
                <a:gd name="connsiteY10" fmla="*/ 283634 h 736600"/>
                <a:gd name="connsiteX11" fmla="*/ 812800 w 1214967"/>
                <a:gd name="connsiteY11" fmla="*/ 304800 h 736600"/>
                <a:gd name="connsiteX12" fmla="*/ 838200 w 1214967"/>
                <a:gd name="connsiteY12" fmla="*/ 292100 h 736600"/>
                <a:gd name="connsiteX13" fmla="*/ 880534 w 1214967"/>
                <a:gd name="connsiteY13" fmla="*/ 313267 h 736600"/>
                <a:gd name="connsiteX14" fmla="*/ 922867 w 1214967"/>
                <a:gd name="connsiteY14" fmla="*/ 309034 h 736600"/>
                <a:gd name="connsiteX15" fmla="*/ 948267 w 1214967"/>
                <a:gd name="connsiteY15" fmla="*/ 321734 h 736600"/>
                <a:gd name="connsiteX16" fmla="*/ 982134 w 1214967"/>
                <a:gd name="connsiteY16" fmla="*/ 296334 h 736600"/>
                <a:gd name="connsiteX17" fmla="*/ 1024467 w 1214967"/>
                <a:gd name="connsiteY17" fmla="*/ 296334 h 736600"/>
                <a:gd name="connsiteX18" fmla="*/ 1079500 w 1214967"/>
                <a:gd name="connsiteY18" fmla="*/ 309034 h 736600"/>
                <a:gd name="connsiteX19" fmla="*/ 1109134 w 1214967"/>
                <a:gd name="connsiteY19" fmla="*/ 330200 h 736600"/>
                <a:gd name="connsiteX20" fmla="*/ 1109134 w 1214967"/>
                <a:gd name="connsiteY20" fmla="*/ 330200 h 736600"/>
                <a:gd name="connsiteX21" fmla="*/ 1164167 w 1214967"/>
                <a:gd name="connsiteY21" fmla="*/ 342900 h 736600"/>
                <a:gd name="connsiteX22" fmla="*/ 1164167 w 1214967"/>
                <a:gd name="connsiteY22" fmla="*/ 520700 h 736600"/>
                <a:gd name="connsiteX23" fmla="*/ 1185334 w 1214967"/>
                <a:gd name="connsiteY23" fmla="*/ 554567 h 736600"/>
                <a:gd name="connsiteX24" fmla="*/ 1214967 w 1214967"/>
                <a:gd name="connsiteY24" fmla="*/ 605367 h 736600"/>
                <a:gd name="connsiteX25" fmla="*/ 1198034 w 1214967"/>
                <a:gd name="connsiteY25" fmla="*/ 647700 h 736600"/>
                <a:gd name="connsiteX26" fmla="*/ 1189567 w 1214967"/>
                <a:gd name="connsiteY26" fmla="*/ 694267 h 736600"/>
                <a:gd name="connsiteX27" fmla="*/ 1181100 w 1214967"/>
                <a:gd name="connsiteY27" fmla="*/ 736600 h 736600"/>
                <a:gd name="connsiteX28" fmla="*/ 1181100 w 1214967"/>
                <a:gd name="connsiteY28" fmla="*/ 7366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4967" h="736600">
                  <a:moveTo>
                    <a:pt x="0" y="537634"/>
                  </a:moveTo>
                  <a:lnTo>
                    <a:pt x="0" y="508000"/>
                  </a:lnTo>
                  <a:lnTo>
                    <a:pt x="321734" y="512234"/>
                  </a:lnTo>
                  <a:lnTo>
                    <a:pt x="330200" y="0"/>
                  </a:lnTo>
                  <a:lnTo>
                    <a:pt x="601134" y="0"/>
                  </a:lnTo>
                  <a:lnTo>
                    <a:pt x="609600" y="232834"/>
                  </a:lnTo>
                  <a:lnTo>
                    <a:pt x="630767" y="249767"/>
                  </a:lnTo>
                  <a:lnTo>
                    <a:pt x="677334" y="254000"/>
                  </a:lnTo>
                  <a:lnTo>
                    <a:pt x="711200" y="270934"/>
                  </a:lnTo>
                  <a:lnTo>
                    <a:pt x="757767" y="275167"/>
                  </a:lnTo>
                  <a:lnTo>
                    <a:pt x="783167" y="283634"/>
                  </a:lnTo>
                  <a:lnTo>
                    <a:pt x="812800" y="304800"/>
                  </a:lnTo>
                  <a:lnTo>
                    <a:pt x="838200" y="292100"/>
                  </a:lnTo>
                  <a:lnTo>
                    <a:pt x="880534" y="313267"/>
                  </a:lnTo>
                  <a:lnTo>
                    <a:pt x="922867" y="309034"/>
                  </a:lnTo>
                  <a:lnTo>
                    <a:pt x="948267" y="321734"/>
                  </a:lnTo>
                  <a:lnTo>
                    <a:pt x="982134" y="296334"/>
                  </a:lnTo>
                  <a:lnTo>
                    <a:pt x="1024467" y="296334"/>
                  </a:lnTo>
                  <a:lnTo>
                    <a:pt x="1079500" y="309034"/>
                  </a:lnTo>
                  <a:lnTo>
                    <a:pt x="1109134" y="330200"/>
                  </a:lnTo>
                  <a:lnTo>
                    <a:pt x="1109134" y="330200"/>
                  </a:lnTo>
                  <a:lnTo>
                    <a:pt x="1164167" y="342900"/>
                  </a:lnTo>
                  <a:lnTo>
                    <a:pt x="1164167" y="520700"/>
                  </a:lnTo>
                  <a:lnTo>
                    <a:pt x="1185334" y="554567"/>
                  </a:lnTo>
                  <a:lnTo>
                    <a:pt x="1214967" y="605367"/>
                  </a:lnTo>
                  <a:lnTo>
                    <a:pt x="1198034" y="647700"/>
                  </a:lnTo>
                  <a:lnTo>
                    <a:pt x="1189567" y="694267"/>
                  </a:lnTo>
                  <a:lnTo>
                    <a:pt x="1181100" y="736600"/>
                  </a:lnTo>
                  <a:lnTo>
                    <a:pt x="1181100" y="736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3450167" y="3213100"/>
              <a:ext cx="749313" cy="393692"/>
            </a:xfrm>
            <a:custGeom>
              <a:avLst/>
              <a:gdLst>
                <a:gd name="connsiteX0" fmla="*/ 681566 w 749313"/>
                <a:gd name="connsiteY0" fmla="*/ 97367 h 393692"/>
                <a:gd name="connsiteX1" fmla="*/ 681566 w 749313"/>
                <a:gd name="connsiteY1" fmla="*/ 135467 h 393692"/>
                <a:gd name="connsiteX2" fmla="*/ 550333 w 749313"/>
                <a:gd name="connsiteY2" fmla="*/ 351367 h 393692"/>
                <a:gd name="connsiteX3" fmla="*/ 0 w 749313"/>
                <a:gd name="connsiteY3" fmla="*/ 347133 h 393692"/>
                <a:gd name="connsiteX4" fmla="*/ 0 w 749313"/>
                <a:gd name="connsiteY4" fmla="*/ 8467 h 393692"/>
                <a:gd name="connsiteX5" fmla="*/ 618066 w 749313"/>
                <a:gd name="connsiteY5" fmla="*/ 0 h 393692"/>
                <a:gd name="connsiteX6" fmla="*/ 647700 w 749313"/>
                <a:gd name="connsiteY6" fmla="*/ 21167 h 393692"/>
                <a:gd name="connsiteX7" fmla="*/ 647700 w 749313"/>
                <a:gd name="connsiteY7" fmla="*/ 21167 h 393692"/>
                <a:gd name="connsiteX8" fmla="*/ 647700 w 749313"/>
                <a:gd name="connsiteY8" fmla="*/ 50800 h 393692"/>
                <a:gd name="connsiteX9" fmla="*/ 681566 w 749313"/>
                <a:gd name="connsiteY9" fmla="*/ 97367 h 39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9313" h="393692">
                  <a:moveTo>
                    <a:pt x="681566" y="97367"/>
                  </a:moveTo>
                  <a:lnTo>
                    <a:pt x="681566" y="135467"/>
                  </a:lnTo>
                  <a:cubicBezTo>
                    <a:pt x="676503" y="393692"/>
                    <a:pt x="749313" y="351367"/>
                    <a:pt x="550333" y="351367"/>
                  </a:cubicBezTo>
                  <a:lnTo>
                    <a:pt x="0" y="347133"/>
                  </a:lnTo>
                  <a:lnTo>
                    <a:pt x="0" y="8467"/>
                  </a:lnTo>
                  <a:lnTo>
                    <a:pt x="618066" y="0"/>
                  </a:lnTo>
                  <a:lnTo>
                    <a:pt x="647700" y="21167"/>
                  </a:lnTo>
                  <a:lnTo>
                    <a:pt x="647700" y="21167"/>
                  </a:lnTo>
                  <a:lnTo>
                    <a:pt x="647700" y="50800"/>
                  </a:lnTo>
                  <a:lnTo>
                    <a:pt x="681566" y="97367"/>
                  </a:lnTo>
                  <a:close/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4195233" y="4017433"/>
              <a:ext cx="410634" cy="321734"/>
            </a:xfrm>
            <a:custGeom>
              <a:avLst/>
              <a:gdLst>
                <a:gd name="connsiteX0" fmla="*/ 410634 w 410634"/>
                <a:gd name="connsiteY0" fmla="*/ 321734 h 321734"/>
                <a:gd name="connsiteX1" fmla="*/ 381000 w 410634"/>
                <a:gd name="connsiteY1" fmla="*/ 254000 h 321734"/>
                <a:gd name="connsiteX2" fmla="*/ 397934 w 410634"/>
                <a:gd name="connsiteY2" fmla="*/ 220134 h 321734"/>
                <a:gd name="connsiteX3" fmla="*/ 224367 w 410634"/>
                <a:gd name="connsiteY3" fmla="*/ 220134 h 321734"/>
                <a:gd name="connsiteX4" fmla="*/ 224367 w 410634"/>
                <a:gd name="connsiteY4" fmla="*/ 194734 h 321734"/>
                <a:gd name="connsiteX5" fmla="*/ 232834 w 410634"/>
                <a:gd name="connsiteY5" fmla="*/ 156634 h 321734"/>
                <a:gd name="connsiteX6" fmla="*/ 262467 w 410634"/>
                <a:gd name="connsiteY6" fmla="*/ 127000 h 321734"/>
                <a:gd name="connsiteX7" fmla="*/ 270934 w 410634"/>
                <a:gd name="connsiteY7" fmla="*/ 97367 h 321734"/>
                <a:gd name="connsiteX8" fmla="*/ 270934 w 410634"/>
                <a:gd name="connsiteY8" fmla="*/ 97367 h 321734"/>
                <a:gd name="connsiteX9" fmla="*/ 275167 w 410634"/>
                <a:gd name="connsiteY9" fmla="*/ 59267 h 321734"/>
                <a:gd name="connsiteX10" fmla="*/ 262467 w 410634"/>
                <a:gd name="connsiteY10" fmla="*/ 0 h 321734"/>
                <a:gd name="connsiteX11" fmla="*/ 0 w 410634"/>
                <a:gd name="connsiteY11" fmla="*/ 4234 h 32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634" h="321734">
                  <a:moveTo>
                    <a:pt x="410634" y="321734"/>
                  </a:moveTo>
                  <a:lnTo>
                    <a:pt x="381000" y="254000"/>
                  </a:lnTo>
                  <a:lnTo>
                    <a:pt x="397934" y="220134"/>
                  </a:lnTo>
                  <a:lnTo>
                    <a:pt x="224367" y="220134"/>
                  </a:lnTo>
                  <a:lnTo>
                    <a:pt x="224367" y="194734"/>
                  </a:lnTo>
                  <a:lnTo>
                    <a:pt x="232834" y="156634"/>
                  </a:lnTo>
                  <a:lnTo>
                    <a:pt x="262467" y="127000"/>
                  </a:lnTo>
                  <a:lnTo>
                    <a:pt x="270934" y="97367"/>
                  </a:lnTo>
                  <a:lnTo>
                    <a:pt x="270934" y="97367"/>
                  </a:lnTo>
                  <a:lnTo>
                    <a:pt x="275167" y="59267"/>
                  </a:lnTo>
                  <a:lnTo>
                    <a:pt x="262467" y="0"/>
                  </a:lnTo>
                  <a:lnTo>
                    <a:pt x="0" y="4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4140200" y="3623733"/>
              <a:ext cx="452967" cy="393700"/>
            </a:xfrm>
            <a:custGeom>
              <a:avLst/>
              <a:gdLst>
                <a:gd name="connsiteX0" fmla="*/ 8467 w 452967"/>
                <a:gd name="connsiteY0" fmla="*/ 330200 h 393700"/>
                <a:gd name="connsiteX1" fmla="*/ 21167 w 452967"/>
                <a:gd name="connsiteY1" fmla="*/ 114300 h 393700"/>
                <a:gd name="connsiteX2" fmla="*/ 4233 w 452967"/>
                <a:gd name="connsiteY2" fmla="*/ 46567 h 393700"/>
                <a:gd name="connsiteX3" fmla="*/ 0 w 452967"/>
                <a:gd name="connsiteY3" fmla="*/ 0 h 393700"/>
                <a:gd name="connsiteX4" fmla="*/ 410633 w 452967"/>
                <a:gd name="connsiteY4" fmla="*/ 4234 h 393700"/>
                <a:gd name="connsiteX5" fmla="*/ 427567 w 452967"/>
                <a:gd name="connsiteY5" fmla="*/ 25400 h 393700"/>
                <a:gd name="connsiteX6" fmla="*/ 397933 w 452967"/>
                <a:gd name="connsiteY6" fmla="*/ 67734 h 393700"/>
                <a:gd name="connsiteX7" fmla="*/ 452967 w 452967"/>
                <a:gd name="connsiteY7" fmla="*/ 71967 h 393700"/>
                <a:gd name="connsiteX8" fmla="*/ 436033 w 452967"/>
                <a:gd name="connsiteY8" fmla="*/ 101600 h 393700"/>
                <a:gd name="connsiteX9" fmla="*/ 410633 w 452967"/>
                <a:gd name="connsiteY9" fmla="*/ 131234 h 393700"/>
                <a:gd name="connsiteX10" fmla="*/ 410633 w 452967"/>
                <a:gd name="connsiteY10" fmla="*/ 160867 h 393700"/>
                <a:gd name="connsiteX11" fmla="*/ 389467 w 452967"/>
                <a:gd name="connsiteY11" fmla="*/ 194734 h 393700"/>
                <a:gd name="connsiteX12" fmla="*/ 359833 w 452967"/>
                <a:gd name="connsiteY12" fmla="*/ 249767 h 393700"/>
                <a:gd name="connsiteX13" fmla="*/ 321733 w 452967"/>
                <a:gd name="connsiteY13" fmla="*/ 313267 h 393700"/>
                <a:gd name="connsiteX14" fmla="*/ 321733 w 452967"/>
                <a:gd name="connsiteY14" fmla="*/ 3937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2967" h="393700">
                  <a:moveTo>
                    <a:pt x="8467" y="330200"/>
                  </a:moveTo>
                  <a:lnTo>
                    <a:pt x="21167" y="114300"/>
                  </a:lnTo>
                  <a:lnTo>
                    <a:pt x="4233" y="46567"/>
                  </a:lnTo>
                  <a:lnTo>
                    <a:pt x="0" y="0"/>
                  </a:lnTo>
                  <a:lnTo>
                    <a:pt x="410633" y="4234"/>
                  </a:lnTo>
                  <a:lnTo>
                    <a:pt x="427567" y="25400"/>
                  </a:lnTo>
                  <a:lnTo>
                    <a:pt x="397933" y="67734"/>
                  </a:lnTo>
                  <a:lnTo>
                    <a:pt x="452967" y="71967"/>
                  </a:lnTo>
                  <a:lnTo>
                    <a:pt x="436033" y="101600"/>
                  </a:lnTo>
                  <a:lnTo>
                    <a:pt x="410633" y="131234"/>
                  </a:lnTo>
                  <a:lnTo>
                    <a:pt x="410633" y="160867"/>
                  </a:lnTo>
                  <a:lnTo>
                    <a:pt x="389467" y="194734"/>
                  </a:lnTo>
                  <a:lnTo>
                    <a:pt x="359833" y="249767"/>
                  </a:lnTo>
                  <a:lnTo>
                    <a:pt x="321733" y="313267"/>
                  </a:lnTo>
                  <a:lnTo>
                    <a:pt x="321733" y="393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4538133" y="3797300"/>
              <a:ext cx="207434" cy="512233"/>
            </a:xfrm>
            <a:custGeom>
              <a:avLst/>
              <a:gdLst>
                <a:gd name="connsiteX0" fmla="*/ 0 w 207434"/>
                <a:gd name="connsiteY0" fmla="*/ 4233 h 512233"/>
                <a:gd name="connsiteX1" fmla="*/ 194734 w 207434"/>
                <a:gd name="connsiteY1" fmla="*/ 0 h 512233"/>
                <a:gd name="connsiteX2" fmla="*/ 207434 w 207434"/>
                <a:gd name="connsiteY2" fmla="*/ 25400 h 512233"/>
                <a:gd name="connsiteX3" fmla="*/ 186267 w 207434"/>
                <a:gd name="connsiteY3" fmla="*/ 105833 h 512233"/>
                <a:gd name="connsiteX4" fmla="*/ 173567 w 207434"/>
                <a:gd name="connsiteY4" fmla="*/ 228600 h 512233"/>
                <a:gd name="connsiteX5" fmla="*/ 173567 w 207434"/>
                <a:gd name="connsiteY5" fmla="*/ 512233 h 51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434" h="512233">
                  <a:moveTo>
                    <a:pt x="0" y="4233"/>
                  </a:moveTo>
                  <a:lnTo>
                    <a:pt x="194734" y="0"/>
                  </a:lnTo>
                  <a:lnTo>
                    <a:pt x="207434" y="25400"/>
                  </a:lnTo>
                  <a:lnTo>
                    <a:pt x="186267" y="105833"/>
                  </a:lnTo>
                  <a:lnTo>
                    <a:pt x="173567" y="228600"/>
                  </a:lnTo>
                  <a:lnTo>
                    <a:pt x="173567" y="5122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4772378" y="4230566"/>
              <a:ext cx="582789" cy="78967"/>
            </a:xfrm>
            <a:custGeom>
              <a:avLst/>
              <a:gdLst>
                <a:gd name="connsiteX0" fmla="*/ 40922 w 582789"/>
                <a:gd name="connsiteY0" fmla="*/ 74734 h 78967"/>
                <a:gd name="connsiteX1" fmla="*/ 19755 w 582789"/>
                <a:gd name="connsiteY1" fmla="*/ 40867 h 78967"/>
                <a:gd name="connsiteX2" fmla="*/ 36689 w 582789"/>
                <a:gd name="connsiteY2" fmla="*/ 7001 h 78967"/>
                <a:gd name="connsiteX3" fmla="*/ 248355 w 582789"/>
                <a:gd name="connsiteY3" fmla="*/ 7001 h 78967"/>
                <a:gd name="connsiteX4" fmla="*/ 277989 w 582789"/>
                <a:gd name="connsiteY4" fmla="*/ 45101 h 78967"/>
                <a:gd name="connsiteX5" fmla="*/ 502355 w 582789"/>
                <a:gd name="connsiteY5" fmla="*/ 53567 h 78967"/>
                <a:gd name="connsiteX6" fmla="*/ 523522 w 582789"/>
                <a:gd name="connsiteY6" fmla="*/ 78967 h 78967"/>
                <a:gd name="connsiteX7" fmla="*/ 544689 w 582789"/>
                <a:gd name="connsiteY7" fmla="*/ 23934 h 78967"/>
                <a:gd name="connsiteX8" fmla="*/ 582789 w 582789"/>
                <a:gd name="connsiteY8" fmla="*/ 36634 h 7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789" h="78967">
                  <a:moveTo>
                    <a:pt x="40922" y="74734"/>
                  </a:moveTo>
                  <a:lnTo>
                    <a:pt x="19755" y="40867"/>
                  </a:lnTo>
                  <a:cubicBezTo>
                    <a:pt x="14647" y="0"/>
                    <a:pt x="0" y="2062"/>
                    <a:pt x="36689" y="7001"/>
                  </a:cubicBezTo>
                  <a:lnTo>
                    <a:pt x="248355" y="7001"/>
                  </a:lnTo>
                  <a:lnTo>
                    <a:pt x="277989" y="45101"/>
                  </a:lnTo>
                  <a:lnTo>
                    <a:pt x="502355" y="53567"/>
                  </a:lnTo>
                  <a:lnTo>
                    <a:pt x="523522" y="78967"/>
                  </a:lnTo>
                  <a:lnTo>
                    <a:pt x="544689" y="23934"/>
                  </a:lnTo>
                  <a:lnTo>
                    <a:pt x="582789" y="366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4737100" y="3801533"/>
              <a:ext cx="287867" cy="427567"/>
            </a:xfrm>
            <a:custGeom>
              <a:avLst/>
              <a:gdLst>
                <a:gd name="connsiteX0" fmla="*/ 0 w 287867"/>
                <a:gd name="connsiteY0" fmla="*/ 0 h 427567"/>
                <a:gd name="connsiteX1" fmla="*/ 228600 w 287867"/>
                <a:gd name="connsiteY1" fmla="*/ 0 h 427567"/>
                <a:gd name="connsiteX2" fmla="*/ 287867 w 287867"/>
                <a:gd name="connsiteY2" fmla="*/ 292100 h 427567"/>
                <a:gd name="connsiteX3" fmla="*/ 283633 w 287867"/>
                <a:gd name="connsiteY3" fmla="*/ 334434 h 427567"/>
                <a:gd name="connsiteX4" fmla="*/ 287867 w 287867"/>
                <a:gd name="connsiteY4" fmla="*/ 372534 h 427567"/>
                <a:gd name="connsiteX5" fmla="*/ 275167 w 287867"/>
                <a:gd name="connsiteY5" fmla="*/ 427567 h 42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867" h="427567">
                  <a:moveTo>
                    <a:pt x="0" y="0"/>
                  </a:moveTo>
                  <a:lnTo>
                    <a:pt x="228600" y="0"/>
                  </a:lnTo>
                  <a:lnTo>
                    <a:pt x="287867" y="292100"/>
                  </a:lnTo>
                  <a:lnTo>
                    <a:pt x="283633" y="334434"/>
                  </a:lnTo>
                  <a:lnTo>
                    <a:pt x="287867" y="372534"/>
                  </a:lnTo>
                  <a:lnTo>
                    <a:pt x="275167" y="4275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4965700" y="3801533"/>
              <a:ext cx="440267" cy="325967"/>
            </a:xfrm>
            <a:custGeom>
              <a:avLst/>
              <a:gdLst>
                <a:gd name="connsiteX0" fmla="*/ 0 w 440267"/>
                <a:gd name="connsiteY0" fmla="*/ 0 h 325967"/>
                <a:gd name="connsiteX1" fmla="*/ 232833 w 440267"/>
                <a:gd name="connsiteY1" fmla="*/ 4234 h 325967"/>
                <a:gd name="connsiteX2" fmla="*/ 232833 w 440267"/>
                <a:gd name="connsiteY2" fmla="*/ 4234 h 325967"/>
                <a:gd name="connsiteX3" fmla="*/ 215900 w 440267"/>
                <a:gd name="connsiteY3" fmla="*/ 42334 h 325967"/>
                <a:gd name="connsiteX4" fmla="*/ 270933 w 440267"/>
                <a:gd name="connsiteY4" fmla="*/ 97367 h 325967"/>
                <a:gd name="connsiteX5" fmla="*/ 317500 w 440267"/>
                <a:gd name="connsiteY5" fmla="*/ 148167 h 325967"/>
                <a:gd name="connsiteX6" fmla="*/ 376767 w 440267"/>
                <a:gd name="connsiteY6" fmla="*/ 194734 h 325967"/>
                <a:gd name="connsiteX7" fmla="*/ 402167 w 440267"/>
                <a:gd name="connsiteY7" fmla="*/ 249767 h 325967"/>
                <a:gd name="connsiteX8" fmla="*/ 414867 w 440267"/>
                <a:gd name="connsiteY8" fmla="*/ 304800 h 325967"/>
                <a:gd name="connsiteX9" fmla="*/ 440267 w 440267"/>
                <a:gd name="connsiteY9" fmla="*/ 325967 h 32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267" h="325967">
                  <a:moveTo>
                    <a:pt x="0" y="0"/>
                  </a:moveTo>
                  <a:lnTo>
                    <a:pt x="232833" y="4234"/>
                  </a:lnTo>
                  <a:lnTo>
                    <a:pt x="232833" y="4234"/>
                  </a:lnTo>
                  <a:lnTo>
                    <a:pt x="215900" y="42334"/>
                  </a:lnTo>
                  <a:lnTo>
                    <a:pt x="270933" y="97367"/>
                  </a:lnTo>
                  <a:lnTo>
                    <a:pt x="317500" y="148167"/>
                  </a:lnTo>
                  <a:lnTo>
                    <a:pt x="376767" y="194734"/>
                  </a:lnTo>
                  <a:lnTo>
                    <a:pt x="402167" y="249767"/>
                  </a:lnTo>
                  <a:lnTo>
                    <a:pt x="414867" y="304800"/>
                  </a:lnTo>
                  <a:lnTo>
                    <a:pt x="440267" y="3259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5207000" y="3776133"/>
              <a:ext cx="410633" cy="143934"/>
            </a:xfrm>
            <a:custGeom>
              <a:avLst/>
              <a:gdLst>
                <a:gd name="connsiteX0" fmla="*/ 410633 w 410633"/>
                <a:gd name="connsiteY0" fmla="*/ 143934 h 143934"/>
                <a:gd name="connsiteX1" fmla="*/ 300567 w 410633"/>
                <a:gd name="connsiteY1" fmla="*/ 42334 h 143934"/>
                <a:gd name="connsiteX2" fmla="*/ 224367 w 410633"/>
                <a:gd name="connsiteY2" fmla="*/ 38100 h 143934"/>
                <a:gd name="connsiteX3" fmla="*/ 190500 w 410633"/>
                <a:gd name="connsiteY3" fmla="*/ 8467 h 143934"/>
                <a:gd name="connsiteX4" fmla="*/ 59267 w 410633"/>
                <a:gd name="connsiteY4" fmla="*/ 0 h 143934"/>
                <a:gd name="connsiteX5" fmla="*/ 0 w 410633"/>
                <a:gd name="connsiteY5" fmla="*/ 25400 h 14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633" h="143934">
                  <a:moveTo>
                    <a:pt x="410633" y="143934"/>
                  </a:moveTo>
                  <a:cubicBezTo>
                    <a:pt x="310338" y="39278"/>
                    <a:pt x="360174" y="42334"/>
                    <a:pt x="300567" y="42334"/>
                  </a:cubicBezTo>
                  <a:lnTo>
                    <a:pt x="224367" y="38100"/>
                  </a:lnTo>
                  <a:lnTo>
                    <a:pt x="190500" y="8467"/>
                  </a:lnTo>
                  <a:lnTo>
                    <a:pt x="59267" y="0"/>
                  </a:lnTo>
                  <a:lnTo>
                    <a:pt x="0" y="254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5080000" y="3611033"/>
              <a:ext cx="787400" cy="169334"/>
            </a:xfrm>
            <a:custGeom>
              <a:avLst/>
              <a:gdLst>
                <a:gd name="connsiteX0" fmla="*/ 0 w 787400"/>
                <a:gd name="connsiteY0" fmla="*/ 169334 h 169334"/>
                <a:gd name="connsiteX1" fmla="*/ 42333 w 787400"/>
                <a:gd name="connsiteY1" fmla="*/ 156634 h 169334"/>
                <a:gd name="connsiteX2" fmla="*/ 67733 w 787400"/>
                <a:gd name="connsiteY2" fmla="*/ 122767 h 169334"/>
                <a:gd name="connsiteX3" fmla="*/ 110067 w 787400"/>
                <a:gd name="connsiteY3" fmla="*/ 110067 h 169334"/>
                <a:gd name="connsiteX4" fmla="*/ 139700 w 787400"/>
                <a:gd name="connsiteY4" fmla="*/ 101600 h 169334"/>
                <a:gd name="connsiteX5" fmla="*/ 160867 w 787400"/>
                <a:gd name="connsiteY5" fmla="*/ 67734 h 169334"/>
                <a:gd name="connsiteX6" fmla="*/ 190500 w 787400"/>
                <a:gd name="connsiteY6" fmla="*/ 63500 h 169334"/>
                <a:gd name="connsiteX7" fmla="*/ 224367 w 787400"/>
                <a:gd name="connsiteY7" fmla="*/ 46567 h 169334"/>
                <a:gd name="connsiteX8" fmla="*/ 262467 w 787400"/>
                <a:gd name="connsiteY8" fmla="*/ 33867 h 169334"/>
                <a:gd name="connsiteX9" fmla="*/ 262467 w 787400"/>
                <a:gd name="connsiteY9" fmla="*/ 0 h 169334"/>
                <a:gd name="connsiteX10" fmla="*/ 787400 w 787400"/>
                <a:gd name="connsiteY10" fmla="*/ 8467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7400" h="169334">
                  <a:moveTo>
                    <a:pt x="0" y="169334"/>
                  </a:moveTo>
                  <a:lnTo>
                    <a:pt x="42333" y="156634"/>
                  </a:lnTo>
                  <a:cubicBezTo>
                    <a:pt x="60529" y="120243"/>
                    <a:pt x="46645" y="122767"/>
                    <a:pt x="67733" y="122767"/>
                  </a:cubicBezTo>
                  <a:lnTo>
                    <a:pt x="110067" y="110067"/>
                  </a:lnTo>
                  <a:lnTo>
                    <a:pt x="139700" y="101600"/>
                  </a:lnTo>
                  <a:lnTo>
                    <a:pt x="160867" y="67734"/>
                  </a:lnTo>
                  <a:lnTo>
                    <a:pt x="190500" y="63500"/>
                  </a:lnTo>
                  <a:lnTo>
                    <a:pt x="224367" y="46567"/>
                  </a:lnTo>
                  <a:lnTo>
                    <a:pt x="262467" y="33867"/>
                  </a:lnTo>
                  <a:lnTo>
                    <a:pt x="262467" y="0"/>
                  </a:lnTo>
                  <a:lnTo>
                    <a:pt x="787400" y="84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4597400" y="3602567"/>
              <a:ext cx="745067" cy="84666"/>
            </a:xfrm>
            <a:custGeom>
              <a:avLst/>
              <a:gdLst>
                <a:gd name="connsiteX0" fmla="*/ 0 w 745067"/>
                <a:gd name="connsiteY0" fmla="*/ 84666 h 84666"/>
                <a:gd name="connsiteX1" fmla="*/ 0 w 745067"/>
                <a:gd name="connsiteY1" fmla="*/ 59266 h 84666"/>
                <a:gd name="connsiteX2" fmla="*/ 16933 w 745067"/>
                <a:gd name="connsiteY2" fmla="*/ 29633 h 84666"/>
                <a:gd name="connsiteX3" fmla="*/ 16933 w 745067"/>
                <a:gd name="connsiteY3" fmla="*/ 29633 h 84666"/>
                <a:gd name="connsiteX4" fmla="*/ 160867 w 745067"/>
                <a:gd name="connsiteY4" fmla="*/ 25400 h 84666"/>
                <a:gd name="connsiteX5" fmla="*/ 173567 w 745067"/>
                <a:gd name="connsiteY5" fmla="*/ 0 h 84666"/>
                <a:gd name="connsiteX6" fmla="*/ 745067 w 745067"/>
                <a:gd name="connsiteY6" fmla="*/ 8466 h 8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067" h="84666">
                  <a:moveTo>
                    <a:pt x="0" y="84666"/>
                  </a:moveTo>
                  <a:lnTo>
                    <a:pt x="0" y="59266"/>
                  </a:lnTo>
                  <a:lnTo>
                    <a:pt x="16933" y="29633"/>
                  </a:lnTo>
                  <a:lnTo>
                    <a:pt x="16933" y="29633"/>
                  </a:lnTo>
                  <a:lnTo>
                    <a:pt x="160867" y="25400"/>
                  </a:lnTo>
                  <a:lnTo>
                    <a:pt x="173567" y="0"/>
                  </a:lnTo>
                  <a:lnTo>
                    <a:pt x="745067" y="846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4034367" y="3132667"/>
              <a:ext cx="618066" cy="491066"/>
            </a:xfrm>
            <a:custGeom>
              <a:avLst/>
              <a:gdLst>
                <a:gd name="connsiteX0" fmla="*/ 588433 w 618066"/>
                <a:gd name="connsiteY0" fmla="*/ 491066 h 491066"/>
                <a:gd name="connsiteX1" fmla="*/ 618066 w 618066"/>
                <a:gd name="connsiteY1" fmla="*/ 436033 h 491066"/>
                <a:gd name="connsiteX2" fmla="*/ 579966 w 618066"/>
                <a:gd name="connsiteY2" fmla="*/ 419100 h 491066"/>
                <a:gd name="connsiteX3" fmla="*/ 579966 w 618066"/>
                <a:gd name="connsiteY3" fmla="*/ 355600 h 491066"/>
                <a:gd name="connsiteX4" fmla="*/ 491066 w 618066"/>
                <a:gd name="connsiteY4" fmla="*/ 292100 h 491066"/>
                <a:gd name="connsiteX5" fmla="*/ 516466 w 618066"/>
                <a:gd name="connsiteY5" fmla="*/ 215900 h 491066"/>
                <a:gd name="connsiteX6" fmla="*/ 491066 w 618066"/>
                <a:gd name="connsiteY6" fmla="*/ 203200 h 491066"/>
                <a:gd name="connsiteX7" fmla="*/ 465666 w 618066"/>
                <a:gd name="connsiteY7" fmla="*/ 215900 h 491066"/>
                <a:gd name="connsiteX8" fmla="*/ 465666 w 618066"/>
                <a:gd name="connsiteY8" fmla="*/ 173566 h 491066"/>
                <a:gd name="connsiteX9" fmla="*/ 393700 w 618066"/>
                <a:gd name="connsiteY9" fmla="*/ 97366 h 491066"/>
                <a:gd name="connsiteX10" fmla="*/ 397933 w 618066"/>
                <a:gd name="connsiteY10" fmla="*/ 29633 h 491066"/>
                <a:gd name="connsiteX11" fmla="*/ 364066 w 618066"/>
                <a:gd name="connsiteY11" fmla="*/ 0 h 491066"/>
                <a:gd name="connsiteX12" fmla="*/ 0 w 618066"/>
                <a:gd name="connsiteY12" fmla="*/ 12700 h 491066"/>
                <a:gd name="connsiteX13" fmla="*/ 0 w 618066"/>
                <a:gd name="connsiteY13" fmla="*/ 38100 h 491066"/>
                <a:gd name="connsiteX14" fmla="*/ 38100 w 618066"/>
                <a:gd name="connsiteY14" fmla="*/ 76200 h 49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8066" h="491066">
                  <a:moveTo>
                    <a:pt x="588433" y="491066"/>
                  </a:moveTo>
                  <a:lnTo>
                    <a:pt x="618066" y="436033"/>
                  </a:lnTo>
                  <a:lnTo>
                    <a:pt x="579966" y="419100"/>
                  </a:lnTo>
                  <a:lnTo>
                    <a:pt x="579966" y="355600"/>
                  </a:lnTo>
                  <a:lnTo>
                    <a:pt x="491066" y="292100"/>
                  </a:lnTo>
                  <a:lnTo>
                    <a:pt x="516466" y="215900"/>
                  </a:lnTo>
                  <a:lnTo>
                    <a:pt x="491066" y="203200"/>
                  </a:lnTo>
                  <a:lnTo>
                    <a:pt x="465666" y="215900"/>
                  </a:lnTo>
                  <a:lnTo>
                    <a:pt x="465666" y="173566"/>
                  </a:lnTo>
                  <a:lnTo>
                    <a:pt x="393700" y="97366"/>
                  </a:lnTo>
                  <a:lnTo>
                    <a:pt x="397933" y="29633"/>
                  </a:lnTo>
                  <a:lnTo>
                    <a:pt x="364066" y="0"/>
                  </a:lnTo>
                  <a:lnTo>
                    <a:pt x="0" y="12700"/>
                  </a:lnTo>
                  <a:lnTo>
                    <a:pt x="0" y="38100"/>
                  </a:lnTo>
                  <a:lnTo>
                    <a:pt x="38100" y="76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3945467" y="2777067"/>
              <a:ext cx="605366" cy="376766"/>
            </a:xfrm>
            <a:custGeom>
              <a:avLst/>
              <a:gdLst>
                <a:gd name="connsiteX0" fmla="*/ 76200 w 605366"/>
                <a:gd name="connsiteY0" fmla="*/ 359833 h 376766"/>
                <a:gd name="connsiteX1" fmla="*/ 76200 w 605366"/>
                <a:gd name="connsiteY1" fmla="*/ 313266 h 376766"/>
                <a:gd name="connsiteX2" fmla="*/ 76200 w 605366"/>
                <a:gd name="connsiteY2" fmla="*/ 279400 h 376766"/>
                <a:gd name="connsiteX3" fmla="*/ 55033 w 605366"/>
                <a:gd name="connsiteY3" fmla="*/ 241300 h 376766"/>
                <a:gd name="connsiteX4" fmla="*/ 50800 w 605366"/>
                <a:gd name="connsiteY4" fmla="*/ 207433 h 376766"/>
                <a:gd name="connsiteX5" fmla="*/ 25400 w 605366"/>
                <a:gd name="connsiteY5" fmla="*/ 169333 h 376766"/>
                <a:gd name="connsiteX6" fmla="*/ 0 w 605366"/>
                <a:gd name="connsiteY6" fmla="*/ 105833 h 376766"/>
                <a:gd name="connsiteX7" fmla="*/ 25400 w 605366"/>
                <a:gd name="connsiteY7" fmla="*/ 55033 h 376766"/>
                <a:gd name="connsiteX8" fmla="*/ 25400 w 605366"/>
                <a:gd name="connsiteY8" fmla="*/ 55033 h 376766"/>
                <a:gd name="connsiteX9" fmla="*/ 12700 w 605366"/>
                <a:gd name="connsiteY9" fmla="*/ 4233 h 376766"/>
                <a:gd name="connsiteX10" fmla="*/ 508000 w 605366"/>
                <a:gd name="connsiteY10" fmla="*/ 0 h 376766"/>
                <a:gd name="connsiteX11" fmla="*/ 524933 w 605366"/>
                <a:gd name="connsiteY11" fmla="*/ 33866 h 376766"/>
                <a:gd name="connsiteX12" fmla="*/ 508000 w 605366"/>
                <a:gd name="connsiteY12" fmla="*/ 63500 h 376766"/>
                <a:gd name="connsiteX13" fmla="*/ 533400 w 605366"/>
                <a:gd name="connsiteY13" fmla="*/ 101600 h 376766"/>
                <a:gd name="connsiteX14" fmla="*/ 571500 w 605366"/>
                <a:gd name="connsiteY14" fmla="*/ 139700 h 376766"/>
                <a:gd name="connsiteX15" fmla="*/ 605366 w 605366"/>
                <a:gd name="connsiteY15" fmla="*/ 182033 h 376766"/>
                <a:gd name="connsiteX16" fmla="*/ 596900 w 605366"/>
                <a:gd name="connsiteY16" fmla="*/ 228600 h 376766"/>
                <a:gd name="connsiteX17" fmla="*/ 550333 w 605366"/>
                <a:gd name="connsiteY17" fmla="*/ 262466 h 376766"/>
                <a:gd name="connsiteX18" fmla="*/ 516466 w 605366"/>
                <a:gd name="connsiteY18" fmla="*/ 279400 h 376766"/>
                <a:gd name="connsiteX19" fmla="*/ 520700 w 605366"/>
                <a:gd name="connsiteY19" fmla="*/ 325966 h 376766"/>
                <a:gd name="connsiteX20" fmla="*/ 520700 w 605366"/>
                <a:gd name="connsiteY20" fmla="*/ 359833 h 376766"/>
                <a:gd name="connsiteX21" fmla="*/ 482600 w 605366"/>
                <a:gd name="connsiteY21" fmla="*/ 376766 h 37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05366" h="376766">
                  <a:moveTo>
                    <a:pt x="76200" y="359833"/>
                  </a:moveTo>
                  <a:lnTo>
                    <a:pt x="76200" y="313266"/>
                  </a:lnTo>
                  <a:lnTo>
                    <a:pt x="76200" y="279400"/>
                  </a:lnTo>
                  <a:lnTo>
                    <a:pt x="55033" y="241300"/>
                  </a:lnTo>
                  <a:lnTo>
                    <a:pt x="50800" y="207433"/>
                  </a:lnTo>
                  <a:lnTo>
                    <a:pt x="25400" y="169333"/>
                  </a:lnTo>
                  <a:lnTo>
                    <a:pt x="0" y="105833"/>
                  </a:lnTo>
                  <a:lnTo>
                    <a:pt x="25400" y="55033"/>
                  </a:lnTo>
                  <a:lnTo>
                    <a:pt x="25400" y="55033"/>
                  </a:lnTo>
                  <a:lnTo>
                    <a:pt x="12700" y="4233"/>
                  </a:lnTo>
                  <a:lnTo>
                    <a:pt x="508000" y="0"/>
                  </a:lnTo>
                  <a:lnTo>
                    <a:pt x="524933" y="33866"/>
                  </a:lnTo>
                  <a:lnTo>
                    <a:pt x="508000" y="63500"/>
                  </a:lnTo>
                  <a:lnTo>
                    <a:pt x="533400" y="101600"/>
                  </a:lnTo>
                  <a:cubicBezTo>
                    <a:pt x="576782" y="140644"/>
                    <a:pt x="594717" y="139700"/>
                    <a:pt x="571500" y="139700"/>
                  </a:cubicBezTo>
                  <a:lnTo>
                    <a:pt x="605366" y="182033"/>
                  </a:lnTo>
                  <a:lnTo>
                    <a:pt x="596900" y="228600"/>
                  </a:lnTo>
                  <a:lnTo>
                    <a:pt x="550333" y="262466"/>
                  </a:lnTo>
                  <a:lnTo>
                    <a:pt x="516466" y="279400"/>
                  </a:lnTo>
                  <a:lnTo>
                    <a:pt x="520700" y="325966"/>
                  </a:lnTo>
                  <a:lnTo>
                    <a:pt x="520700" y="359833"/>
                  </a:lnTo>
                  <a:lnTo>
                    <a:pt x="482600" y="37676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3890433" y="2048933"/>
              <a:ext cx="76200" cy="711200"/>
            </a:xfrm>
            <a:custGeom>
              <a:avLst/>
              <a:gdLst>
                <a:gd name="connsiteX0" fmla="*/ 71967 w 76200"/>
                <a:gd name="connsiteY0" fmla="*/ 711200 h 711200"/>
                <a:gd name="connsiteX1" fmla="*/ 76200 w 76200"/>
                <a:gd name="connsiteY1" fmla="*/ 495300 h 711200"/>
                <a:gd name="connsiteX2" fmla="*/ 46567 w 76200"/>
                <a:gd name="connsiteY2" fmla="*/ 461434 h 711200"/>
                <a:gd name="connsiteX3" fmla="*/ 59267 w 76200"/>
                <a:gd name="connsiteY3" fmla="*/ 414867 h 711200"/>
                <a:gd name="connsiteX4" fmla="*/ 59267 w 76200"/>
                <a:gd name="connsiteY4" fmla="*/ 368300 h 711200"/>
                <a:gd name="connsiteX5" fmla="*/ 42334 w 76200"/>
                <a:gd name="connsiteY5" fmla="*/ 300567 h 711200"/>
                <a:gd name="connsiteX6" fmla="*/ 33867 w 76200"/>
                <a:gd name="connsiteY6" fmla="*/ 275167 h 711200"/>
                <a:gd name="connsiteX7" fmla="*/ 42334 w 76200"/>
                <a:gd name="connsiteY7" fmla="*/ 203200 h 711200"/>
                <a:gd name="connsiteX8" fmla="*/ 16934 w 76200"/>
                <a:gd name="connsiteY8" fmla="*/ 139700 h 711200"/>
                <a:gd name="connsiteX9" fmla="*/ 12700 w 76200"/>
                <a:gd name="connsiteY9" fmla="*/ 114300 h 711200"/>
                <a:gd name="connsiteX10" fmla="*/ 12700 w 76200"/>
                <a:gd name="connsiteY10" fmla="*/ 63500 h 711200"/>
                <a:gd name="connsiteX11" fmla="*/ 12700 w 76200"/>
                <a:gd name="connsiteY11" fmla="*/ 38100 h 711200"/>
                <a:gd name="connsiteX12" fmla="*/ 0 w 76200"/>
                <a:gd name="connsiteY12" fmla="*/ 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711200">
                  <a:moveTo>
                    <a:pt x="71967" y="711200"/>
                  </a:moveTo>
                  <a:lnTo>
                    <a:pt x="76200" y="495300"/>
                  </a:lnTo>
                  <a:lnTo>
                    <a:pt x="46567" y="461434"/>
                  </a:lnTo>
                  <a:lnTo>
                    <a:pt x="59267" y="414867"/>
                  </a:lnTo>
                  <a:lnTo>
                    <a:pt x="59267" y="368300"/>
                  </a:lnTo>
                  <a:lnTo>
                    <a:pt x="42334" y="300567"/>
                  </a:lnTo>
                  <a:lnTo>
                    <a:pt x="33867" y="275167"/>
                  </a:lnTo>
                  <a:lnTo>
                    <a:pt x="42334" y="203200"/>
                  </a:lnTo>
                  <a:lnTo>
                    <a:pt x="16934" y="139700"/>
                  </a:lnTo>
                  <a:lnTo>
                    <a:pt x="12700" y="114300"/>
                  </a:lnTo>
                  <a:lnTo>
                    <a:pt x="12700" y="63500"/>
                  </a:lnTo>
                  <a:lnTo>
                    <a:pt x="12700" y="381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4292600" y="2197100"/>
              <a:ext cx="309033" cy="575733"/>
            </a:xfrm>
            <a:custGeom>
              <a:avLst/>
              <a:gdLst>
                <a:gd name="connsiteX0" fmla="*/ 309033 w 309033"/>
                <a:gd name="connsiteY0" fmla="*/ 0 h 575733"/>
                <a:gd name="connsiteX1" fmla="*/ 279400 w 309033"/>
                <a:gd name="connsiteY1" fmla="*/ 84667 h 575733"/>
                <a:gd name="connsiteX2" fmla="*/ 215900 w 309033"/>
                <a:gd name="connsiteY2" fmla="*/ 84667 h 575733"/>
                <a:gd name="connsiteX3" fmla="*/ 135467 w 309033"/>
                <a:gd name="connsiteY3" fmla="*/ 143933 h 575733"/>
                <a:gd name="connsiteX4" fmla="*/ 63500 w 309033"/>
                <a:gd name="connsiteY4" fmla="*/ 169333 h 575733"/>
                <a:gd name="connsiteX5" fmla="*/ 63500 w 309033"/>
                <a:gd name="connsiteY5" fmla="*/ 232833 h 575733"/>
                <a:gd name="connsiteX6" fmla="*/ 0 w 309033"/>
                <a:gd name="connsiteY6" fmla="*/ 283633 h 575733"/>
                <a:gd name="connsiteX7" fmla="*/ 29633 w 309033"/>
                <a:gd name="connsiteY7" fmla="*/ 325967 h 575733"/>
                <a:gd name="connsiteX8" fmla="*/ 16933 w 309033"/>
                <a:gd name="connsiteY8" fmla="*/ 419100 h 575733"/>
                <a:gd name="connsiteX9" fmla="*/ 101600 w 309033"/>
                <a:gd name="connsiteY9" fmla="*/ 478367 h 575733"/>
                <a:gd name="connsiteX10" fmla="*/ 110067 w 309033"/>
                <a:gd name="connsiteY10" fmla="*/ 503767 h 575733"/>
                <a:gd name="connsiteX11" fmla="*/ 152400 w 309033"/>
                <a:gd name="connsiteY11" fmla="*/ 524933 h 575733"/>
                <a:gd name="connsiteX12" fmla="*/ 169333 w 309033"/>
                <a:gd name="connsiteY12" fmla="*/ 575733 h 57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033" h="575733">
                  <a:moveTo>
                    <a:pt x="309033" y="0"/>
                  </a:moveTo>
                  <a:lnTo>
                    <a:pt x="279400" y="84667"/>
                  </a:lnTo>
                  <a:lnTo>
                    <a:pt x="215900" y="84667"/>
                  </a:lnTo>
                  <a:lnTo>
                    <a:pt x="135467" y="143933"/>
                  </a:lnTo>
                  <a:lnTo>
                    <a:pt x="63500" y="169333"/>
                  </a:lnTo>
                  <a:lnTo>
                    <a:pt x="63500" y="232833"/>
                  </a:lnTo>
                  <a:lnTo>
                    <a:pt x="0" y="283633"/>
                  </a:lnTo>
                  <a:lnTo>
                    <a:pt x="29633" y="325967"/>
                  </a:lnTo>
                  <a:lnTo>
                    <a:pt x="16933" y="419100"/>
                  </a:lnTo>
                  <a:lnTo>
                    <a:pt x="101600" y="478367"/>
                  </a:lnTo>
                  <a:lnTo>
                    <a:pt x="110067" y="503767"/>
                  </a:lnTo>
                  <a:lnTo>
                    <a:pt x="152400" y="524933"/>
                  </a:lnTo>
                  <a:lnTo>
                    <a:pt x="169333" y="5757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4521200" y="2895600"/>
              <a:ext cx="241300" cy="8467"/>
            </a:xfrm>
            <a:custGeom>
              <a:avLst/>
              <a:gdLst>
                <a:gd name="connsiteX0" fmla="*/ 0 w 241300"/>
                <a:gd name="connsiteY0" fmla="*/ 8467 h 8467"/>
                <a:gd name="connsiteX1" fmla="*/ 241300 w 241300"/>
                <a:gd name="connsiteY1" fmla="*/ 0 h 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300" h="8467">
                  <a:moveTo>
                    <a:pt x="0" y="8467"/>
                  </a:moveTo>
                  <a:lnTo>
                    <a:pt x="241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4533900" y="2273300"/>
              <a:ext cx="664633" cy="728133"/>
            </a:xfrm>
            <a:custGeom>
              <a:avLst/>
              <a:gdLst>
                <a:gd name="connsiteX0" fmla="*/ 33867 w 664633"/>
                <a:gd name="connsiteY0" fmla="*/ 0 h 728133"/>
                <a:gd name="connsiteX1" fmla="*/ 0 w 664633"/>
                <a:gd name="connsiteY1" fmla="*/ 97367 h 728133"/>
                <a:gd name="connsiteX2" fmla="*/ 29633 w 664633"/>
                <a:gd name="connsiteY2" fmla="*/ 148167 h 728133"/>
                <a:gd name="connsiteX3" fmla="*/ 211667 w 664633"/>
                <a:gd name="connsiteY3" fmla="*/ 198967 h 728133"/>
                <a:gd name="connsiteX4" fmla="*/ 245533 w 664633"/>
                <a:gd name="connsiteY4" fmla="*/ 224367 h 728133"/>
                <a:gd name="connsiteX5" fmla="*/ 237067 w 664633"/>
                <a:gd name="connsiteY5" fmla="*/ 266700 h 728133"/>
                <a:gd name="connsiteX6" fmla="*/ 258233 w 664633"/>
                <a:gd name="connsiteY6" fmla="*/ 309033 h 728133"/>
                <a:gd name="connsiteX7" fmla="*/ 292100 w 664633"/>
                <a:gd name="connsiteY7" fmla="*/ 266700 h 728133"/>
                <a:gd name="connsiteX8" fmla="*/ 317500 w 664633"/>
                <a:gd name="connsiteY8" fmla="*/ 254000 h 728133"/>
                <a:gd name="connsiteX9" fmla="*/ 381000 w 664633"/>
                <a:gd name="connsiteY9" fmla="*/ 283633 h 728133"/>
                <a:gd name="connsiteX10" fmla="*/ 338667 w 664633"/>
                <a:gd name="connsiteY10" fmla="*/ 334433 h 728133"/>
                <a:gd name="connsiteX11" fmla="*/ 309033 w 664633"/>
                <a:gd name="connsiteY11" fmla="*/ 402167 h 728133"/>
                <a:gd name="connsiteX12" fmla="*/ 304800 w 664633"/>
                <a:gd name="connsiteY12" fmla="*/ 452967 h 728133"/>
                <a:gd name="connsiteX13" fmla="*/ 296333 w 664633"/>
                <a:gd name="connsiteY13" fmla="*/ 508000 h 728133"/>
                <a:gd name="connsiteX14" fmla="*/ 296333 w 664633"/>
                <a:gd name="connsiteY14" fmla="*/ 601133 h 728133"/>
                <a:gd name="connsiteX15" fmla="*/ 292100 w 664633"/>
                <a:gd name="connsiteY15" fmla="*/ 677333 h 728133"/>
                <a:gd name="connsiteX16" fmla="*/ 304800 w 664633"/>
                <a:gd name="connsiteY16" fmla="*/ 728133 h 728133"/>
                <a:gd name="connsiteX17" fmla="*/ 639233 w 664633"/>
                <a:gd name="connsiteY17" fmla="*/ 728133 h 728133"/>
                <a:gd name="connsiteX18" fmla="*/ 664633 w 664633"/>
                <a:gd name="connsiteY18" fmla="*/ 702733 h 72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4633" h="728133">
                  <a:moveTo>
                    <a:pt x="33867" y="0"/>
                  </a:moveTo>
                  <a:lnTo>
                    <a:pt x="0" y="97367"/>
                  </a:lnTo>
                  <a:lnTo>
                    <a:pt x="29633" y="148167"/>
                  </a:lnTo>
                  <a:lnTo>
                    <a:pt x="211667" y="198967"/>
                  </a:lnTo>
                  <a:lnTo>
                    <a:pt x="245533" y="224367"/>
                  </a:lnTo>
                  <a:lnTo>
                    <a:pt x="237067" y="266700"/>
                  </a:lnTo>
                  <a:lnTo>
                    <a:pt x="258233" y="309033"/>
                  </a:lnTo>
                  <a:lnTo>
                    <a:pt x="292100" y="266700"/>
                  </a:lnTo>
                  <a:lnTo>
                    <a:pt x="317500" y="254000"/>
                  </a:lnTo>
                  <a:lnTo>
                    <a:pt x="381000" y="283633"/>
                  </a:lnTo>
                  <a:lnTo>
                    <a:pt x="338667" y="334433"/>
                  </a:lnTo>
                  <a:lnTo>
                    <a:pt x="309033" y="402167"/>
                  </a:lnTo>
                  <a:lnTo>
                    <a:pt x="304800" y="452967"/>
                  </a:lnTo>
                  <a:lnTo>
                    <a:pt x="296333" y="508000"/>
                  </a:lnTo>
                  <a:lnTo>
                    <a:pt x="296333" y="601133"/>
                  </a:lnTo>
                  <a:lnTo>
                    <a:pt x="292100" y="677333"/>
                  </a:lnTo>
                  <a:lnTo>
                    <a:pt x="304800" y="728133"/>
                  </a:lnTo>
                  <a:lnTo>
                    <a:pt x="639233" y="728133"/>
                  </a:lnTo>
                  <a:lnTo>
                    <a:pt x="664633" y="7027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4652433" y="3009900"/>
              <a:ext cx="143934" cy="546100"/>
            </a:xfrm>
            <a:custGeom>
              <a:avLst/>
              <a:gdLst>
                <a:gd name="connsiteX0" fmla="*/ 135467 w 143934"/>
                <a:gd name="connsiteY0" fmla="*/ 0 h 546100"/>
                <a:gd name="connsiteX1" fmla="*/ 143934 w 143934"/>
                <a:gd name="connsiteY1" fmla="*/ 283633 h 546100"/>
                <a:gd name="connsiteX2" fmla="*/ 122767 w 143934"/>
                <a:gd name="connsiteY2" fmla="*/ 304800 h 546100"/>
                <a:gd name="connsiteX3" fmla="*/ 139700 w 143934"/>
                <a:gd name="connsiteY3" fmla="*/ 347133 h 546100"/>
                <a:gd name="connsiteX4" fmla="*/ 127000 w 143934"/>
                <a:gd name="connsiteY4" fmla="*/ 389467 h 546100"/>
                <a:gd name="connsiteX5" fmla="*/ 101600 w 143934"/>
                <a:gd name="connsiteY5" fmla="*/ 410633 h 546100"/>
                <a:gd name="connsiteX6" fmla="*/ 101600 w 143934"/>
                <a:gd name="connsiteY6" fmla="*/ 436033 h 546100"/>
                <a:gd name="connsiteX7" fmla="*/ 84667 w 143934"/>
                <a:gd name="connsiteY7" fmla="*/ 491067 h 546100"/>
                <a:gd name="connsiteX8" fmla="*/ 84667 w 143934"/>
                <a:gd name="connsiteY8" fmla="*/ 491067 h 546100"/>
                <a:gd name="connsiteX9" fmla="*/ 50800 w 143934"/>
                <a:gd name="connsiteY9" fmla="*/ 499533 h 546100"/>
                <a:gd name="connsiteX10" fmla="*/ 46567 w 143934"/>
                <a:gd name="connsiteY10" fmla="*/ 546100 h 546100"/>
                <a:gd name="connsiteX11" fmla="*/ 0 w 143934"/>
                <a:gd name="connsiteY11" fmla="*/ 546100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934" h="546100">
                  <a:moveTo>
                    <a:pt x="135467" y="0"/>
                  </a:moveTo>
                  <a:lnTo>
                    <a:pt x="143934" y="283633"/>
                  </a:lnTo>
                  <a:cubicBezTo>
                    <a:pt x="121864" y="310117"/>
                    <a:pt x="122767" y="320054"/>
                    <a:pt x="122767" y="304800"/>
                  </a:cubicBezTo>
                  <a:cubicBezTo>
                    <a:pt x="140182" y="352693"/>
                    <a:pt x="139700" y="367884"/>
                    <a:pt x="139700" y="347133"/>
                  </a:cubicBezTo>
                  <a:lnTo>
                    <a:pt x="127000" y="389467"/>
                  </a:lnTo>
                  <a:lnTo>
                    <a:pt x="101600" y="410633"/>
                  </a:lnTo>
                  <a:lnTo>
                    <a:pt x="101600" y="436033"/>
                  </a:lnTo>
                  <a:lnTo>
                    <a:pt x="84667" y="491067"/>
                  </a:lnTo>
                  <a:lnTo>
                    <a:pt x="84667" y="491067"/>
                  </a:lnTo>
                  <a:lnTo>
                    <a:pt x="50800" y="499533"/>
                  </a:lnTo>
                  <a:lnTo>
                    <a:pt x="46567" y="546100"/>
                  </a:lnTo>
                  <a:lnTo>
                    <a:pt x="0" y="5461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4745567" y="3001433"/>
              <a:ext cx="300566" cy="491067"/>
            </a:xfrm>
            <a:custGeom>
              <a:avLst/>
              <a:gdLst>
                <a:gd name="connsiteX0" fmla="*/ 300566 w 300566"/>
                <a:gd name="connsiteY0" fmla="*/ 0 h 491067"/>
                <a:gd name="connsiteX1" fmla="*/ 300566 w 300566"/>
                <a:gd name="connsiteY1" fmla="*/ 330200 h 491067"/>
                <a:gd name="connsiteX2" fmla="*/ 283633 w 300566"/>
                <a:gd name="connsiteY2" fmla="*/ 372534 h 491067"/>
                <a:gd name="connsiteX3" fmla="*/ 241300 w 300566"/>
                <a:gd name="connsiteY3" fmla="*/ 376767 h 491067"/>
                <a:gd name="connsiteX4" fmla="*/ 228600 w 300566"/>
                <a:gd name="connsiteY4" fmla="*/ 402167 h 491067"/>
                <a:gd name="connsiteX5" fmla="*/ 203200 w 300566"/>
                <a:gd name="connsiteY5" fmla="*/ 423334 h 491067"/>
                <a:gd name="connsiteX6" fmla="*/ 186266 w 300566"/>
                <a:gd name="connsiteY6" fmla="*/ 452967 h 491067"/>
                <a:gd name="connsiteX7" fmla="*/ 160866 w 300566"/>
                <a:gd name="connsiteY7" fmla="*/ 440267 h 491067"/>
                <a:gd name="connsiteX8" fmla="*/ 160866 w 300566"/>
                <a:gd name="connsiteY8" fmla="*/ 440267 h 491067"/>
                <a:gd name="connsiteX9" fmla="*/ 135466 w 300566"/>
                <a:gd name="connsiteY9" fmla="*/ 457200 h 491067"/>
                <a:gd name="connsiteX10" fmla="*/ 105833 w 300566"/>
                <a:gd name="connsiteY10" fmla="*/ 457200 h 491067"/>
                <a:gd name="connsiteX11" fmla="*/ 105833 w 300566"/>
                <a:gd name="connsiteY11" fmla="*/ 457200 h 491067"/>
                <a:gd name="connsiteX12" fmla="*/ 71966 w 300566"/>
                <a:gd name="connsiteY12" fmla="*/ 474134 h 491067"/>
                <a:gd name="connsiteX13" fmla="*/ 42333 w 300566"/>
                <a:gd name="connsiteY13" fmla="*/ 461434 h 491067"/>
                <a:gd name="connsiteX14" fmla="*/ 0 w 300566"/>
                <a:gd name="connsiteY14" fmla="*/ 491067 h 49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0566" h="491067">
                  <a:moveTo>
                    <a:pt x="300566" y="0"/>
                  </a:moveTo>
                  <a:lnTo>
                    <a:pt x="300566" y="330200"/>
                  </a:lnTo>
                  <a:lnTo>
                    <a:pt x="283633" y="372534"/>
                  </a:lnTo>
                  <a:lnTo>
                    <a:pt x="241300" y="376767"/>
                  </a:lnTo>
                  <a:lnTo>
                    <a:pt x="228600" y="402167"/>
                  </a:lnTo>
                  <a:lnTo>
                    <a:pt x="203200" y="423334"/>
                  </a:lnTo>
                  <a:lnTo>
                    <a:pt x="186266" y="452967"/>
                  </a:lnTo>
                  <a:lnTo>
                    <a:pt x="160866" y="440267"/>
                  </a:lnTo>
                  <a:lnTo>
                    <a:pt x="160866" y="440267"/>
                  </a:lnTo>
                  <a:lnTo>
                    <a:pt x="135466" y="457200"/>
                  </a:lnTo>
                  <a:lnTo>
                    <a:pt x="105833" y="457200"/>
                  </a:lnTo>
                  <a:lnTo>
                    <a:pt x="105833" y="457200"/>
                  </a:lnTo>
                  <a:lnTo>
                    <a:pt x="71966" y="474134"/>
                  </a:lnTo>
                  <a:lnTo>
                    <a:pt x="42333" y="461434"/>
                  </a:lnTo>
                  <a:lnTo>
                    <a:pt x="0" y="491067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5050367" y="2933700"/>
              <a:ext cx="393700" cy="465667"/>
            </a:xfrm>
            <a:custGeom>
              <a:avLst/>
              <a:gdLst>
                <a:gd name="connsiteX0" fmla="*/ 0 w 393700"/>
                <a:gd name="connsiteY0" fmla="*/ 385233 h 465667"/>
                <a:gd name="connsiteX1" fmla="*/ 38100 w 393700"/>
                <a:gd name="connsiteY1" fmla="*/ 393700 h 465667"/>
                <a:gd name="connsiteX2" fmla="*/ 59266 w 393700"/>
                <a:gd name="connsiteY2" fmla="*/ 427567 h 465667"/>
                <a:gd name="connsiteX3" fmla="*/ 93133 w 393700"/>
                <a:gd name="connsiteY3" fmla="*/ 448733 h 465667"/>
                <a:gd name="connsiteX4" fmla="*/ 118533 w 393700"/>
                <a:gd name="connsiteY4" fmla="*/ 436033 h 465667"/>
                <a:gd name="connsiteX5" fmla="*/ 156633 w 393700"/>
                <a:gd name="connsiteY5" fmla="*/ 440267 h 465667"/>
                <a:gd name="connsiteX6" fmla="*/ 156633 w 393700"/>
                <a:gd name="connsiteY6" fmla="*/ 440267 h 465667"/>
                <a:gd name="connsiteX7" fmla="*/ 207433 w 393700"/>
                <a:gd name="connsiteY7" fmla="*/ 465667 h 465667"/>
                <a:gd name="connsiteX8" fmla="*/ 241300 w 393700"/>
                <a:gd name="connsiteY8" fmla="*/ 444500 h 465667"/>
                <a:gd name="connsiteX9" fmla="*/ 258233 w 393700"/>
                <a:gd name="connsiteY9" fmla="*/ 402167 h 465667"/>
                <a:gd name="connsiteX10" fmla="*/ 279400 w 393700"/>
                <a:gd name="connsiteY10" fmla="*/ 385233 h 465667"/>
                <a:gd name="connsiteX11" fmla="*/ 300566 w 393700"/>
                <a:gd name="connsiteY11" fmla="*/ 368300 h 465667"/>
                <a:gd name="connsiteX12" fmla="*/ 334433 w 393700"/>
                <a:gd name="connsiteY12" fmla="*/ 355600 h 465667"/>
                <a:gd name="connsiteX13" fmla="*/ 364066 w 393700"/>
                <a:gd name="connsiteY13" fmla="*/ 325967 h 465667"/>
                <a:gd name="connsiteX14" fmla="*/ 372533 w 393700"/>
                <a:gd name="connsiteY14" fmla="*/ 292100 h 465667"/>
                <a:gd name="connsiteX15" fmla="*/ 381000 w 393700"/>
                <a:gd name="connsiteY15" fmla="*/ 241300 h 465667"/>
                <a:gd name="connsiteX16" fmla="*/ 393700 w 393700"/>
                <a:gd name="connsiteY16" fmla="*/ 203200 h 465667"/>
                <a:gd name="connsiteX17" fmla="*/ 389466 w 393700"/>
                <a:gd name="connsiteY17" fmla="*/ 0 h 46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3700" h="465667">
                  <a:moveTo>
                    <a:pt x="0" y="385233"/>
                  </a:moveTo>
                  <a:lnTo>
                    <a:pt x="38100" y="393700"/>
                  </a:lnTo>
                  <a:lnTo>
                    <a:pt x="59266" y="427567"/>
                  </a:lnTo>
                  <a:lnTo>
                    <a:pt x="93133" y="448733"/>
                  </a:lnTo>
                  <a:lnTo>
                    <a:pt x="118533" y="436033"/>
                  </a:lnTo>
                  <a:lnTo>
                    <a:pt x="156633" y="440267"/>
                  </a:lnTo>
                  <a:lnTo>
                    <a:pt x="156633" y="440267"/>
                  </a:lnTo>
                  <a:lnTo>
                    <a:pt x="207433" y="465667"/>
                  </a:lnTo>
                  <a:lnTo>
                    <a:pt x="241300" y="444500"/>
                  </a:lnTo>
                  <a:lnTo>
                    <a:pt x="258233" y="402167"/>
                  </a:lnTo>
                  <a:lnTo>
                    <a:pt x="279400" y="385233"/>
                  </a:lnTo>
                  <a:lnTo>
                    <a:pt x="300566" y="368300"/>
                  </a:lnTo>
                  <a:lnTo>
                    <a:pt x="334433" y="355600"/>
                  </a:lnTo>
                  <a:lnTo>
                    <a:pt x="364066" y="325967"/>
                  </a:lnTo>
                  <a:lnTo>
                    <a:pt x="372533" y="292100"/>
                  </a:lnTo>
                  <a:lnTo>
                    <a:pt x="381000" y="241300"/>
                  </a:lnTo>
                  <a:lnTo>
                    <a:pt x="393700" y="203200"/>
                  </a:lnTo>
                  <a:cubicBezTo>
                    <a:pt x="392289" y="135467"/>
                    <a:pt x="389466" y="0"/>
                    <a:pt x="389466" y="0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5503333" y="2916767"/>
              <a:ext cx="558800" cy="182033"/>
            </a:xfrm>
            <a:custGeom>
              <a:avLst/>
              <a:gdLst>
                <a:gd name="connsiteX0" fmla="*/ 0 w 558800"/>
                <a:gd name="connsiteY0" fmla="*/ 0 h 182033"/>
                <a:gd name="connsiteX1" fmla="*/ 8467 w 558800"/>
                <a:gd name="connsiteY1" fmla="*/ 55033 h 182033"/>
                <a:gd name="connsiteX2" fmla="*/ 414867 w 558800"/>
                <a:gd name="connsiteY2" fmla="*/ 50800 h 182033"/>
                <a:gd name="connsiteX3" fmla="*/ 474134 w 558800"/>
                <a:gd name="connsiteY3" fmla="*/ 139700 h 182033"/>
                <a:gd name="connsiteX4" fmla="*/ 558800 w 558800"/>
                <a:gd name="connsiteY4" fmla="*/ 182033 h 18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800" h="182033">
                  <a:moveTo>
                    <a:pt x="0" y="0"/>
                  </a:moveTo>
                  <a:lnTo>
                    <a:pt x="8467" y="55033"/>
                  </a:lnTo>
                  <a:lnTo>
                    <a:pt x="414867" y="50800"/>
                  </a:lnTo>
                  <a:lnTo>
                    <a:pt x="474134" y="139700"/>
                  </a:lnTo>
                  <a:lnTo>
                    <a:pt x="558800" y="1820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5211233" y="3382433"/>
              <a:ext cx="93134" cy="207434"/>
            </a:xfrm>
            <a:custGeom>
              <a:avLst/>
              <a:gdLst>
                <a:gd name="connsiteX0" fmla="*/ 0 w 93134"/>
                <a:gd name="connsiteY0" fmla="*/ 207434 h 207434"/>
                <a:gd name="connsiteX1" fmla="*/ 33867 w 93134"/>
                <a:gd name="connsiteY1" fmla="*/ 156634 h 207434"/>
                <a:gd name="connsiteX2" fmla="*/ 93134 w 93134"/>
                <a:gd name="connsiteY2" fmla="*/ 118534 h 207434"/>
                <a:gd name="connsiteX3" fmla="*/ 59267 w 93134"/>
                <a:gd name="connsiteY3" fmla="*/ 84667 h 207434"/>
                <a:gd name="connsiteX4" fmla="*/ 46567 w 93134"/>
                <a:gd name="connsiteY4" fmla="*/ 46567 h 207434"/>
                <a:gd name="connsiteX5" fmla="*/ 50800 w 93134"/>
                <a:gd name="connsiteY5" fmla="*/ 0 h 20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134" h="207434">
                  <a:moveTo>
                    <a:pt x="0" y="207434"/>
                  </a:moveTo>
                  <a:lnTo>
                    <a:pt x="33867" y="156634"/>
                  </a:lnTo>
                  <a:lnTo>
                    <a:pt x="93134" y="118534"/>
                  </a:lnTo>
                  <a:lnTo>
                    <a:pt x="59267" y="84667"/>
                  </a:lnTo>
                  <a:lnTo>
                    <a:pt x="46567" y="46567"/>
                  </a:lnTo>
                  <a:lnTo>
                    <a:pt x="508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5444067" y="3048000"/>
              <a:ext cx="533400" cy="207433"/>
            </a:xfrm>
            <a:custGeom>
              <a:avLst/>
              <a:gdLst>
                <a:gd name="connsiteX0" fmla="*/ 0 w 533400"/>
                <a:gd name="connsiteY0" fmla="*/ 105833 h 207433"/>
                <a:gd name="connsiteX1" fmla="*/ 4233 w 533400"/>
                <a:gd name="connsiteY1" fmla="*/ 207433 h 207433"/>
                <a:gd name="connsiteX2" fmla="*/ 482600 w 533400"/>
                <a:gd name="connsiteY2" fmla="*/ 194733 h 207433"/>
                <a:gd name="connsiteX3" fmla="*/ 533400 w 533400"/>
                <a:gd name="connsiteY3" fmla="*/ 156633 h 207433"/>
                <a:gd name="connsiteX4" fmla="*/ 499533 w 533400"/>
                <a:gd name="connsiteY4" fmla="*/ 101600 h 207433"/>
                <a:gd name="connsiteX5" fmla="*/ 499533 w 533400"/>
                <a:gd name="connsiteY5" fmla="*/ 63500 h 207433"/>
                <a:gd name="connsiteX6" fmla="*/ 529166 w 533400"/>
                <a:gd name="connsiteY6" fmla="*/ 0 h 20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07433">
                  <a:moveTo>
                    <a:pt x="0" y="105833"/>
                  </a:moveTo>
                  <a:lnTo>
                    <a:pt x="4233" y="207433"/>
                  </a:lnTo>
                  <a:lnTo>
                    <a:pt x="482600" y="194733"/>
                  </a:lnTo>
                  <a:lnTo>
                    <a:pt x="533400" y="156633"/>
                  </a:lnTo>
                  <a:lnTo>
                    <a:pt x="499533" y="101600"/>
                  </a:lnTo>
                  <a:lnTo>
                    <a:pt x="499533" y="63500"/>
                  </a:lnTo>
                  <a:lnTo>
                    <a:pt x="529166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5534025" y="3241675"/>
              <a:ext cx="400050" cy="219075"/>
            </a:xfrm>
            <a:custGeom>
              <a:avLst/>
              <a:gdLst>
                <a:gd name="connsiteX0" fmla="*/ 0 w 400050"/>
                <a:gd name="connsiteY0" fmla="*/ 0 h 219075"/>
                <a:gd name="connsiteX1" fmla="*/ 6350 w 400050"/>
                <a:gd name="connsiteY1" fmla="*/ 60325 h 219075"/>
                <a:gd name="connsiteX2" fmla="*/ 34925 w 400050"/>
                <a:gd name="connsiteY2" fmla="*/ 41275 h 219075"/>
                <a:gd name="connsiteX3" fmla="*/ 57150 w 400050"/>
                <a:gd name="connsiteY3" fmla="*/ 41275 h 219075"/>
                <a:gd name="connsiteX4" fmla="*/ 82550 w 400050"/>
                <a:gd name="connsiteY4" fmla="*/ 38100 h 219075"/>
                <a:gd name="connsiteX5" fmla="*/ 104775 w 400050"/>
                <a:gd name="connsiteY5" fmla="*/ 19050 h 219075"/>
                <a:gd name="connsiteX6" fmla="*/ 152400 w 400050"/>
                <a:gd name="connsiteY6" fmla="*/ 25400 h 219075"/>
                <a:gd name="connsiteX7" fmla="*/ 171450 w 400050"/>
                <a:gd name="connsiteY7" fmla="*/ 63500 h 219075"/>
                <a:gd name="connsiteX8" fmla="*/ 200025 w 400050"/>
                <a:gd name="connsiteY8" fmla="*/ 88900 h 219075"/>
                <a:gd name="connsiteX9" fmla="*/ 234950 w 400050"/>
                <a:gd name="connsiteY9" fmla="*/ 107950 h 219075"/>
                <a:gd name="connsiteX10" fmla="*/ 209550 w 400050"/>
                <a:gd name="connsiteY10" fmla="*/ 161925 h 219075"/>
                <a:gd name="connsiteX11" fmla="*/ 222250 w 400050"/>
                <a:gd name="connsiteY11" fmla="*/ 177800 h 219075"/>
                <a:gd name="connsiteX12" fmla="*/ 263525 w 400050"/>
                <a:gd name="connsiteY12" fmla="*/ 190500 h 219075"/>
                <a:gd name="connsiteX13" fmla="*/ 285750 w 400050"/>
                <a:gd name="connsiteY13" fmla="*/ 215900 h 219075"/>
                <a:gd name="connsiteX14" fmla="*/ 333375 w 400050"/>
                <a:gd name="connsiteY14" fmla="*/ 219075 h 219075"/>
                <a:gd name="connsiteX15" fmla="*/ 400050 w 400050"/>
                <a:gd name="connsiteY15" fmla="*/ 21272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0050" h="219075">
                  <a:moveTo>
                    <a:pt x="0" y="0"/>
                  </a:moveTo>
                  <a:lnTo>
                    <a:pt x="6350" y="60325"/>
                  </a:lnTo>
                  <a:lnTo>
                    <a:pt x="34925" y="41275"/>
                  </a:lnTo>
                  <a:lnTo>
                    <a:pt x="57150" y="41275"/>
                  </a:lnTo>
                  <a:lnTo>
                    <a:pt x="82550" y="38100"/>
                  </a:lnTo>
                  <a:lnTo>
                    <a:pt x="104775" y="19050"/>
                  </a:lnTo>
                  <a:lnTo>
                    <a:pt x="152400" y="25400"/>
                  </a:lnTo>
                  <a:lnTo>
                    <a:pt x="171450" y="63500"/>
                  </a:lnTo>
                  <a:lnTo>
                    <a:pt x="200025" y="88900"/>
                  </a:lnTo>
                  <a:lnTo>
                    <a:pt x="234950" y="107950"/>
                  </a:lnTo>
                  <a:lnTo>
                    <a:pt x="209550" y="161925"/>
                  </a:lnTo>
                  <a:lnTo>
                    <a:pt x="222250" y="177800"/>
                  </a:lnTo>
                  <a:lnTo>
                    <a:pt x="263525" y="190500"/>
                  </a:lnTo>
                  <a:lnTo>
                    <a:pt x="285750" y="215900"/>
                  </a:lnTo>
                  <a:lnTo>
                    <a:pt x="333375" y="219075"/>
                  </a:lnTo>
                  <a:lnTo>
                    <a:pt x="400050" y="212725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5873750" y="3241675"/>
              <a:ext cx="85725" cy="155575"/>
            </a:xfrm>
            <a:custGeom>
              <a:avLst/>
              <a:gdLst>
                <a:gd name="connsiteX0" fmla="*/ 0 w 85725"/>
                <a:gd name="connsiteY0" fmla="*/ 0 h 155575"/>
                <a:gd name="connsiteX1" fmla="*/ 19050 w 85725"/>
                <a:gd name="connsiteY1" fmla="*/ 155575 h 155575"/>
                <a:gd name="connsiteX2" fmla="*/ 85725 w 85725"/>
                <a:gd name="connsiteY2" fmla="*/ 155575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55575">
                  <a:moveTo>
                    <a:pt x="0" y="0"/>
                  </a:moveTo>
                  <a:lnTo>
                    <a:pt x="19050" y="155575"/>
                  </a:lnTo>
                  <a:lnTo>
                    <a:pt x="85725" y="155575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5915025" y="3241675"/>
              <a:ext cx="50800" cy="85725"/>
            </a:xfrm>
            <a:custGeom>
              <a:avLst/>
              <a:gdLst>
                <a:gd name="connsiteX0" fmla="*/ 0 w 50800"/>
                <a:gd name="connsiteY0" fmla="*/ 0 h 85725"/>
                <a:gd name="connsiteX1" fmla="*/ 0 w 50800"/>
                <a:gd name="connsiteY1" fmla="*/ 34925 h 85725"/>
                <a:gd name="connsiteX2" fmla="*/ 19050 w 50800"/>
                <a:gd name="connsiteY2" fmla="*/ 69850 h 85725"/>
                <a:gd name="connsiteX3" fmla="*/ 50800 w 50800"/>
                <a:gd name="connsiteY3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00" h="85725">
                  <a:moveTo>
                    <a:pt x="0" y="0"/>
                  </a:moveTo>
                  <a:lnTo>
                    <a:pt x="0" y="34925"/>
                  </a:lnTo>
                  <a:lnTo>
                    <a:pt x="19050" y="69850"/>
                  </a:lnTo>
                  <a:lnTo>
                    <a:pt x="50800" y="85725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6318250" y="2562225"/>
              <a:ext cx="41275" cy="292100"/>
            </a:xfrm>
            <a:custGeom>
              <a:avLst/>
              <a:gdLst>
                <a:gd name="connsiteX0" fmla="*/ 0 w 41275"/>
                <a:gd name="connsiteY0" fmla="*/ 0 h 292100"/>
                <a:gd name="connsiteX1" fmla="*/ 9525 w 41275"/>
                <a:gd name="connsiteY1" fmla="*/ 241300 h 292100"/>
                <a:gd name="connsiteX2" fmla="*/ 41275 w 41275"/>
                <a:gd name="connsiteY2" fmla="*/ 292100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75" h="292100">
                  <a:moveTo>
                    <a:pt x="0" y="0"/>
                  </a:moveTo>
                  <a:lnTo>
                    <a:pt x="9525" y="241300"/>
                  </a:lnTo>
                  <a:lnTo>
                    <a:pt x="41275" y="2921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6092825" y="2965450"/>
              <a:ext cx="155575" cy="111125"/>
            </a:xfrm>
            <a:custGeom>
              <a:avLst/>
              <a:gdLst>
                <a:gd name="connsiteX0" fmla="*/ 155575 w 155575"/>
                <a:gd name="connsiteY0" fmla="*/ 0 h 111125"/>
                <a:gd name="connsiteX1" fmla="*/ 0 w 155575"/>
                <a:gd name="connsiteY1" fmla="*/ 0 h 111125"/>
                <a:gd name="connsiteX2" fmla="*/ 9525 w 155575"/>
                <a:gd name="connsiteY2" fmla="*/ 111125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75" h="111125">
                  <a:moveTo>
                    <a:pt x="155575" y="0"/>
                  </a:moveTo>
                  <a:lnTo>
                    <a:pt x="0" y="0"/>
                  </a:lnTo>
                  <a:lnTo>
                    <a:pt x="9525" y="111125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6242050" y="2965450"/>
              <a:ext cx="79375" cy="88900"/>
            </a:xfrm>
            <a:custGeom>
              <a:avLst/>
              <a:gdLst>
                <a:gd name="connsiteX0" fmla="*/ 3175 w 79375"/>
                <a:gd name="connsiteY0" fmla="*/ 88900 h 88900"/>
                <a:gd name="connsiteX1" fmla="*/ 0 w 79375"/>
                <a:gd name="connsiteY1" fmla="*/ 12700 h 88900"/>
                <a:gd name="connsiteX2" fmla="*/ 44450 w 79375"/>
                <a:gd name="connsiteY2" fmla="*/ 0 h 88900"/>
                <a:gd name="connsiteX3" fmla="*/ 79375 w 79375"/>
                <a:gd name="connsiteY3" fmla="*/ 34925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75" h="88900">
                  <a:moveTo>
                    <a:pt x="3175" y="88900"/>
                  </a:moveTo>
                  <a:lnTo>
                    <a:pt x="0" y="12700"/>
                  </a:lnTo>
                  <a:lnTo>
                    <a:pt x="44450" y="0"/>
                  </a:lnTo>
                  <a:lnTo>
                    <a:pt x="79375" y="34925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6092825" y="2581275"/>
              <a:ext cx="25400" cy="371475"/>
            </a:xfrm>
            <a:custGeom>
              <a:avLst/>
              <a:gdLst>
                <a:gd name="connsiteX0" fmla="*/ 0 w 25400"/>
                <a:gd name="connsiteY0" fmla="*/ 371475 h 371475"/>
                <a:gd name="connsiteX1" fmla="*/ 25400 w 25400"/>
                <a:gd name="connsiteY1" fmla="*/ 292100 h 371475"/>
                <a:gd name="connsiteX2" fmla="*/ 25400 w 25400"/>
                <a:gd name="connsiteY2" fmla="*/ 187325 h 371475"/>
                <a:gd name="connsiteX3" fmla="*/ 12700 w 25400"/>
                <a:gd name="connsiteY3" fmla="*/ 168275 h 371475"/>
                <a:gd name="connsiteX4" fmla="*/ 15875 w 25400"/>
                <a:gd name="connsiteY4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" h="371475">
                  <a:moveTo>
                    <a:pt x="0" y="371475"/>
                  </a:moveTo>
                  <a:lnTo>
                    <a:pt x="25400" y="292100"/>
                  </a:lnTo>
                  <a:lnTo>
                    <a:pt x="25400" y="187325"/>
                  </a:lnTo>
                  <a:lnTo>
                    <a:pt x="12700" y="168275"/>
                  </a:lnTo>
                  <a:cubicBezTo>
                    <a:pt x="13758" y="112183"/>
                    <a:pt x="15875" y="0"/>
                    <a:pt x="15875" y="0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6115050" y="2593975"/>
              <a:ext cx="161925" cy="285750"/>
            </a:xfrm>
            <a:custGeom>
              <a:avLst/>
              <a:gdLst>
                <a:gd name="connsiteX0" fmla="*/ 161925 w 161925"/>
                <a:gd name="connsiteY0" fmla="*/ 0 h 285750"/>
                <a:gd name="connsiteX1" fmla="*/ 161925 w 161925"/>
                <a:gd name="connsiteY1" fmla="*/ 60325 h 285750"/>
                <a:gd name="connsiteX2" fmla="*/ 107950 w 161925"/>
                <a:gd name="connsiteY2" fmla="*/ 92075 h 285750"/>
                <a:gd name="connsiteX3" fmla="*/ 107950 w 161925"/>
                <a:gd name="connsiteY3" fmla="*/ 133350 h 285750"/>
                <a:gd name="connsiteX4" fmla="*/ 79375 w 161925"/>
                <a:gd name="connsiteY4" fmla="*/ 187325 h 285750"/>
                <a:gd name="connsiteX5" fmla="*/ 69850 w 161925"/>
                <a:gd name="connsiteY5" fmla="*/ 225425 h 285750"/>
                <a:gd name="connsiteX6" fmla="*/ 69850 w 161925"/>
                <a:gd name="connsiteY6" fmla="*/ 257175 h 285750"/>
                <a:gd name="connsiteX7" fmla="*/ 73025 w 161925"/>
                <a:gd name="connsiteY7" fmla="*/ 285750 h 285750"/>
                <a:gd name="connsiteX8" fmla="*/ 0 w 161925"/>
                <a:gd name="connsiteY8" fmla="*/ 27940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285750">
                  <a:moveTo>
                    <a:pt x="161925" y="0"/>
                  </a:moveTo>
                  <a:lnTo>
                    <a:pt x="161925" y="60325"/>
                  </a:lnTo>
                  <a:lnTo>
                    <a:pt x="107950" y="92075"/>
                  </a:lnTo>
                  <a:lnTo>
                    <a:pt x="107950" y="133350"/>
                  </a:lnTo>
                  <a:lnTo>
                    <a:pt x="79375" y="187325"/>
                  </a:lnTo>
                  <a:lnTo>
                    <a:pt x="69850" y="225425"/>
                  </a:lnTo>
                  <a:lnTo>
                    <a:pt x="69850" y="257175"/>
                  </a:lnTo>
                  <a:lnTo>
                    <a:pt x="73025" y="285750"/>
                  </a:lnTo>
                  <a:lnTo>
                    <a:pt x="0" y="2794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6188075" y="2870200"/>
              <a:ext cx="155575" cy="12700"/>
            </a:xfrm>
            <a:custGeom>
              <a:avLst/>
              <a:gdLst>
                <a:gd name="connsiteX0" fmla="*/ 0 w 155575"/>
                <a:gd name="connsiteY0" fmla="*/ 9525 h 12700"/>
                <a:gd name="connsiteX1" fmla="*/ 111125 w 155575"/>
                <a:gd name="connsiteY1" fmla="*/ 12700 h 12700"/>
                <a:gd name="connsiteX2" fmla="*/ 155575 w 155575"/>
                <a:gd name="connsiteY2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575" h="12700">
                  <a:moveTo>
                    <a:pt x="0" y="9525"/>
                  </a:moveTo>
                  <a:lnTo>
                    <a:pt x="111125" y="12700"/>
                  </a:lnTo>
                  <a:lnTo>
                    <a:pt x="155575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4127500" y="3551767"/>
              <a:ext cx="8467" cy="67733"/>
            </a:xfrm>
            <a:custGeom>
              <a:avLst/>
              <a:gdLst>
                <a:gd name="connsiteX0" fmla="*/ 0 w 8467"/>
                <a:gd name="connsiteY0" fmla="*/ 0 h 67733"/>
                <a:gd name="connsiteX1" fmla="*/ 8467 w 8467"/>
                <a:gd name="connsiteY1" fmla="*/ 67733 h 6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67" h="67733">
                  <a:moveTo>
                    <a:pt x="0" y="0"/>
                  </a:moveTo>
                  <a:lnTo>
                    <a:pt x="8467" y="677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" name="Gruppierung 116"/>
            <p:cNvGrpSpPr/>
            <p:nvPr/>
          </p:nvGrpSpPr>
          <p:grpSpPr>
            <a:xfrm>
              <a:off x="5726112" y="3202801"/>
              <a:ext cx="1216025" cy="276999"/>
              <a:chOff x="4070350" y="3561433"/>
              <a:chExt cx="1216025" cy="276999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4070350" y="36629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4133850" y="3561433"/>
                <a:ext cx="115252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Washington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63" name="Freihandform 62"/>
            <p:cNvSpPr/>
            <p:nvPr/>
          </p:nvSpPr>
          <p:spPr>
            <a:xfrm>
              <a:off x="5304367" y="3297767"/>
              <a:ext cx="402166" cy="254000"/>
            </a:xfrm>
            <a:custGeom>
              <a:avLst/>
              <a:gdLst>
                <a:gd name="connsiteX0" fmla="*/ 0 w 402166"/>
                <a:gd name="connsiteY0" fmla="*/ 211666 h 254000"/>
                <a:gd name="connsiteX1" fmla="*/ 33866 w 402166"/>
                <a:gd name="connsiteY1" fmla="*/ 254000 h 254000"/>
                <a:gd name="connsiteX2" fmla="*/ 63500 w 402166"/>
                <a:gd name="connsiteY2" fmla="*/ 232833 h 254000"/>
                <a:gd name="connsiteX3" fmla="*/ 88900 w 402166"/>
                <a:gd name="connsiteY3" fmla="*/ 245533 h 254000"/>
                <a:gd name="connsiteX4" fmla="*/ 105833 w 402166"/>
                <a:gd name="connsiteY4" fmla="*/ 220133 h 254000"/>
                <a:gd name="connsiteX5" fmla="*/ 152400 w 402166"/>
                <a:gd name="connsiteY5" fmla="*/ 220133 h 254000"/>
                <a:gd name="connsiteX6" fmla="*/ 169333 w 402166"/>
                <a:gd name="connsiteY6" fmla="*/ 186266 h 254000"/>
                <a:gd name="connsiteX7" fmla="*/ 194733 w 402166"/>
                <a:gd name="connsiteY7" fmla="*/ 143933 h 254000"/>
                <a:gd name="connsiteX8" fmla="*/ 207433 w 402166"/>
                <a:gd name="connsiteY8" fmla="*/ 101600 h 254000"/>
                <a:gd name="connsiteX9" fmla="*/ 207433 w 402166"/>
                <a:gd name="connsiteY9" fmla="*/ 101600 h 254000"/>
                <a:gd name="connsiteX10" fmla="*/ 224366 w 402166"/>
                <a:gd name="connsiteY10" fmla="*/ 84666 h 254000"/>
                <a:gd name="connsiteX11" fmla="*/ 245533 w 402166"/>
                <a:gd name="connsiteY11" fmla="*/ 105833 h 254000"/>
                <a:gd name="connsiteX12" fmla="*/ 279400 w 402166"/>
                <a:gd name="connsiteY12" fmla="*/ 59266 h 254000"/>
                <a:gd name="connsiteX13" fmla="*/ 279400 w 402166"/>
                <a:gd name="connsiteY13" fmla="*/ 59266 h 254000"/>
                <a:gd name="connsiteX14" fmla="*/ 279400 w 402166"/>
                <a:gd name="connsiteY14" fmla="*/ 59266 h 254000"/>
                <a:gd name="connsiteX15" fmla="*/ 330200 w 402166"/>
                <a:gd name="connsiteY15" fmla="*/ 29633 h 254000"/>
                <a:gd name="connsiteX16" fmla="*/ 342900 w 402166"/>
                <a:gd name="connsiteY16" fmla="*/ 0 h 254000"/>
                <a:gd name="connsiteX17" fmla="*/ 342900 w 402166"/>
                <a:gd name="connsiteY17" fmla="*/ 0 h 254000"/>
                <a:gd name="connsiteX18" fmla="*/ 402166 w 402166"/>
                <a:gd name="connsiteY18" fmla="*/ 4233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2166" h="254000">
                  <a:moveTo>
                    <a:pt x="0" y="211666"/>
                  </a:moveTo>
                  <a:lnTo>
                    <a:pt x="33866" y="254000"/>
                  </a:lnTo>
                  <a:lnTo>
                    <a:pt x="63500" y="232833"/>
                  </a:lnTo>
                  <a:lnTo>
                    <a:pt x="88900" y="245533"/>
                  </a:lnTo>
                  <a:lnTo>
                    <a:pt x="105833" y="220133"/>
                  </a:lnTo>
                  <a:lnTo>
                    <a:pt x="152400" y="220133"/>
                  </a:lnTo>
                  <a:lnTo>
                    <a:pt x="169333" y="186266"/>
                  </a:lnTo>
                  <a:lnTo>
                    <a:pt x="194733" y="143933"/>
                  </a:lnTo>
                  <a:lnTo>
                    <a:pt x="207433" y="101600"/>
                  </a:lnTo>
                  <a:lnTo>
                    <a:pt x="207433" y="101600"/>
                  </a:lnTo>
                  <a:lnTo>
                    <a:pt x="224366" y="84666"/>
                  </a:lnTo>
                  <a:lnTo>
                    <a:pt x="245533" y="105833"/>
                  </a:lnTo>
                  <a:lnTo>
                    <a:pt x="279400" y="59266"/>
                  </a:lnTo>
                  <a:lnTo>
                    <a:pt x="279400" y="59266"/>
                  </a:lnTo>
                  <a:lnTo>
                    <a:pt x="279400" y="59266"/>
                  </a:lnTo>
                  <a:lnTo>
                    <a:pt x="330200" y="29633"/>
                  </a:lnTo>
                  <a:lnTo>
                    <a:pt x="342900" y="0"/>
                  </a:lnTo>
                  <a:lnTo>
                    <a:pt x="342900" y="0"/>
                  </a:lnTo>
                  <a:lnTo>
                    <a:pt x="402166" y="42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Freihandform 86"/>
            <p:cNvSpPr/>
            <p:nvPr/>
          </p:nvSpPr>
          <p:spPr>
            <a:xfrm>
              <a:off x="3352800" y="3564467"/>
              <a:ext cx="93133" cy="55033"/>
            </a:xfrm>
            <a:custGeom>
              <a:avLst/>
              <a:gdLst>
                <a:gd name="connsiteX0" fmla="*/ 93133 w 93133"/>
                <a:gd name="connsiteY0" fmla="*/ 0 h 55033"/>
                <a:gd name="connsiteX1" fmla="*/ 0 w 93133"/>
                <a:gd name="connsiteY1" fmla="*/ 0 h 55033"/>
                <a:gd name="connsiteX2" fmla="*/ 0 w 93133"/>
                <a:gd name="connsiteY2" fmla="*/ 55033 h 5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133" h="55033">
                  <a:moveTo>
                    <a:pt x="93133" y="0"/>
                  </a:moveTo>
                  <a:lnTo>
                    <a:pt x="0" y="0"/>
                  </a:lnTo>
                  <a:lnTo>
                    <a:pt x="0" y="550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806700" y="3564467"/>
              <a:ext cx="541867" cy="639233"/>
            </a:xfrm>
            <a:custGeom>
              <a:avLst/>
              <a:gdLst>
                <a:gd name="connsiteX0" fmla="*/ 0 w 541867"/>
                <a:gd name="connsiteY0" fmla="*/ 639233 h 639233"/>
                <a:gd name="connsiteX1" fmla="*/ 0 w 541867"/>
                <a:gd name="connsiteY1" fmla="*/ 0 h 639233"/>
                <a:gd name="connsiteX2" fmla="*/ 541867 w 541867"/>
                <a:gd name="connsiteY2" fmla="*/ 0 h 63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1867" h="639233">
                  <a:moveTo>
                    <a:pt x="0" y="639233"/>
                  </a:moveTo>
                  <a:lnTo>
                    <a:pt x="0" y="0"/>
                  </a:lnTo>
                  <a:lnTo>
                    <a:pt x="541867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2277533" y="3560233"/>
              <a:ext cx="524934" cy="283633"/>
            </a:xfrm>
            <a:custGeom>
              <a:avLst/>
              <a:gdLst>
                <a:gd name="connsiteX0" fmla="*/ 524934 w 524934"/>
                <a:gd name="connsiteY0" fmla="*/ 0 h 283633"/>
                <a:gd name="connsiteX1" fmla="*/ 67734 w 524934"/>
                <a:gd name="connsiteY1" fmla="*/ 4233 h 283633"/>
                <a:gd name="connsiteX2" fmla="*/ 63500 w 524934"/>
                <a:gd name="connsiteY2" fmla="*/ 118533 h 283633"/>
                <a:gd name="connsiteX3" fmla="*/ 33867 w 524934"/>
                <a:gd name="connsiteY3" fmla="*/ 118533 h 283633"/>
                <a:gd name="connsiteX4" fmla="*/ 0 w 524934"/>
                <a:gd name="connsiteY4" fmla="*/ 127000 h 283633"/>
                <a:gd name="connsiteX5" fmla="*/ 16934 w 524934"/>
                <a:gd name="connsiteY5" fmla="*/ 283633 h 28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934" h="283633">
                  <a:moveTo>
                    <a:pt x="524934" y="0"/>
                  </a:moveTo>
                  <a:lnTo>
                    <a:pt x="67734" y="4233"/>
                  </a:lnTo>
                  <a:lnTo>
                    <a:pt x="63500" y="118533"/>
                  </a:lnTo>
                  <a:lnTo>
                    <a:pt x="33867" y="118533"/>
                  </a:lnTo>
                  <a:lnTo>
                    <a:pt x="0" y="127000"/>
                  </a:lnTo>
                  <a:lnTo>
                    <a:pt x="16934" y="283633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2061633" y="2963333"/>
              <a:ext cx="283634" cy="592667"/>
            </a:xfrm>
            <a:custGeom>
              <a:avLst/>
              <a:gdLst>
                <a:gd name="connsiteX0" fmla="*/ 283634 w 283634"/>
                <a:gd name="connsiteY0" fmla="*/ 592667 h 592667"/>
                <a:gd name="connsiteX1" fmla="*/ 279400 w 283634"/>
                <a:gd name="connsiteY1" fmla="*/ 0 h 592667"/>
                <a:gd name="connsiteX2" fmla="*/ 0 w 283634"/>
                <a:gd name="connsiteY2" fmla="*/ 0 h 59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634" h="592667">
                  <a:moveTo>
                    <a:pt x="283634" y="592667"/>
                  </a:moveTo>
                  <a:cubicBezTo>
                    <a:pt x="282223" y="395111"/>
                    <a:pt x="279400" y="0"/>
                    <a:pt x="279400" y="0"/>
                  </a:cubicBez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Freihandform 95"/>
            <p:cNvSpPr/>
            <p:nvPr/>
          </p:nvSpPr>
          <p:spPr>
            <a:xfrm>
              <a:off x="2336800" y="2959100"/>
              <a:ext cx="474133" cy="596900"/>
            </a:xfrm>
            <a:custGeom>
              <a:avLst/>
              <a:gdLst>
                <a:gd name="connsiteX0" fmla="*/ 0 w 474133"/>
                <a:gd name="connsiteY0" fmla="*/ 0 h 596900"/>
                <a:gd name="connsiteX1" fmla="*/ 287867 w 474133"/>
                <a:gd name="connsiteY1" fmla="*/ 4233 h 596900"/>
                <a:gd name="connsiteX2" fmla="*/ 292100 w 474133"/>
                <a:gd name="connsiteY2" fmla="*/ 135467 h 596900"/>
                <a:gd name="connsiteX3" fmla="*/ 474133 w 474133"/>
                <a:gd name="connsiteY3" fmla="*/ 139700 h 596900"/>
                <a:gd name="connsiteX4" fmla="*/ 474133 w 474133"/>
                <a:gd name="connsiteY4" fmla="*/ 59690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133" h="596900">
                  <a:moveTo>
                    <a:pt x="0" y="0"/>
                  </a:moveTo>
                  <a:lnTo>
                    <a:pt x="287867" y="4233"/>
                  </a:lnTo>
                  <a:lnTo>
                    <a:pt x="292100" y="135467"/>
                  </a:lnTo>
                  <a:lnTo>
                    <a:pt x="474133" y="139700"/>
                  </a:lnTo>
                  <a:lnTo>
                    <a:pt x="474133" y="5969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2810933" y="3098800"/>
              <a:ext cx="639234" cy="118533"/>
            </a:xfrm>
            <a:custGeom>
              <a:avLst/>
              <a:gdLst>
                <a:gd name="connsiteX0" fmla="*/ 639234 w 639234"/>
                <a:gd name="connsiteY0" fmla="*/ 118533 h 118533"/>
                <a:gd name="connsiteX1" fmla="*/ 639234 w 639234"/>
                <a:gd name="connsiteY1" fmla="*/ 0 h 118533"/>
                <a:gd name="connsiteX2" fmla="*/ 0 w 639234"/>
                <a:gd name="connsiteY2" fmla="*/ 0 h 11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9234" h="118533">
                  <a:moveTo>
                    <a:pt x="639234" y="118533"/>
                  </a:moveTo>
                  <a:lnTo>
                    <a:pt x="639234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" name="Freihandform 97"/>
            <p:cNvSpPr/>
            <p:nvPr/>
          </p:nvSpPr>
          <p:spPr>
            <a:xfrm>
              <a:off x="2159000" y="2044700"/>
              <a:ext cx="465667" cy="910167"/>
            </a:xfrm>
            <a:custGeom>
              <a:avLst/>
              <a:gdLst>
                <a:gd name="connsiteX0" fmla="*/ 457200 w 465667"/>
                <a:gd name="connsiteY0" fmla="*/ 910167 h 910167"/>
                <a:gd name="connsiteX1" fmla="*/ 465667 w 465667"/>
                <a:gd name="connsiteY1" fmla="*/ 605367 h 910167"/>
                <a:gd name="connsiteX2" fmla="*/ 423333 w 465667"/>
                <a:gd name="connsiteY2" fmla="*/ 579967 h 910167"/>
                <a:gd name="connsiteX3" fmla="*/ 410633 w 465667"/>
                <a:gd name="connsiteY3" fmla="*/ 605367 h 910167"/>
                <a:gd name="connsiteX4" fmla="*/ 342900 w 465667"/>
                <a:gd name="connsiteY4" fmla="*/ 605367 h 910167"/>
                <a:gd name="connsiteX5" fmla="*/ 342900 w 465667"/>
                <a:gd name="connsiteY5" fmla="*/ 605367 h 910167"/>
                <a:gd name="connsiteX6" fmla="*/ 292100 w 465667"/>
                <a:gd name="connsiteY6" fmla="*/ 626533 h 910167"/>
                <a:gd name="connsiteX7" fmla="*/ 266700 w 465667"/>
                <a:gd name="connsiteY7" fmla="*/ 579967 h 910167"/>
                <a:gd name="connsiteX8" fmla="*/ 237067 w 465667"/>
                <a:gd name="connsiteY8" fmla="*/ 563033 h 910167"/>
                <a:gd name="connsiteX9" fmla="*/ 237067 w 465667"/>
                <a:gd name="connsiteY9" fmla="*/ 563033 h 910167"/>
                <a:gd name="connsiteX10" fmla="*/ 198967 w 465667"/>
                <a:gd name="connsiteY10" fmla="*/ 465667 h 910167"/>
                <a:gd name="connsiteX11" fmla="*/ 160867 w 465667"/>
                <a:gd name="connsiteY11" fmla="*/ 486833 h 910167"/>
                <a:gd name="connsiteX12" fmla="*/ 139700 w 465667"/>
                <a:gd name="connsiteY12" fmla="*/ 469900 h 910167"/>
                <a:gd name="connsiteX13" fmla="*/ 160867 w 465667"/>
                <a:gd name="connsiteY13" fmla="*/ 427567 h 910167"/>
                <a:gd name="connsiteX14" fmla="*/ 143933 w 465667"/>
                <a:gd name="connsiteY14" fmla="*/ 397933 h 910167"/>
                <a:gd name="connsiteX15" fmla="*/ 160867 w 465667"/>
                <a:gd name="connsiteY15" fmla="*/ 338667 h 910167"/>
                <a:gd name="connsiteX16" fmla="*/ 114300 w 465667"/>
                <a:gd name="connsiteY16" fmla="*/ 321733 h 910167"/>
                <a:gd name="connsiteX17" fmla="*/ 71967 w 465667"/>
                <a:gd name="connsiteY17" fmla="*/ 241300 h 910167"/>
                <a:gd name="connsiteX18" fmla="*/ 33867 w 465667"/>
                <a:gd name="connsiteY18" fmla="*/ 220133 h 910167"/>
                <a:gd name="connsiteX19" fmla="*/ 33867 w 465667"/>
                <a:gd name="connsiteY19" fmla="*/ 190500 h 910167"/>
                <a:gd name="connsiteX20" fmla="*/ 4233 w 465667"/>
                <a:gd name="connsiteY20" fmla="*/ 152400 h 910167"/>
                <a:gd name="connsiteX21" fmla="*/ 0 w 465667"/>
                <a:gd name="connsiteY21" fmla="*/ 0 h 91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5667" h="910167">
                  <a:moveTo>
                    <a:pt x="457200" y="910167"/>
                  </a:moveTo>
                  <a:lnTo>
                    <a:pt x="465667" y="605367"/>
                  </a:lnTo>
                  <a:lnTo>
                    <a:pt x="423333" y="579967"/>
                  </a:lnTo>
                  <a:lnTo>
                    <a:pt x="410633" y="605367"/>
                  </a:lnTo>
                  <a:lnTo>
                    <a:pt x="342900" y="605367"/>
                  </a:lnTo>
                  <a:lnTo>
                    <a:pt x="342900" y="605367"/>
                  </a:lnTo>
                  <a:lnTo>
                    <a:pt x="292100" y="626533"/>
                  </a:lnTo>
                  <a:lnTo>
                    <a:pt x="266700" y="579967"/>
                  </a:lnTo>
                  <a:lnTo>
                    <a:pt x="237067" y="563033"/>
                  </a:lnTo>
                  <a:lnTo>
                    <a:pt x="237067" y="563033"/>
                  </a:lnTo>
                  <a:lnTo>
                    <a:pt x="198967" y="465667"/>
                  </a:lnTo>
                  <a:lnTo>
                    <a:pt x="160867" y="486833"/>
                  </a:lnTo>
                  <a:lnTo>
                    <a:pt x="139700" y="469900"/>
                  </a:lnTo>
                  <a:lnTo>
                    <a:pt x="160867" y="427567"/>
                  </a:lnTo>
                  <a:lnTo>
                    <a:pt x="143933" y="397933"/>
                  </a:lnTo>
                  <a:lnTo>
                    <a:pt x="160867" y="338667"/>
                  </a:lnTo>
                  <a:lnTo>
                    <a:pt x="114300" y="321733"/>
                  </a:lnTo>
                  <a:lnTo>
                    <a:pt x="71967" y="241300"/>
                  </a:lnTo>
                  <a:lnTo>
                    <a:pt x="33867" y="220133"/>
                  </a:lnTo>
                  <a:lnTo>
                    <a:pt x="33867" y="190500"/>
                  </a:lnTo>
                  <a:lnTo>
                    <a:pt x="4233" y="1524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Freihandform 98"/>
            <p:cNvSpPr/>
            <p:nvPr/>
          </p:nvSpPr>
          <p:spPr>
            <a:xfrm>
              <a:off x="2065867" y="2040467"/>
              <a:ext cx="4233" cy="402166"/>
            </a:xfrm>
            <a:custGeom>
              <a:avLst/>
              <a:gdLst>
                <a:gd name="connsiteX0" fmla="*/ 0 w 4233"/>
                <a:gd name="connsiteY0" fmla="*/ 402166 h 402166"/>
                <a:gd name="connsiteX1" fmla="*/ 4233 w 4233"/>
                <a:gd name="connsiteY1" fmla="*/ 0 h 40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33" h="402166">
                  <a:moveTo>
                    <a:pt x="0" y="402166"/>
                  </a:moveTo>
                  <a:lnTo>
                    <a:pt x="4233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Freihandform 99"/>
            <p:cNvSpPr/>
            <p:nvPr/>
          </p:nvSpPr>
          <p:spPr>
            <a:xfrm>
              <a:off x="3268133" y="2040467"/>
              <a:ext cx="4234" cy="1054100"/>
            </a:xfrm>
            <a:custGeom>
              <a:avLst/>
              <a:gdLst>
                <a:gd name="connsiteX0" fmla="*/ 0 w 4234"/>
                <a:gd name="connsiteY0" fmla="*/ 1054100 h 1054100"/>
                <a:gd name="connsiteX1" fmla="*/ 4234 w 4234"/>
                <a:gd name="connsiteY1" fmla="*/ 0 h 105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34" h="1054100">
                  <a:moveTo>
                    <a:pt x="0" y="1054100"/>
                  </a:moveTo>
                  <a:cubicBezTo>
                    <a:pt x="1411" y="702733"/>
                    <a:pt x="4234" y="0"/>
                    <a:pt x="4234" y="0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" name="Freihandform 100"/>
            <p:cNvSpPr/>
            <p:nvPr/>
          </p:nvSpPr>
          <p:spPr>
            <a:xfrm>
              <a:off x="2620433" y="2590800"/>
              <a:ext cx="656167" cy="55033"/>
            </a:xfrm>
            <a:custGeom>
              <a:avLst/>
              <a:gdLst>
                <a:gd name="connsiteX0" fmla="*/ 0 w 656167"/>
                <a:gd name="connsiteY0" fmla="*/ 55033 h 55033"/>
                <a:gd name="connsiteX1" fmla="*/ 0 w 656167"/>
                <a:gd name="connsiteY1" fmla="*/ 0 h 55033"/>
                <a:gd name="connsiteX2" fmla="*/ 656167 w 656167"/>
                <a:gd name="connsiteY2" fmla="*/ 0 h 55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167" h="55033">
                  <a:moveTo>
                    <a:pt x="0" y="55033"/>
                  </a:moveTo>
                  <a:lnTo>
                    <a:pt x="0" y="0"/>
                  </a:lnTo>
                  <a:lnTo>
                    <a:pt x="656167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Freihandform 101"/>
            <p:cNvSpPr/>
            <p:nvPr/>
          </p:nvSpPr>
          <p:spPr>
            <a:xfrm>
              <a:off x="3268133" y="2463800"/>
              <a:ext cx="673100" cy="0"/>
            </a:xfrm>
            <a:custGeom>
              <a:avLst/>
              <a:gdLst>
                <a:gd name="connsiteX0" fmla="*/ 673100 w 673100"/>
                <a:gd name="connsiteY0" fmla="*/ 0 h 0"/>
                <a:gd name="connsiteX1" fmla="*/ 558800 w 673100"/>
                <a:gd name="connsiteY1" fmla="*/ 0 h 0"/>
                <a:gd name="connsiteX2" fmla="*/ 0 w 67310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100">
                  <a:moveTo>
                    <a:pt x="673100" y="0"/>
                  </a:moveTo>
                  <a:lnTo>
                    <a:pt x="558800" y="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Freihandform 102"/>
            <p:cNvSpPr/>
            <p:nvPr/>
          </p:nvSpPr>
          <p:spPr>
            <a:xfrm>
              <a:off x="3272367" y="2846189"/>
              <a:ext cx="668866" cy="45178"/>
            </a:xfrm>
            <a:custGeom>
              <a:avLst/>
              <a:gdLst>
                <a:gd name="connsiteX0" fmla="*/ 668866 w 668866"/>
                <a:gd name="connsiteY0" fmla="*/ 45178 h 45178"/>
                <a:gd name="connsiteX1" fmla="*/ 613833 w 668866"/>
                <a:gd name="connsiteY1" fmla="*/ 15544 h 45178"/>
                <a:gd name="connsiteX2" fmla="*/ 571500 w 668866"/>
                <a:gd name="connsiteY2" fmla="*/ 15544 h 45178"/>
                <a:gd name="connsiteX3" fmla="*/ 541866 w 668866"/>
                <a:gd name="connsiteY3" fmla="*/ 32478 h 45178"/>
                <a:gd name="connsiteX4" fmla="*/ 474133 w 668866"/>
                <a:gd name="connsiteY4" fmla="*/ 2844 h 45178"/>
                <a:gd name="connsiteX5" fmla="*/ 0 w 668866"/>
                <a:gd name="connsiteY5" fmla="*/ 2844 h 4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866" h="45178">
                  <a:moveTo>
                    <a:pt x="668866" y="45178"/>
                  </a:moveTo>
                  <a:lnTo>
                    <a:pt x="613833" y="15544"/>
                  </a:lnTo>
                  <a:lnTo>
                    <a:pt x="571500" y="15544"/>
                  </a:lnTo>
                  <a:lnTo>
                    <a:pt x="541866" y="32478"/>
                  </a:lnTo>
                  <a:cubicBezTo>
                    <a:pt x="486191" y="0"/>
                    <a:pt x="510670" y="2844"/>
                    <a:pt x="474133" y="2844"/>
                  </a:cubicBezTo>
                  <a:lnTo>
                    <a:pt x="0" y="284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45" name="Gruppierung 116"/>
            <p:cNvGrpSpPr/>
            <p:nvPr/>
          </p:nvGrpSpPr>
          <p:grpSpPr>
            <a:xfrm>
              <a:off x="5998208" y="2925802"/>
              <a:ext cx="1216025" cy="276999"/>
              <a:chOff x="4070350" y="3561433"/>
              <a:chExt cx="1216025" cy="276999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4070350" y="3662934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106" name="Textfeld 105"/>
              <p:cNvSpPr txBox="1"/>
              <p:nvPr/>
            </p:nvSpPr>
            <p:spPr>
              <a:xfrm>
                <a:off x="4133850" y="3561433"/>
                <a:ext cx="115252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200" dirty="0" smtClean="0">
                    <a:solidFill>
                      <a:srgbClr val="143C78"/>
                    </a:solidFill>
                  </a:rPr>
                  <a:t>New York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</p:grpSp>
      <p:grpSp>
        <p:nvGrpSpPr>
          <p:cNvPr id="64" name="Gruppierung 63"/>
          <p:cNvGrpSpPr/>
          <p:nvPr/>
        </p:nvGrpSpPr>
        <p:grpSpPr>
          <a:xfrm>
            <a:off x="2565399" y="3448049"/>
            <a:ext cx="3454401" cy="1693848"/>
            <a:chOff x="2287716" y="-1523320"/>
            <a:chExt cx="4334513" cy="1693848"/>
          </a:xfrm>
          <a:solidFill>
            <a:srgbClr val="660032"/>
          </a:solidFill>
        </p:grpSpPr>
        <p:sp>
          <p:nvSpPr>
            <p:cNvPr id="65" name="Textfeld 64"/>
            <p:cNvSpPr txBox="1"/>
            <p:nvPr/>
          </p:nvSpPr>
          <p:spPr>
            <a:xfrm>
              <a:off x="2287716" y="-352692"/>
              <a:ext cx="4334513" cy="523220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20. Jan. 1981: Ronald Reagan wird US-Präsident</a:t>
              </a:r>
              <a:endParaRPr lang="de-DE" sz="1400" dirty="0">
                <a:solidFill>
                  <a:srgbClr val="660032"/>
                </a:solidFill>
              </a:endParaRPr>
            </a:p>
          </p:txBody>
        </p:sp>
        <p:cxnSp>
          <p:nvCxnSpPr>
            <p:cNvPr id="66" name="Gerade Verbindung mit Pfeil 65"/>
            <p:cNvCxnSpPr>
              <a:endCxn id="65" idx="0"/>
            </p:cNvCxnSpPr>
            <p:nvPr/>
          </p:nvCxnSpPr>
          <p:spPr>
            <a:xfrm rot="10800000" flipV="1">
              <a:off x="4454974" y="-1523320"/>
              <a:ext cx="1742308" cy="1170628"/>
            </a:xfrm>
            <a:prstGeom prst="straightConnector1">
              <a:avLst/>
            </a:prstGeom>
            <a:grpFill/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pierung 66"/>
          <p:cNvGrpSpPr/>
          <p:nvPr/>
        </p:nvGrpSpPr>
        <p:grpSpPr>
          <a:xfrm>
            <a:off x="4292600" y="5154597"/>
            <a:ext cx="4610102" cy="941486"/>
            <a:chOff x="4385934" y="-740117"/>
            <a:chExt cx="5784638" cy="941486"/>
          </a:xfrm>
          <a:solidFill>
            <a:srgbClr val="660032"/>
          </a:solidFill>
        </p:grpSpPr>
        <p:sp>
          <p:nvSpPr>
            <p:cNvPr id="68" name="Textfeld 67"/>
            <p:cNvSpPr txBox="1"/>
            <p:nvPr/>
          </p:nvSpPr>
          <p:spPr>
            <a:xfrm>
              <a:off x="4943682" y="-321851"/>
              <a:ext cx="5226890" cy="523220"/>
            </a:xfrm>
            <a:prstGeom prst="rect">
              <a:avLst/>
            </a:prstGeom>
            <a:grpFill/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 smtClean="0">
                  <a:solidFill>
                    <a:schemeClr val="bg1"/>
                  </a:solidFill>
                </a:rPr>
                <a:t>Reagonomics</a:t>
              </a:r>
              <a:r>
                <a:rPr lang="de-DE" sz="1400" dirty="0" smtClean="0">
                  <a:solidFill>
                    <a:schemeClr val="bg1"/>
                  </a:solidFill>
                </a:rPr>
                <a:t> beenden (offiziell) die nachfrageorientierte Wirtschaftspolitik des New Deal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69" name="Gerade Verbindung mit Pfeil 14"/>
            <p:cNvCxnSpPr>
              <a:stCxn id="65" idx="2"/>
              <a:endCxn id="68" idx="0"/>
            </p:cNvCxnSpPr>
            <p:nvPr/>
          </p:nvCxnSpPr>
          <p:spPr>
            <a:xfrm rot="16200000" flipH="1">
              <a:off x="5762398" y="-2116581"/>
              <a:ext cx="418266" cy="3171194"/>
            </a:xfrm>
            <a:prstGeom prst="bentConnector3">
              <a:avLst>
                <a:gd name="adj1" fmla="val 50000"/>
              </a:avLst>
            </a:prstGeom>
            <a:grpFill/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Bild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46" y="3488267"/>
            <a:ext cx="2196955" cy="2748339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78" name="Pfeil nach rechts 77"/>
          <p:cNvSpPr/>
          <p:nvPr/>
        </p:nvSpPr>
        <p:spPr>
          <a:xfrm>
            <a:off x="3822700" y="1435100"/>
            <a:ext cx="5139270" cy="901700"/>
          </a:xfrm>
          <a:prstGeom prst="rightArrow">
            <a:avLst>
              <a:gd name="adj1" fmla="val 100000"/>
              <a:gd name="adj2" fmla="val 27828"/>
            </a:avLst>
          </a:prstGeom>
          <a:solidFill>
            <a:schemeClr val="bg1">
              <a:alpha val="83000"/>
            </a:schemeClr>
          </a:solidFill>
          <a:ln w="3175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1940 – 1980: New Deal Konsens zw. Demokraten &amp; Republikanern erlaubt die Fortführung der </a:t>
            </a:r>
            <a:r>
              <a:rPr lang="de-DE" sz="1400" dirty="0" err="1" smtClean="0">
                <a:solidFill>
                  <a:srgbClr val="660032"/>
                </a:solidFill>
              </a:rPr>
              <a:t>interventionistischen</a:t>
            </a:r>
            <a:r>
              <a:rPr lang="de-DE" sz="1400" dirty="0" smtClean="0">
                <a:solidFill>
                  <a:srgbClr val="660032"/>
                </a:solidFill>
              </a:rPr>
              <a:t> &amp; nachfrageorientierten Wirtschaftspolitik</a:t>
            </a:r>
            <a:endParaRPr lang="de-DE" sz="1400" dirty="0">
              <a:solidFill>
                <a:srgbClr val="660032"/>
              </a:solidFill>
            </a:endParaRPr>
          </a:p>
        </p:txBody>
      </p:sp>
      <p:grpSp>
        <p:nvGrpSpPr>
          <p:cNvPr id="80" name="Gruppierung 79"/>
          <p:cNvGrpSpPr/>
          <p:nvPr/>
        </p:nvGrpSpPr>
        <p:grpSpPr>
          <a:xfrm>
            <a:off x="319932" y="956468"/>
            <a:ext cx="5276096" cy="2341300"/>
            <a:chOff x="2287717" y="-352692"/>
            <a:chExt cx="6620339" cy="2341300"/>
          </a:xfrm>
          <a:solidFill>
            <a:srgbClr val="660032"/>
          </a:solidFill>
        </p:grpSpPr>
        <p:sp>
          <p:nvSpPr>
            <p:cNvPr id="81" name="Textfeld 80"/>
            <p:cNvSpPr txBox="1"/>
            <p:nvPr/>
          </p:nvSpPr>
          <p:spPr>
            <a:xfrm>
              <a:off x="2287717" y="-352692"/>
              <a:ext cx="3805582" cy="738664"/>
            </a:xfrm>
            <a:prstGeom prst="rect">
              <a:avLst/>
            </a:prstGeom>
            <a:solidFill>
              <a:schemeClr val="bg1">
                <a:alpha val="83000"/>
              </a:schemeClr>
            </a:solidFill>
            <a:ln>
              <a:solidFill>
                <a:srgbClr val="660032"/>
              </a:solidFill>
            </a:ln>
            <a:effectLst>
              <a:outerShdw blurRad="50800" dist="38100" dir="2700000">
                <a:schemeClr val="bg1">
                  <a:alpha val="43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1941: Nach dem Eintritt der in WK II erreichen die USA volle Produktionsauslastung &amp; Beschäftigung</a:t>
              </a:r>
              <a:endParaRPr lang="de-DE" sz="1400" dirty="0">
                <a:solidFill>
                  <a:srgbClr val="660032"/>
                </a:solidFill>
              </a:endParaRPr>
            </a:p>
          </p:txBody>
        </p:sp>
        <p:cxnSp>
          <p:nvCxnSpPr>
            <p:cNvPr id="82" name="Gerade Verbindung mit Pfeil 81"/>
            <p:cNvCxnSpPr>
              <a:endCxn id="81" idx="2"/>
            </p:cNvCxnSpPr>
            <p:nvPr/>
          </p:nvCxnSpPr>
          <p:spPr>
            <a:xfrm rot="10800000">
              <a:off x="4190509" y="385973"/>
              <a:ext cx="4717547" cy="1602635"/>
            </a:xfrm>
            <a:prstGeom prst="straightConnector1">
              <a:avLst/>
            </a:prstGeom>
            <a:grpFill/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8100000" sy="-23000" kx="800400" algn="br">
                <a:srgbClr val="000000">
                  <a:alpha val="1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 &amp; Beurteilung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9"/>
            <a:ext cx="8229600" cy="146568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 smtClean="0"/>
              <a:t>New Deal kann wirtschaftliche &amp; soziale Not der Great Depression lindern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de-DE" sz="1600" dirty="0" smtClean="0"/>
              <a:t>beachte jedoch: volle Produktionsauslastung &amp; Vollbeschäftigung werden erst mit dem staatl. induzierten Nachfrageanstieg im Zweiten Weltkrieg erreicht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Erfolg &amp; Wirkung des New Deal werden kontrovers beurteilt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57199" y="4864100"/>
            <a:ext cx="8229600" cy="149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Deal stellt den Grundpfeiler des amerikanischen Sozialstaats dar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Etablierung staatlicher Wirtschaftsinterventionen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660032"/>
              </a:buClr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3C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Nach desolater Situation gewinnt die US-Gesellschaft wieder Selbstwert, Orientierung &amp; Hoffnung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7" y="2438400"/>
            <a:ext cx="3548372" cy="2290632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99" y="2438400"/>
            <a:ext cx="3530601" cy="2269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Macintosh PowerPoint</Application>
  <PresentationFormat>Bildschirmpräsentation (4:3)</PresentationFormat>
  <Paragraphs>88</Paragraphs>
  <Slides>7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Geschichte in fünf Der New Deal (1933 – 1938)</vt:lpstr>
      <vt:lpstr>Überblick</vt:lpstr>
      <vt:lpstr>The Great Depression</vt:lpstr>
      <vt:lpstr>Der New Deal</vt:lpstr>
      <vt:lpstr>Entwicklung ab 1938</vt:lpstr>
      <vt:lpstr>Folgen &amp; Beurteilung</vt:lpstr>
      <vt:lpstr>Folie 7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241</cp:revision>
  <dcterms:created xsi:type="dcterms:W3CDTF">2015-02-24T23:48:29Z</dcterms:created>
  <dcterms:modified xsi:type="dcterms:W3CDTF">2015-02-24T23:49:12Z</dcterms:modified>
</cp:coreProperties>
</file>