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66" r:id="rId3"/>
    <p:sldId id="477" r:id="rId4"/>
    <p:sldId id="475" r:id="rId5"/>
    <p:sldId id="476" r:id="rId6"/>
    <p:sldId id="470" r:id="rId7"/>
    <p:sldId id="478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41428"/>
    <a:srgbClr val="280028"/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7774" autoAdjust="0"/>
  </p:normalViewPr>
  <p:slideViewPr>
    <p:cSldViewPr snapToGrid="0" snapToObjects="1">
      <p:cViewPr>
        <p:scale>
          <a:sx n="100" d="100"/>
          <a:sy n="100" d="100"/>
        </p:scale>
        <p:origin x="-58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978559"/>
            <a:ext cx="8712200" cy="22632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Britisch-Amerikanischer Krieg</a:t>
            </a:r>
            <a:br>
              <a:rPr lang="de-DE" dirty="0" smtClean="0"/>
            </a:br>
            <a:r>
              <a:rPr lang="de-DE" dirty="0" smtClean="0"/>
              <a:t>(1812 – 1815)</a:t>
            </a:r>
            <a:endParaRPr lang="de-DE" sz="2000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26679"/>
            <a:ext cx="5017912" cy="2329671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dirty="0" smtClean="0"/>
              <a:t>18. Juni 1812 – 18. Feb. 1815</a:t>
            </a:r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Nordamerika</a:t>
            </a:r>
          </a:p>
          <a:p>
            <a:r>
              <a:rPr lang="de-DE" dirty="0" smtClean="0"/>
              <a:t>Beginn</a:t>
            </a:r>
          </a:p>
          <a:p>
            <a:pPr lvl="1"/>
            <a:r>
              <a:rPr lang="de-DE" dirty="0" smtClean="0"/>
              <a:t>Kriegserklärung der USA an das Vereinigte Königreich</a:t>
            </a:r>
          </a:p>
          <a:p>
            <a:r>
              <a:rPr lang="de-DE" dirty="0" smtClean="0"/>
              <a:t>Ende</a:t>
            </a:r>
          </a:p>
          <a:p>
            <a:pPr lvl="1"/>
            <a:r>
              <a:rPr lang="de-DE" dirty="0" smtClean="0"/>
              <a:t>Ratifizierung des Vertrags von Gent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65900" y="6356350"/>
            <a:ext cx="2133600" cy="304019"/>
          </a:xfrm>
        </p:spPr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876976" y="1085850"/>
            <a:ext cx="2822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Beteiligten:</a:t>
            </a:r>
          </a:p>
        </p:txBody>
      </p:sp>
      <p:pic>
        <p:nvPicPr>
          <p:cNvPr id="21" name="Bild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882649"/>
            <a:ext cx="5111987" cy="3144029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976" y="1564104"/>
            <a:ext cx="1596192" cy="798096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976" y="3456610"/>
            <a:ext cx="1596192" cy="1140137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5876976" y="2404646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143C78"/>
                </a:solidFill>
              </a:rPr>
              <a:t>Vereinigtes Königreich &amp;</a:t>
            </a:r>
          </a:p>
          <a:p>
            <a:r>
              <a:rPr lang="de-DE" sz="1600" dirty="0" smtClean="0">
                <a:solidFill>
                  <a:srgbClr val="143C78"/>
                </a:solidFill>
              </a:rPr>
              <a:t>kanadische Milizen</a:t>
            </a:r>
          </a:p>
          <a:p>
            <a:r>
              <a:rPr lang="de-DE" sz="1200" dirty="0" smtClean="0">
                <a:solidFill>
                  <a:srgbClr val="143C78"/>
                </a:solidFill>
              </a:rPr>
              <a:t>mit</a:t>
            </a:r>
            <a:r>
              <a:rPr lang="de-DE" sz="1600" dirty="0" smtClean="0">
                <a:solidFill>
                  <a:srgbClr val="143C78"/>
                </a:solidFill>
              </a:rPr>
              <a:t> verbündeten Indianern</a:t>
            </a:r>
            <a:endParaRPr lang="de-DE" sz="1600" dirty="0">
              <a:solidFill>
                <a:srgbClr val="143C78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876976" y="4596747"/>
            <a:ext cx="2552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143C78"/>
                </a:solidFill>
              </a:rPr>
              <a:t>Vereinigte Staaten von Amerika</a:t>
            </a:r>
            <a:endParaRPr lang="de-DE" sz="1600" dirty="0">
              <a:solidFill>
                <a:srgbClr val="143C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9"/>
            <a:ext cx="8229600" cy="593382"/>
          </a:xfrm>
        </p:spPr>
        <p:txBody>
          <a:bodyPr>
            <a:normAutofit/>
          </a:bodyPr>
          <a:lstStyle/>
          <a:p>
            <a:r>
              <a:rPr lang="de-DE" dirty="0" smtClean="0"/>
              <a:t>Großbritannien befindet sich im Krieg mit Frankreich (Napoleonische Kriege)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400" y="1604200"/>
            <a:ext cx="3327400" cy="2142299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4314975"/>
            <a:ext cx="2403424" cy="1716731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457199" y="1566100"/>
            <a:ext cx="4902201" cy="218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Impressment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(Zwangsverpflichtung) von britischen Seeleuten auf amerikanischen Schiffen durch die Royal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Navy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Britische Perspektive: Legitimes Vorgehen, da Seeleute als Briten angesehen werden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US-Perspektive: Verletzung der Hoheitsrechte, da Seeleute als Amerikaner gelten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1" y="3746500"/>
            <a:ext cx="8229599" cy="568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Briten unterstützen Indianer im Hinblick auf Überfälle auf USA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060700" y="4413250"/>
            <a:ext cx="5626098" cy="16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US-Nationalstolz mit Verlangen nach einem „Second War of Independence“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Territoriales Expansionsstreben der USA in Richtung Westen &amp; Norden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Bild 8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99" y="1022350"/>
            <a:ext cx="8229601" cy="5043949"/>
          </a:xfrm>
          <a:prstGeom prst="rect">
            <a:avLst/>
          </a:prstGeom>
          <a:ln>
            <a:solidFill>
              <a:srgbClr val="143C78"/>
            </a:solidFill>
          </a:ln>
        </p:spPr>
      </p:pic>
      <p:grpSp>
        <p:nvGrpSpPr>
          <p:cNvPr id="211" name="Gruppierung 116"/>
          <p:cNvGrpSpPr/>
          <p:nvPr/>
        </p:nvGrpSpPr>
        <p:grpSpPr>
          <a:xfrm>
            <a:off x="2308225" y="5623161"/>
            <a:ext cx="1733550" cy="276999"/>
            <a:chOff x="4070350" y="3561433"/>
            <a:chExt cx="1733550" cy="276999"/>
          </a:xfrm>
        </p:grpSpPr>
        <p:sp>
          <p:nvSpPr>
            <p:cNvPr id="212" name="Oval 211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13" name="Textfeld 212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New Orleans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Freihandform 5"/>
          <p:cNvSpPr/>
          <p:nvPr/>
        </p:nvSpPr>
        <p:spPr>
          <a:xfrm>
            <a:off x="1123950" y="1033773"/>
            <a:ext cx="1244600" cy="2832100"/>
          </a:xfrm>
          <a:custGeom>
            <a:avLst/>
            <a:gdLst>
              <a:gd name="connsiteX0" fmla="*/ 0 w 1244600"/>
              <a:gd name="connsiteY0" fmla="*/ 0 h 2832100"/>
              <a:gd name="connsiteX1" fmla="*/ 12700 w 1244600"/>
              <a:gd name="connsiteY1" fmla="*/ 44450 h 2832100"/>
              <a:gd name="connsiteX2" fmla="*/ 101600 w 1244600"/>
              <a:gd name="connsiteY2" fmla="*/ 152400 h 2832100"/>
              <a:gd name="connsiteX3" fmla="*/ 127000 w 1244600"/>
              <a:gd name="connsiteY3" fmla="*/ 171450 h 2832100"/>
              <a:gd name="connsiteX4" fmla="*/ 304800 w 1244600"/>
              <a:gd name="connsiteY4" fmla="*/ 247650 h 2832100"/>
              <a:gd name="connsiteX5" fmla="*/ 438150 w 1244600"/>
              <a:gd name="connsiteY5" fmla="*/ 393700 h 2832100"/>
              <a:gd name="connsiteX6" fmla="*/ 584200 w 1244600"/>
              <a:gd name="connsiteY6" fmla="*/ 533400 h 2832100"/>
              <a:gd name="connsiteX7" fmla="*/ 520700 w 1244600"/>
              <a:gd name="connsiteY7" fmla="*/ 666750 h 2832100"/>
              <a:gd name="connsiteX8" fmla="*/ 552450 w 1244600"/>
              <a:gd name="connsiteY8" fmla="*/ 800100 h 2832100"/>
              <a:gd name="connsiteX9" fmla="*/ 609600 w 1244600"/>
              <a:gd name="connsiteY9" fmla="*/ 901700 h 2832100"/>
              <a:gd name="connsiteX10" fmla="*/ 647700 w 1244600"/>
              <a:gd name="connsiteY10" fmla="*/ 1009650 h 2832100"/>
              <a:gd name="connsiteX11" fmla="*/ 723900 w 1244600"/>
              <a:gd name="connsiteY11" fmla="*/ 1054100 h 2832100"/>
              <a:gd name="connsiteX12" fmla="*/ 800100 w 1244600"/>
              <a:gd name="connsiteY12" fmla="*/ 1104900 h 2832100"/>
              <a:gd name="connsiteX13" fmla="*/ 831850 w 1244600"/>
              <a:gd name="connsiteY13" fmla="*/ 1162050 h 2832100"/>
              <a:gd name="connsiteX14" fmla="*/ 946150 w 1244600"/>
              <a:gd name="connsiteY14" fmla="*/ 1238250 h 2832100"/>
              <a:gd name="connsiteX15" fmla="*/ 952500 w 1244600"/>
              <a:gd name="connsiteY15" fmla="*/ 1339850 h 2832100"/>
              <a:gd name="connsiteX16" fmla="*/ 990600 w 1244600"/>
              <a:gd name="connsiteY16" fmla="*/ 1403350 h 2832100"/>
              <a:gd name="connsiteX17" fmla="*/ 971550 w 1244600"/>
              <a:gd name="connsiteY17" fmla="*/ 1460500 h 2832100"/>
              <a:gd name="connsiteX18" fmla="*/ 971550 w 1244600"/>
              <a:gd name="connsiteY18" fmla="*/ 1511300 h 2832100"/>
              <a:gd name="connsiteX19" fmla="*/ 990600 w 1244600"/>
              <a:gd name="connsiteY19" fmla="*/ 1562100 h 2832100"/>
              <a:gd name="connsiteX20" fmla="*/ 1041400 w 1244600"/>
              <a:gd name="connsiteY20" fmla="*/ 1581150 h 2832100"/>
              <a:gd name="connsiteX21" fmla="*/ 1073150 w 1244600"/>
              <a:gd name="connsiteY21" fmla="*/ 1638300 h 2832100"/>
              <a:gd name="connsiteX22" fmla="*/ 1117600 w 1244600"/>
              <a:gd name="connsiteY22" fmla="*/ 1689100 h 2832100"/>
              <a:gd name="connsiteX23" fmla="*/ 1168400 w 1244600"/>
              <a:gd name="connsiteY23" fmla="*/ 1727200 h 2832100"/>
              <a:gd name="connsiteX24" fmla="*/ 1155700 w 1244600"/>
              <a:gd name="connsiteY24" fmla="*/ 1797050 h 2832100"/>
              <a:gd name="connsiteX25" fmla="*/ 1117600 w 1244600"/>
              <a:gd name="connsiteY25" fmla="*/ 1879600 h 2832100"/>
              <a:gd name="connsiteX26" fmla="*/ 1003300 w 1244600"/>
              <a:gd name="connsiteY26" fmla="*/ 1917700 h 2832100"/>
              <a:gd name="connsiteX27" fmla="*/ 965200 w 1244600"/>
              <a:gd name="connsiteY27" fmla="*/ 1974850 h 2832100"/>
              <a:gd name="connsiteX28" fmla="*/ 990600 w 1244600"/>
              <a:gd name="connsiteY28" fmla="*/ 2044700 h 2832100"/>
              <a:gd name="connsiteX29" fmla="*/ 958850 w 1244600"/>
              <a:gd name="connsiteY29" fmla="*/ 2120900 h 2832100"/>
              <a:gd name="connsiteX30" fmla="*/ 920750 w 1244600"/>
              <a:gd name="connsiteY30" fmla="*/ 2146300 h 2832100"/>
              <a:gd name="connsiteX31" fmla="*/ 895350 w 1244600"/>
              <a:gd name="connsiteY31" fmla="*/ 2209800 h 2832100"/>
              <a:gd name="connsiteX32" fmla="*/ 895350 w 1244600"/>
              <a:gd name="connsiteY32" fmla="*/ 2273300 h 2832100"/>
              <a:gd name="connsiteX33" fmla="*/ 920750 w 1244600"/>
              <a:gd name="connsiteY33" fmla="*/ 2381250 h 2832100"/>
              <a:gd name="connsiteX34" fmla="*/ 1035050 w 1244600"/>
              <a:gd name="connsiteY34" fmla="*/ 2482850 h 2832100"/>
              <a:gd name="connsiteX35" fmla="*/ 1117600 w 1244600"/>
              <a:gd name="connsiteY35" fmla="*/ 2571750 h 2832100"/>
              <a:gd name="connsiteX36" fmla="*/ 1174750 w 1244600"/>
              <a:gd name="connsiteY36" fmla="*/ 2578100 h 2832100"/>
              <a:gd name="connsiteX37" fmla="*/ 1155700 w 1244600"/>
              <a:gd name="connsiteY37" fmla="*/ 2641600 h 2832100"/>
              <a:gd name="connsiteX38" fmla="*/ 1123950 w 1244600"/>
              <a:gd name="connsiteY38" fmla="*/ 2736850 h 2832100"/>
              <a:gd name="connsiteX39" fmla="*/ 1123950 w 1244600"/>
              <a:gd name="connsiteY39" fmla="*/ 2736850 h 2832100"/>
              <a:gd name="connsiteX40" fmla="*/ 1206500 w 1244600"/>
              <a:gd name="connsiteY40" fmla="*/ 2825750 h 2832100"/>
              <a:gd name="connsiteX41" fmla="*/ 1206500 w 1244600"/>
              <a:gd name="connsiteY41" fmla="*/ 2825750 h 2832100"/>
              <a:gd name="connsiteX42" fmla="*/ 1244600 w 1244600"/>
              <a:gd name="connsiteY42" fmla="*/ 283210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44600" h="2832100">
                <a:moveTo>
                  <a:pt x="0" y="0"/>
                </a:moveTo>
                <a:lnTo>
                  <a:pt x="12700" y="44450"/>
                </a:lnTo>
                <a:cubicBezTo>
                  <a:pt x="42333" y="80433"/>
                  <a:pt x="70416" y="117752"/>
                  <a:pt x="101600" y="152400"/>
                </a:cubicBezTo>
                <a:cubicBezTo>
                  <a:pt x="108680" y="160267"/>
                  <a:pt x="127000" y="171450"/>
                  <a:pt x="127000" y="171450"/>
                </a:cubicBezTo>
                <a:lnTo>
                  <a:pt x="304800" y="247650"/>
                </a:lnTo>
                <a:lnTo>
                  <a:pt x="438150" y="393700"/>
                </a:lnTo>
                <a:lnTo>
                  <a:pt x="584200" y="533400"/>
                </a:lnTo>
                <a:cubicBezTo>
                  <a:pt x="519753" y="662293"/>
                  <a:pt x="520700" y="613070"/>
                  <a:pt x="520700" y="666750"/>
                </a:cubicBezTo>
                <a:lnTo>
                  <a:pt x="552450" y="800100"/>
                </a:lnTo>
                <a:lnTo>
                  <a:pt x="609600" y="901700"/>
                </a:lnTo>
                <a:lnTo>
                  <a:pt x="647700" y="1009650"/>
                </a:lnTo>
                <a:cubicBezTo>
                  <a:pt x="719336" y="1055236"/>
                  <a:pt x="689952" y="1054100"/>
                  <a:pt x="723900" y="1054100"/>
                </a:cubicBezTo>
                <a:lnTo>
                  <a:pt x="800100" y="1104900"/>
                </a:lnTo>
                <a:cubicBezTo>
                  <a:pt x="832972" y="1157495"/>
                  <a:pt x="831850" y="1135731"/>
                  <a:pt x="831850" y="1162050"/>
                </a:cubicBezTo>
                <a:lnTo>
                  <a:pt x="946150" y="1238250"/>
                </a:lnTo>
                <a:lnTo>
                  <a:pt x="952500" y="1339850"/>
                </a:lnTo>
                <a:lnTo>
                  <a:pt x="990600" y="1403350"/>
                </a:lnTo>
                <a:cubicBezTo>
                  <a:pt x="970807" y="1456132"/>
                  <a:pt x="971550" y="1436065"/>
                  <a:pt x="971550" y="1460500"/>
                </a:cubicBezTo>
                <a:lnTo>
                  <a:pt x="971550" y="1511300"/>
                </a:lnTo>
                <a:cubicBezTo>
                  <a:pt x="984763" y="1564153"/>
                  <a:pt x="966796" y="1562100"/>
                  <a:pt x="990600" y="1562100"/>
                </a:cubicBezTo>
                <a:lnTo>
                  <a:pt x="1041400" y="1581150"/>
                </a:lnTo>
                <a:lnTo>
                  <a:pt x="1073150" y="1638300"/>
                </a:lnTo>
                <a:lnTo>
                  <a:pt x="1117600" y="1689100"/>
                </a:lnTo>
                <a:lnTo>
                  <a:pt x="1168400" y="1727200"/>
                </a:lnTo>
                <a:lnTo>
                  <a:pt x="1155700" y="1797050"/>
                </a:lnTo>
                <a:lnTo>
                  <a:pt x="1117600" y="1879600"/>
                </a:lnTo>
                <a:lnTo>
                  <a:pt x="1003300" y="1917700"/>
                </a:lnTo>
                <a:lnTo>
                  <a:pt x="965200" y="1974850"/>
                </a:lnTo>
                <a:lnTo>
                  <a:pt x="990600" y="2044700"/>
                </a:lnTo>
                <a:lnTo>
                  <a:pt x="958850" y="2120900"/>
                </a:lnTo>
                <a:lnTo>
                  <a:pt x="920750" y="2146300"/>
                </a:lnTo>
                <a:cubicBezTo>
                  <a:pt x="893457" y="2200886"/>
                  <a:pt x="895350" y="2178168"/>
                  <a:pt x="895350" y="2209800"/>
                </a:cubicBezTo>
                <a:lnTo>
                  <a:pt x="895350" y="2273300"/>
                </a:lnTo>
                <a:lnTo>
                  <a:pt x="920750" y="2381250"/>
                </a:lnTo>
                <a:lnTo>
                  <a:pt x="1035050" y="2482850"/>
                </a:lnTo>
                <a:lnTo>
                  <a:pt x="1117600" y="2571750"/>
                </a:lnTo>
                <a:lnTo>
                  <a:pt x="1174750" y="2578100"/>
                </a:lnTo>
                <a:lnTo>
                  <a:pt x="1155700" y="2641600"/>
                </a:lnTo>
                <a:lnTo>
                  <a:pt x="1123950" y="2736850"/>
                </a:lnTo>
                <a:lnTo>
                  <a:pt x="1123950" y="2736850"/>
                </a:lnTo>
                <a:lnTo>
                  <a:pt x="1206500" y="2825750"/>
                </a:lnTo>
                <a:lnTo>
                  <a:pt x="1206500" y="2825750"/>
                </a:lnTo>
                <a:lnTo>
                  <a:pt x="1244600" y="283210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2000250" y="3872223"/>
            <a:ext cx="508000" cy="1670050"/>
          </a:xfrm>
          <a:custGeom>
            <a:avLst/>
            <a:gdLst>
              <a:gd name="connsiteX0" fmla="*/ 368300 w 508000"/>
              <a:gd name="connsiteY0" fmla="*/ 0 h 1670050"/>
              <a:gd name="connsiteX1" fmla="*/ 406400 w 508000"/>
              <a:gd name="connsiteY1" fmla="*/ 38100 h 1670050"/>
              <a:gd name="connsiteX2" fmla="*/ 444500 w 508000"/>
              <a:gd name="connsiteY2" fmla="*/ 95250 h 1670050"/>
              <a:gd name="connsiteX3" fmla="*/ 419100 w 508000"/>
              <a:gd name="connsiteY3" fmla="*/ 152400 h 1670050"/>
              <a:gd name="connsiteX4" fmla="*/ 450850 w 508000"/>
              <a:gd name="connsiteY4" fmla="*/ 222250 h 1670050"/>
              <a:gd name="connsiteX5" fmla="*/ 508000 w 508000"/>
              <a:gd name="connsiteY5" fmla="*/ 247650 h 1670050"/>
              <a:gd name="connsiteX6" fmla="*/ 482600 w 508000"/>
              <a:gd name="connsiteY6" fmla="*/ 317500 h 1670050"/>
              <a:gd name="connsiteX7" fmla="*/ 450850 w 508000"/>
              <a:gd name="connsiteY7" fmla="*/ 342900 h 1670050"/>
              <a:gd name="connsiteX8" fmla="*/ 412750 w 508000"/>
              <a:gd name="connsiteY8" fmla="*/ 342900 h 1670050"/>
              <a:gd name="connsiteX9" fmla="*/ 412750 w 508000"/>
              <a:gd name="connsiteY9" fmla="*/ 342900 h 1670050"/>
              <a:gd name="connsiteX10" fmla="*/ 393700 w 508000"/>
              <a:gd name="connsiteY10" fmla="*/ 400050 h 1670050"/>
              <a:gd name="connsiteX11" fmla="*/ 393700 w 508000"/>
              <a:gd name="connsiteY11" fmla="*/ 438150 h 1670050"/>
              <a:gd name="connsiteX12" fmla="*/ 393700 w 508000"/>
              <a:gd name="connsiteY12" fmla="*/ 438150 h 1670050"/>
              <a:gd name="connsiteX13" fmla="*/ 393700 w 508000"/>
              <a:gd name="connsiteY13" fmla="*/ 488950 h 1670050"/>
              <a:gd name="connsiteX14" fmla="*/ 393700 w 508000"/>
              <a:gd name="connsiteY14" fmla="*/ 488950 h 1670050"/>
              <a:gd name="connsiteX15" fmla="*/ 342900 w 508000"/>
              <a:gd name="connsiteY15" fmla="*/ 520700 h 1670050"/>
              <a:gd name="connsiteX16" fmla="*/ 342900 w 508000"/>
              <a:gd name="connsiteY16" fmla="*/ 565150 h 1670050"/>
              <a:gd name="connsiteX17" fmla="*/ 342900 w 508000"/>
              <a:gd name="connsiteY17" fmla="*/ 565150 h 1670050"/>
              <a:gd name="connsiteX18" fmla="*/ 292100 w 508000"/>
              <a:gd name="connsiteY18" fmla="*/ 622300 h 1670050"/>
              <a:gd name="connsiteX19" fmla="*/ 311150 w 508000"/>
              <a:gd name="connsiteY19" fmla="*/ 673100 h 1670050"/>
              <a:gd name="connsiteX20" fmla="*/ 273050 w 508000"/>
              <a:gd name="connsiteY20" fmla="*/ 711200 h 1670050"/>
              <a:gd name="connsiteX21" fmla="*/ 241300 w 508000"/>
              <a:gd name="connsiteY21" fmla="*/ 755650 h 1670050"/>
              <a:gd name="connsiteX22" fmla="*/ 241300 w 508000"/>
              <a:gd name="connsiteY22" fmla="*/ 755650 h 1670050"/>
              <a:gd name="connsiteX23" fmla="*/ 203200 w 508000"/>
              <a:gd name="connsiteY23" fmla="*/ 850900 h 1670050"/>
              <a:gd name="connsiteX24" fmla="*/ 152400 w 508000"/>
              <a:gd name="connsiteY24" fmla="*/ 895350 h 1670050"/>
              <a:gd name="connsiteX25" fmla="*/ 139700 w 508000"/>
              <a:gd name="connsiteY25" fmla="*/ 939800 h 1670050"/>
              <a:gd name="connsiteX26" fmla="*/ 101600 w 508000"/>
              <a:gd name="connsiteY26" fmla="*/ 977900 h 1670050"/>
              <a:gd name="connsiteX27" fmla="*/ 88900 w 508000"/>
              <a:gd name="connsiteY27" fmla="*/ 1079500 h 1670050"/>
              <a:gd name="connsiteX28" fmla="*/ 114300 w 508000"/>
              <a:gd name="connsiteY28" fmla="*/ 1136650 h 1670050"/>
              <a:gd name="connsiteX29" fmla="*/ 76200 w 508000"/>
              <a:gd name="connsiteY29" fmla="*/ 1187450 h 1670050"/>
              <a:gd name="connsiteX30" fmla="*/ 101600 w 508000"/>
              <a:gd name="connsiteY30" fmla="*/ 1244600 h 1670050"/>
              <a:gd name="connsiteX31" fmla="*/ 101600 w 508000"/>
              <a:gd name="connsiteY31" fmla="*/ 1244600 h 1670050"/>
              <a:gd name="connsiteX32" fmla="*/ 127000 w 508000"/>
              <a:gd name="connsiteY32" fmla="*/ 1327150 h 1670050"/>
              <a:gd name="connsiteX33" fmla="*/ 127000 w 508000"/>
              <a:gd name="connsiteY33" fmla="*/ 1327150 h 1670050"/>
              <a:gd name="connsiteX34" fmla="*/ 95250 w 508000"/>
              <a:gd name="connsiteY34" fmla="*/ 1390650 h 1670050"/>
              <a:gd name="connsiteX35" fmla="*/ 95250 w 508000"/>
              <a:gd name="connsiteY35" fmla="*/ 1435100 h 1670050"/>
              <a:gd name="connsiteX36" fmla="*/ 38100 w 508000"/>
              <a:gd name="connsiteY36" fmla="*/ 1511300 h 1670050"/>
              <a:gd name="connsiteX37" fmla="*/ 38100 w 508000"/>
              <a:gd name="connsiteY37" fmla="*/ 1562100 h 1670050"/>
              <a:gd name="connsiteX38" fmla="*/ 12700 w 508000"/>
              <a:gd name="connsiteY38" fmla="*/ 1600200 h 1670050"/>
              <a:gd name="connsiteX39" fmla="*/ 0 w 508000"/>
              <a:gd name="connsiteY39" fmla="*/ 1670050 h 167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08000" h="1670050">
                <a:moveTo>
                  <a:pt x="368300" y="0"/>
                </a:moveTo>
                <a:lnTo>
                  <a:pt x="406400" y="38100"/>
                </a:lnTo>
                <a:lnTo>
                  <a:pt x="444500" y="95250"/>
                </a:lnTo>
                <a:lnTo>
                  <a:pt x="419100" y="152400"/>
                </a:lnTo>
                <a:lnTo>
                  <a:pt x="450850" y="222250"/>
                </a:lnTo>
                <a:lnTo>
                  <a:pt x="508000" y="247650"/>
                </a:lnTo>
                <a:lnTo>
                  <a:pt x="482600" y="317500"/>
                </a:lnTo>
                <a:lnTo>
                  <a:pt x="450850" y="342900"/>
                </a:lnTo>
                <a:lnTo>
                  <a:pt x="412750" y="342900"/>
                </a:lnTo>
                <a:lnTo>
                  <a:pt x="412750" y="342900"/>
                </a:lnTo>
                <a:lnTo>
                  <a:pt x="393700" y="400050"/>
                </a:lnTo>
                <a:lnTo>
                  <a:pt x="393700" y="438150"/>
                </a:lnTo>
                <a:lnTo>
                  <a:pt x="393700" y="438150"/>
                </a:lnTo>
                <a:lnTo>
                  <a:pt x="393700" y="488950"/>
                </a:lnTo>
                <a:lnTo>
                  <a:pt x="393700" y="488950"/>
                </a:lnTo>
                <a:lnTo>
                  <a:pt x="342900" y="520700"/>
                </a:lnTo>
                <a:lnTo>
                  <a:pt x="342900" y="565150"/>
                </a:lnTo>
                <a:lnTo>
                  <a:pt x="342900" y="565150"/>
                </a:lnTo>
                <a:lnTo>
                  <a:pt x="292100" y="622300"/>
                </a:lnTo>
                <a:lnTo>
                  <a:pt x="311150" y="673100"/>
                </a:lnTo>
                <a:lnTo>
                  <a:pt x="273050" y="711200"/>
                </a:lnTo>
                <a:lnTo>
                  <a:pt x="241300" y="755650"/>
                </a:lnTo>
                <a:lnTo>
                  <a:pt x="241300" y="755650"/>
                </a:lnTo>
                <a:lnTo>
                  <a:pt x="203200" y="850900"/>
                </a:lnTo>
                <a:lnTo>
                  <a:pt x="152400" y="895350"/>
                </a:lnTo>
                <a:lnTo>
                  <a:pt x="139700" y="939800"/>
                </a:lnTo>
                <a:lnTo>
                  <a:pt x="101600" y="977900"/>
                </a:lnTo>
                <a:cubicBezTo>
                  <a:pt x="88301" y="1070991"/>
                  <a:pt x="88900" y="1036866"/>
                  <a:pt x="88900" y="1079500"/>
                </a:cubicBezTo>
                <a:lnTo>
                  <a:pt x="114300" y="1136650"/>
                </a:lnTo>
                <a:lnTo>
                  <a:pt x="76200" y="1187450"/>
                </a:lnTo>
                <a:cubicBezTo>
                  <a:pt x="102547" y="1240143"/>
                  <a:pt x="101600" y="1219318"/>
                  <a:pt x="101600" y="1244600"/>
                </a:cubicBezTo>
                <a:lnTo>
                  <a:pt x="101600" y="1244600"/>
                </a:lnTo>
                <a:lnTo>
                  <a:pt x="127000" y="1327150"/>
                </a:lnTo>
                <a:lnTo>
                  <a:pt x="127000" y="1327150"/>
                </a:lnTo>
                <a:lnTo>
                  <a:pt x="95250" y="1390650"/>
                </a:lnTo>
                <a:lnTo>
                  <a:pt x="95250" y="1435100"/>
                </a:lnTo>
                <a:lnTo>
                  <a:pt x="38100" y="1511300"/>
                </a:lnTo>
                <a:lnTo>
                  <a:pt x="38100" y="1562100"/>
                </a:lnTo>
                <a:lnTo>
                  <a:pt x="12700" y="1600200"/>
                </a:lnTo>
                <a:lnTo>
                  <a:pt x="0" y="167005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>
            <a:off x="2000250" y="5548623"/>
            <a:ext cx="2025650" cy="146050"/>
          </a:xfrm>
          <a:custGeom>
            <a:avLst/>
            <a:gdLst>
              <a:gd name="connsiteX0" fmla="*/ 0 w 2051050"/>
              <a:gd name="connsiteY0" fmla="*/ 0 h 146050"/>
              <a:gd name="connsiteX1" fmla="*/ 1333500 w 2051050"/>
              <a:gd name="connsiteY1" fmla="*/ 0 h 146050"/>
              <a:gd name="connsiteX2" fmla="*/ 1358900 w 2051050"/>
              <a:gd name="connsiteY2" fmla="*/ 63500 h 146050"/>
              <a:gd name="connsiteX3" fmla="*/ 1892300 w 2051050"/>
              <a:gd name="connsiteY3" fmla="*/ 95250 h 146050"/>
              <a:gd name="connsiteX4" fmla="*/ 1905000 w 2051050"/>
              <a:gd name="connsiteY4" fmla="*/ 146050 h 146050"/>
              <a:gd name="connsiteX5" fmla="*/ 1949450 w 2051050"/>
              <a:gd name="connsiteY5" fmla="*/ 88900 h 146050"/>
              <a:gd name="connsiteX6" fmla="*/ 2012950 w 2051050"/>
              <a:gd name="connsiteY6" fmla="*/ 88900 h 146050"/>
              <a:gd name="connsiteX7" fmla="*/ 2012950 w 2051050"/>
              <a:gd name="connsiteY7" fmla="*/ 88900 h 146050"/>
              <a:gd name="connsiteX8" fmla="*/ 2051050 w 2051050"/>
              <a:gd name="connsiteY8" fmla="*/ 825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1050" h="146050">
                <a:moveTo>
                  <a:pt x="0" y="0"/>
                </a:moveTo>
                <a:lnTo>
                  <a:pt x="1333500" y="0"/>
                </a:lnTo>
                <a:lnTo>
                  <a:pt x="1358900" y="63500"/>
                </a:lnTo>
                <a:lnTo>
                  <a:pt x="1892300" y="95250"/>
                </a:lnTo>
                <a:lnTo>
                  <a:pt x="1905000" y="146050"/>
                </a:lnTo>
                <a:lnTo>
                  <a:pt x="1949450" y="88900"/>
                </a:lnTo>
                <a:lnTo>
                  <a:pt x="2012950" y="88900"/>
                </a:lnTo>
                <a:lnTo>
                  <a:pt x="2012950" y="88900"/>
                </a:lnTo>
                <a:lnTo>
                  <a:pt x="2051050" y="8255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>
            <a:off x="2736850" y="1033773"/>
            <a:ext cx="4229100" cy="1836489"/>
          </a:xfrm>
          <a:custGeom>
            <a:avLst/>
            <a:gdLst>
              <a:gd name="connsiteX0" fmla="*/ 4229100 w 4229100"/>
              <a:gd name="connsiteY0" fmla="*/ 977900 h 1836489"/>
              <a:gd name="connsiteX1" fmla="*/ 4229100 w 4229100"/>
              <a:gd name="connsiteY1" fmla="*/ 933450 h 1836489"/>
              <a:gd name="connsiteX2" fmla="*/ 4152900 w 4229100"/>
              <a:gd name="connsiteY2" fmla="*/ 869950 h 1836489"/>
              <a:gd name="connsiteX3" fmla="*/ 4152900 w 4229100"/>
              <a:gd name="connsiteY3" fmla="*/ 869950 h 1836489"/>
              <a:gd name="connsiteX4" fmla="*/ 4114800 w 4229100"/>
              <a:gd name="connsiteY4" fmla="*/ 844550 h 1836489"/>
              <a:gd name="connsiteX5" fmla="*/ 4121150 w 4229100"/>
              <a:gd name="connsiteY5" fmla="*/ 800100 h 1836489"/>
              <a:gd name="connsiteX6" fmla="*/ 4121150 w 4229100"/>
              <a:gd name="connsiteY6" fmla="*/ 762000 h 1836489"/>
              <a:gd name="connsiteX7" fmla="*/ 4121150 w 4229100"/>
              <a:gd name="connsiteY7" fmla="*/ 762000 h 1836489"/>
              <a:gd name="connsiteX8" fmla="*/ 4051300 w 4229100"/>
              <a:gd name="connsiteY8" fmla="*/ 704850 h 1836489"/>
              <a:gd name="connsiteX9" fmla="*/ 4051300 w 4229100"/>
              <a:gd name="connsiteY9" fmla="*/ 666750 h 1836489"/>
              <a:gd name="connsiteX10" fmla="*/ 4051300 w 4229100"/>
              <a:gd name="connsiteY10" fmla="*/ 622300 h 1836489"/>
              <a:gd name="connsiteX11" fmla="*/ 4044950 w 4229100"/>
              <a:gd name="connsiteY11" fmla="*/ 304800 h 1836489"/>
              <a:gd name="connsiteX12" fmla="*/ 3949700 w 4229100"/>
              <a:gd name="connsiteY12" fmla="*/ 234950 h 1836489"/>
              <a:gd name="connsiteX13" fmla="*/ 3949700 w 4229100"/>
              <a:gd name="connsiteY13" fmla="*/ 234950 h 1836489"/>
              <a:gd name="connsiteX14" fmla="*/ 3873500 w 4229100"/>
              <a:gd name="connsiteY14" fmla="*/ 260350 h 1836489"/>
              <a:gd name="connsiteX15" fmla="*/ 3822700 w 4229100"/>
              <a:gd name="connsiteY15" fmla="*/ 292100 h 1836489"/>
              <a:gd name="connsiteX16" fmla="*/ 3797300 w 4229100"/>
              <a:gd name="connsiteY16" fmla="*/ 260350 h 1836489"/>
              <a:gd name="connsiteX17" fmla="*/ 3790950 w 4229100"/>
              <a:gd name="connsiteY17" fmla="*/ 203200 h 1836489"/>
              <a:gd name="connsiteX18" fmla="*/ 3790950 w 4229100"/>
              <a:gd name="connsiteY18" fmla="*/ 203200 h 1836489"/>
              <a:gd name="connsiteX19" fmla="*/ 3594100 w 4229100"/>
              <a:gd name="connsiteY19" fmla="*/ 425450 h 1836489"/>
              <a:gd name="connsiteX20" fmla="*/ 3594100 w 4229100"/>
              <a:gd name="connsiteY20" fmla="*/ 508000 h 1836489"/>
              <a:gd name="connsiteX21" fmla="*/ 3543300 w 4229100"/>
              <a:gd name="connsiteY21" fmla="*/ 558800 h 1836489"/>
              <a:gd name="connsiteX22" fmla="*/ 3556000 w 4229100"/>
              <a:gd name="connsiteY22" fmla="*/ 596900 h 1836489"/>
              <a:gd name="connsiteX23" fmla="*/ 3556000 w 4229100"/>
              <a:gd name="connsiteY23" fmla="*/ 654050 h 1836489"/>
              <a:gd name="connsiteX24" fmla="*/ 3530600 w 4229100"/>
              <a:gd name="connsiteY24" fmla="*/ 692150 h 1836489"/>
              <a:gd name="connsiteX25" fmla="*/ 3467100 w 4229100"/>
              <a:gd name="connsiteY25" fmla="*/ 755650 h 1836489"/>
              <a:gd name="connsiteX26" fmla="*/ 3479800 w 4229100"/>
              <a:gd name="connsiteY26" fmla="*/ 806450 h 1836489"/>
              <a:gd name="connsiteX27" fmla="*/ 3479800 w 4229100"/>
              <a:gd name="connsiteY27" fmla="*/ 806450 h 1836489"/>
              <a:gd name="connsiteX28" fmla="*/ 3435350 w 4229100"/>
              <a:gd name="connsiteY28" fmla="*/ 850900 h 1836489"/>
              <a:gd name="connsiteX29" fmla="*/ 3403600 w 4229100"/>
              <a:gd name="connsiteY29" fmla="*/ 831850 h 1836489"/>
              <a:gd name="connsiteX30" fmla="*/ 3359150 w 4229100"/>
              <a:gd name="connsiteY30" fmla="*/ 831850 h 1836489"/>
              <a:gd name="connsiteX31" fmla="*/ 3308350 w 4229100"/>
              <a:gd name="connsiteY31" fmla="*/ 831850 h 1836489"/>
              <a:gd name="connsiteX32" fmla="*/ 3054350 w 4229100"/>
              <a:gd name="connsiteY32" fmla="*/ 914400 h 1836489"/>
              <a:gd name="connsiteX33" fmla="*/ 2622550 w 4229100"/>
              <a:gd name="connsiteY33" fmla="*/ 914400 h 1836489"/>
              <a:gd name="connsiteX34" fmla="*/ 2527300 w 4229100"/>
              <a:gd name="connsiteY34" fmla="*/ 984250 h 1836489"/>
              <a:gd name="connsiteX35" fmla="*/ 2425700 w 4229100"/>
              <a:gd name="connsiteY35" fmla="*/ 1104900 h 1836489"/>
              <a:gd name="connsiteX36" fmla="*/ 2311400 w 4229100"/>
              <a:gd name="connsiteY36" fmla="*/ 1155700 h 1836489"/>
              <a:gd name="connsiteX37" fmla="*/ 2235200 w 4229100"/>
              <a:gd name="connsiteY37" fmla="*/ 1301750 h 1836489"/>
              <a:gd name="connsiteX38" fmla="*/ 1854200 w 4229100"/>
              <a:gd name="connsiteY38" fmla="*/ 1295400 h 1836489"/>
              <a:gd name="connsiteX39" fmla="*/ 1746250 w 4229100"/>
              <a:gd name="connsiteY39" fmla="*/ 1339850 h 1836489"/>
              <a:gd name="connsiteX40" fmla="*/ 1790700 w 4229100"/>
              <a:gd name="connsiteY40" fmla="*/ 1397000 h 1836489"/>
              <a:gd name="connsiteX41" fmla="*/ 1790700 w 4229100"/>
              <a:gd name="connsiteY41" fmla="*/ 1454150 h 1836489"/>
              <a:gd name="connsiteX42" fmla="*/ 1797050 w 4229100"/>
              <a:gd name="connsiteY42" fmla="*/ 1511300 h 1836489"/>
              <a:gd name="connsiteX43" fmla="*/ 1612900 w 4229100"/>
              <a:gd name="connsiteY43" fmla="*/ 1619250 h 1836489"/>
              <a:gd name="connsiteX44" fmla="*/ 1339850 w 4229100"/>
              <a:gd name="connsiteY44" fmla="*/ 1695450 h 1836489"/>
              <a:gd name="connsiteX45" fmla="*/ 1168400 w 4229100"/>
              <a:gd name="connsiteY45" fmla="*/ 1797050 h 1836489"/>
              <a:gd name="connsiteX46" fmla="*/ 1041400 w 4229100"/>
              <a:gd name="connsiteY46" fmla="*/ 1835150 h 1836489"/>
              <a:gd name="connsiteX47" fmla="*/ 984250 w 4229100"/>
              <a:gd name="connsiteY47" fmla="*/ 1803400 h 1836489"/>
              <a:gd name="connsiteX48" fmla="*/ 965200 w 4229100"/>
              <a:gd name="connsiteY48" fmla="*/ 1739900 h 1836489"/>
              <a:gd name="connsiteX49" fmla="*/ 977900 w 4229100"/>
              <a:gd name="connsiteY49" fmla="*/ 1676400 h 1836489"/>
              <a:gd name="connsiteX50" fmla="*/ 1035050 w 4229100"/>
              <a:gd name="connsiteY50" fmla="*/ 1625600 h 1836489"/>
              <a:gd name="connsiteX51" fmla="*/ 1060450 w 4229100"/>
              <a:gd name="connsiteY51" fmla="*/ 1574800 h 1836489"/>
              <a:gd name="connsiteX52" fmla="*/ 1098550 w 4229100"/>
              <a:gd name="connsiteY52" fmla="*/ 1517650 h 1836489"/>
              <a:gd name="connsiteX53" fmla="*/ 1168400 w 4229100"/>
              <a:gd name="connsiteY53" fmla="*/ 1320800 h 1836489"/>
              <a:gd name="connsiteX54" fmla="*/ 1085850 w 4229100"/>
              <a:gd name="connsiteY54" fmla="*/ 812800 h 1836489"/>
              <a:gd name="connsiteX55" fmla="*/ 876300 w 4229100"/>
              <a:gd name="connsiteY55" fmla="*/ 679450 h 1836489"/>
              <a:gd name="connsiteX56" fmla="*/ 908050 w 4229100"/>
              <a:gd name="connsiteY56" fmla="*/ 628650 h 1836489"/>
              <a:gd name="connsiteX57" fmla="*/ 876300 w 4229100"/>
              <a:gd name="connsiteY57" fmla="*/ 596900 h 1836489"/>
              <a:gd name="connsiteX58" fmla="*/ 831850 w 4229100"/>
              <a:gd name="connsiteY58" fmla="*/ 584200 h 1836489"/>
              <a:gd name="connsiteX59" fmla="*/ 793750 w 4229100"/>
              <a:gd name="connsiteY59" fmla="*/ 609600 h 1836489"/>
              <a:gd name="connsiteX60" fmla="*/ 749300 w 4229100"/>
              <a:gd name="connsiteY60" fmla="*/ 552450 h 1836489"/>
              <a:gd name="connsiteX61" fmla="*/ 749300 w 4229100"/>
              <a:gd name="connsiteY61" fmla="*/ 476250 h 1836489"/>
              <a:gd name="connsiteX62" fmla="*/ 666750 w 4229100"/>
              <a:gd name="connsiteY62" fmla="*/ 482600 h 1836489"/>
              <a:gd name="connsiteX63" fmla="*/ 622300 w 4229100"/>
              <a:gd name="connsiteY63" fmla="*/ 431800 h 1836489"/>
              <a:gd name="connsiteX64" fmla="*/ 615950 w 4229100"/>
              <a:gd name="connsiteY64" fmla="*/ 368300 h 1836489"/>
              <a:gd name="connsiteX65" fmla="*/ 0 w 4229100"/>
              <a:gd name="connsiteY65" fmla="*/ 0 h 183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9100" h="1836489">
                <a:moveTo>
                  <a:pt x="4229100" y="977900"/>
                </a:moveTo>
                <a:lnTo>
                  <a:pt x="4229100" y="933450"/>
                </a:lnTo>
                <a:lnTo>
                  <a:pt x="4152900" y="869950"/>
                </a:lnTo>
                <a:lnTo>
                  <a:pt x="4152900" y="869950"/>
                </a:lnTo>
                <a:lnTo>
                  <a:pt x="4114800" y="844550"/>
                </a:lnTo>
                <a:lnTo>
                  <a:pt x="4121150" y="800100"/>
                </a:lnTo>
                <a:lnTo>
                  <a:pt x="4121150" y="762000"/>
                </a:lnTo>
                <a:lnTo>
                  <a:pt x="4121150" y="762000"/>
                </a:lnTo>
                <a:lnTo>
                  <a:pt x="4051300" y="704850"/>
                </a:lnTo>
                <a:lnTo>
                  <a:pt x="4051300" y="666750"/>
                </a:lnTo>
                <a:lnTo>
                  <a:pt x="4051300" y="622300"/>
                </a:lnTo>
                <a:lnTo>
                  <a:pt x="4044950" y="304800"/>
                </a:lnTo>
                <a:lnTo>
                  <a:pt x="3949700" y="234950"/>
                </a:lnTo>
                <a:lnTo>
                  <a:pt x="3949700" y="234950"/>
                </a:lnTo>
                <a:lnTo>
                  <a:pt x="3873500" y="260350"/>
                </a:lnTo>
                <a:lnTo>
                  <a:pt x="3822700" y="292100"/>
                </a:lnTo>
                <a:lnTo>
                  <a:pt x="3797300" y="260350"/>
                </a:lnTo>
                <a:lnTo>
                  <a:pt x="3790950" y="203200"/>
                </a:lnTo>
                <a:lnTo>
                  <a:pt x="3790950" y="203200"/>
                </a:lnTo>
                <a:lnTo>
                  <a:pt x="3594100" y="425450"/>
                </a:lnTo>
                <a:lnTo>
                  <a:pt x="3594100" y="508000"/>
                </a:lnTo>
                <a:lnTo>
                  <a:pt x="3543300" y="558800"/>
                </a:lnTo>
                <a:lnTo>
                  <a:pt x="3556000" y="596900"/>
                </a:lnTo>
                <a:lnTo>
                  <a:pt x="3556000" y="654050"/>
                </a:lnTo>
                <a:lnTo>
                  <a:pt x="3530600" y="692150"/>
                </a:lnTo>
                <a:lnTo>
                  <a:pt x="3467100" y="755650"/>
                </a:lnTo>
                <a:lnTo>
                  <a:pt x="3479800" y="806450"/>
                </a:lnTo>
                <a:lnTo>
                  <a:pt x="3479800" y="806450"/>
                </a:lnTo>
                <a:cubicBezTo>
                  <a:pt x="3440322" y="852507"/>
                  <a:pt x="3461215" y="850900"/>
                  <a:pt x="3435350" y="850900"/>
                </a:cubicBezTo>
                <a:lnTo>
                  <a:pt x="3403600" y="831850"/>
                </a:lnTo>
                <a:lnTo>
                  <a:pt x="3359150" y="831850"/>
                </a:lnTo>
                <a:lnTo>
                  <a:pt x="3308350" y="831850"/>
                </a:lnTo>
                <a:cubicBezTo>
                  <a:pt x="3260541" y="987230"/>
                  <a:pt x="3311740" y="914400"/>
                  <a:pt x="3054350" y="914400"/>
                </a:cubicBezTo>
                <a:lnTo>
                  <a:pt x="2622550" y="914400"/>
                </a:lnTo>
                <a:cubicBezTo>
                  <a:pt x="2525539" y="979074"/>
                  <a:pt x="2527300" y="939741"/>
                  <a:pt x="2527300" y="984250"/>
                </a:cubicBezTo>
                <a:lnTo>
                  <a:pt x="2425700" y="1104900"/>
                </a:lnTo>
                <a:lnTo>
                  <a:pt x="2311400" y="1155700"/>
                </a:lnTo>
                <a:cubicBezTo>
                  <a:pt x="2251936" y="1307663"/>
                  <a:pt x="2306528" y="1301750"/>
                  <a:pt x="2235200" y="1301750"/>
                </a:cubicBezTo>
                <a:lnTo>
                  <a:pt x="1854200" y="1295400"/>
                </a:lnTo>
                <a:lnTo>
                  <a:pt x="1746250" y="1339850"/>
                </a:lnTo>
                <a:lnTo>
                  <a:pt x="1790700" y="1397000"/>
                </a:lnTo>
                <a:lnTo>
                  <a:pt x="1790700" y="1454150"/>
                </a:lnTo>
                <a:lnTo>
                  <a:pt x="1797050" y="1511300"/>
                </a:lnTo>
                <a:lnTo>
                  <a:pt x="1612900" y="1619250"/>
                </a:lnTo>
                <a:lnTo>
                  <a:pt x="1339850" y="1695450"/>
                </a:lnTo>
                <a:lnTo>
                  <a:pt x="1168400" y="1797050"/>
                </a:lnTo>
                <a:cubicBezTo>
                  <a:pt x="1050084" y="1836489"/>
                  <a:pt x="1094261" y="1835150"/>
                  <a:pt x="1041400" y="1835150"/>
                </a:cubicBezTo>
                <a:lnTo>
                  <a:pt x="984250" y="1803400"/>
                </a:lnTo>
                <a:lnTo>
                  <a:pt x="965200" y="1739900"/>
                </a:lnTo>
                <a:lnTo>
                  <a:pt x="977900" y="1676400"/>
                </a:lnTo>
                <a:lnTo>
                  <a:pt x="1035050" y="1625600"/>
                </a:lnTo>
                <a:lnTo>
                  <a:pt x="1060450" y="1574800"/>
                </a:lnTo>
                <a:lnTo>
                  <a:pt x="1098550" y="1517650"/>
                </a:lnTo>
                <a:lnTo>
                  <a:pt x="1168400" y="1320800"/>
                </a:lnTo>
                <a:lnTo>
                  <a:pt x="1085850" y="812800"/>
                </a:lnTo>
                <a:lnTo>
                  <a:pt x="876300" y="679450"/>
                </a:lnTo>
                <a:lnTo>
                  <a:pt x="908050" y="628650"/>
                </a:lnTo>
                <a:lnTo>
                  <a:pt x="876300" y="596900"/>
                </a:lnTo>
                <a:lnTo>
                  <a:pt x="831850" y="584200"/>
                </a:lnTo>
                <a:lnTo>
                  <a:pt x="793750" y="609600"/>
                </a:lnTo>
                <a:lnTo>
                  <a:pt x="749300" y="552450"/>
                </a:lnTo>
                <a:lnTo>
                  <a:pt x="749300" y="476250"/>
                </a:lnTo>
                <a:lnTo>
                  <a:pt x="666750" y="482600"/>
                </a:lnTo>
                <a:lnTo>
                  <a:pt x="622300" y="431800"/>
                </a:lnTo>
                <a:lnTo>
                  <a:pt x="615950" y="368300"/>
                </a:lnTo>
                <a:lnTo>
                  <a:pt x="0" y="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3206750" y="4583423"/>
            <a:ext cx="952500" cy="939800"/>
          </a:xfrm>
          <a:custGeom>
            <a:avLst/>
            <a:gdLst>
              <a:gd name="connsiteX0" fmla="*/ 95250 w 952500"/>
              <a:gd name="connsiteY0" fmla="*/ 939800 h 939800"/>
              <a:gd name="connsiteX1" fmla="*/ 95250 w 952500"/>
              <a:gd name="connsiteY1" fmla="*/ 939800 h 939800"/>
              <a:gd name="connsiteX2" fmla="*/ 107950 w 952500"/>
              <a:gd name="connsiteY2" fmla="*/ 831850 h 939800"/>
              <a:gd name="connsiteX3" fmla="*/ 82550 w 952500"/>
              <a:gd name="connsiteY3" fmla="*/ 723900 h 939800"/>
              <a:gd name="connsiteX4" fmla="*/ 127000 w 952500"/>
              <a:gd name="connsiteY4" fmla="*/ 673100 h 939800"/>
              <a:gd name="connsiteX5" fmla="*/ 127000 w 952500"/>
              <a:gd name="connsiteY5" fmla="*/ 673100 h 939800"/>
              <a:gd name="connsiteX6" fmla="*/ 101600 w 952500"/>
              <a:gd name="connsiteY6" fmla="*/ 590550 h 939800"/>
              <a:gd name="connsiteX7" fmla="*/ 0 w 952500"/>
              <a:gd name="connsiteY7" fmla="*/ 0 h 939800"/>
              <a:gd name="connsiteX8" fmla="*/ 514350 w 952500"/>
              <a:gd name="connsiteY8" fmla="*/ 0 h 939800"/>
              <a:gd name="connsiteX9" fmla="*/ 463550 w 952500"/>
              <a:gd name="connsiteY9" fmla="*/ 44450 h 939800"/>
              <a:gd name="connsiteX10" fmla="*/ 463550 w 952500"/>
              <a:gd name="connsiteY10" fmla="*/ 82550 h 939800"/>
              <a:gd name="connsiteX11" fmla="*/ 508000 w 952500"/>
              <a:gd name="connsiteY11" fmla="*/ 127000 h 939800"/>
              <a:gd name="connsiteX12" fmla="*/ 577850 w 952500"/>
              <a:gd name="connsiteY12" fmla="*/ 139700 h 939800"/>
              <a:gd name="connsiteX13" fmla="*/ 577850 w 952500"/>
              <a:gd name="connsiteY13" fmla="*/ 190500 h 939800"/>
              <a:gd name="connsiteX14" fmla="*/ 635000 w 952500"/>
              <a:gd name="connsiteY14" fmla="*/ 279400 h 939800"/>
              <a:gd name="connsiteX15" fmla="*/ 679450 w 952500"/>
              <a:gd name="connsiteY15" fmla="*/ 317500 h 939800"/>
              <a:gd name="connsiteX16" fmla="*/ 704850 w 952500"/>
              <a:gd name="connsiteY16" fmla="*/ 355600 h 939800"/>
              <a:gd name="connsiteX17" fmla="*/ 742950 w 952500"/>
              <a:gd name="connsiteY17" fmla="*/ 387350 h 939800"/>
              <a:gd name="connsiteX18" fmla="*/ 742950 w 952500"/>
              <a:gd name="connsiteY18" fmla="*/ 387350 h 939800"/>
              <a:gd name="connsiteX19" fmla="*/ 825500 w 952500"/>
              <a:gd name="connsiteY19" fmla="*/ 476250 h 939800"/>
              <a:gd name="connsiteX20" fmla="*/ 857250 w 952500"/>
              <a:gd name="connsiteY20" fmla="*/ 584200 h 939800"/>
              <a:gd name="connsiteX21" fmla="*/ 895350 w 952500"/>
              <a:gd name="connsiteY21" fmla="*/ 603250 h 939800"/>
              <a:gd name="connsiteX22" fmla="*/ 908050 w 952500"/>
              <a:gd name="connsiteY22" fmla="*/ 698500 h 939800"/>
              <a:gd name="connsiteX23" fmla="*/ 952500 w 952500"/>
              <a:gd name="connsiteY23" fmla="*/ 71755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52500" h="939800">
                <a:moveTo>
                  <a:pt x="95250" y="939800"/>
                </a:moveTo>
                <a:lnTo>
                  <a:pt x="95250" y="939800"/>
                </a:lnTo>
                <a:lnTo>
                  <a:pt x="107950" y="831850"/>
                </a:lnTo>
                <a:lnTo>
                  <a:pt x="82550" y="723900"/>
                </a:lnTo>
                <a:lnTo>
                  <a:pt x="127000" y="673100"/>
                </a:lnTo>
                <a:lnTo>
                  <a:pt x="127000" y="673100"/>
                </a:lnTo>
                <a:lnTo>
                  <a:pt x="101600" y="590550"/>
                </a:lnTo>
                <a:lnTo>
                  <a:pt x="0" y="0"/>
                </a:lnTo>
                <a:lnTo>
                  <a:pt x="514350" y="0"/>
                </a:lnTo>
                <a:lnTo>
                  <a:pt x="463550" y="44450"/>
                </a:lnTo>
                <a:lnTo>
                  <a:pt x="463550" y="82550"/>
                </a:lnTo>
                <a:lnTo>
                  <a:pt x="508000" y="127000"/>
                </a:lnTo>
                <a:lnTo>
                  <a:pt x="577850" y="139700"/>
                </a:lnTo>
                <a:lnTo>
                  <a:pt x="577850" y="190500"/>
                </a:lnTo>
                <a:lnTo>
                  <a:pt x="635000" y="279400"/>
                </a:lnTo>
                <a:lnTo>
                  <a:pt x="679450" y="317500"/>
                </a:lnTo>
                <a:lnTo>
                  <a:pt x="704850" y="355600"/>
                </a:lnTo>
                <a:lnTo>
                  <a:pt x="742950" y="387350"/>
                </a:lnTo>
                <a:lnTo>
                  <a:pt x="742950" y="387350"/>
                </a:lnTo>
                <a:lnTo>
                  <a:pt x="825500" y="476250"/>
                </a:lnTo>
                <a:cubicBezTo>
                  <a:pt x="857817" y="592589"/>
                  <a:pt x="857250" y="630093"/>
                  <a:pt x="857250" y="584200"/>
                </a:cubicBezTo>
                <a:lnTo>
                  <a:pt x="895350" y="603250"/>
                </a:lnTo>
                <a:lnTo>
                  <a:pt x="908050" y="698500"/>
                </a:lnTo>
                <a:lnTo>
                  <a:pt x="952500" y="71755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 11"/>
          <p:cNvSpPr/>
          <p:nvPr/>
        </p:nvSpPr>
        <p:spPr>
          <a:xfrm>
            <a:off x="3689350" y="4532623"/>
            <a:ext cx="939800" cy="336550"/>
          </a:xfrm>
          <a:custGeom>
            <a:avLst/>
            <a:gdLst>
              <a:gd name="connsiteX0" fmla="*/ 939800 w 939800"/>
              <a:gd name="connsiteY0" fmla="*/ 336550 h 336550"/>
              <a:gd name="connsiteX1" fmla="*/ 685800 w 939800"/>
              <a:gd name="connsiteY1" fmla="*/ 69850 h 336550"/>
              <a:gd name="connsiteX2" fmla="*/ 444500 w 939800"/>
              <a:gd name="connsiteY2" fmla="*/ 57150 h 336550"/>
              <a:gd name="connsiteX3" fmla="*/ 425450 w 939800"/>
              <a:gd name="connsiteY3" fmla="*/ 6350 h 336550"/>
              <a:gd name="connsiteX4" fmla="*/ 165100 w 939800"/>
              <a:gd name="connsiteY4" fmla="*/ 0 h 336550"/>
              <a:gd name="connsiteX5" fmla="*/ 82550 w 939800"/>
              <a:gd name="connsiteY5" fmla="*/ 50800 h 336550"/>
              <a:gd name="connsiteX6" fmla="*/ 82550 w 939800"/>
              <a:gd name="connsiteY6" fmla="*/ 50800 h 336550"/>
              <a:gd name="connsiteX7" fmla="*/ 0 w 939800"/>
              <a:gd name="connsiteY7" fmla="*/ 5080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800" h="336550">
                <a:moveTo>
                  <a:pt x="939800" y="336550"/>
                </a:moveTo>
                <a:lnTo>
                  <a:pt x="685800" y="69850"/>
                </a:lnTo>
                <a:lnTo>
                  <a:pt x="444500" y="57150"/>
                </a:lnTo>
                <a:lnTo>
                  <a:pt x="425450" y="6350"/>
                </a:lnTo>
                <a:lnTo>
                  <a:pt x="165100" y="0"/>
                </a:lnTo>
                <a:lnTo>
                  <a:pt x="82550" y="50800"/>
                </a:lnTo>
                <a:lnTo>
                  <a:pt x="82550" y="50800"/>
                </a:lnTo>
                <a:lnTo>
                  <a:pt x="0" y="5080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 13"/>
          <p:cNvSpPr/>
          <p:nvPr/>
        </p:nvSpPr>
        <p:spPr>
          <a:xfrm>
            <a:off x="3448050" y="4189723"/>
            <a:ext cx="1708150" cy="387350"/>
          </a:xfrm>
          <a:custGeom>
            <a:avLst/>
            <a:gdLst>
              <a:gd name="connsiteX0" fmla="*/ 1708150 w 1708150"/>
              <a:gd name="connsiteY0" fmla="*/ 12700 h 387350"/>
              <a:gd name="connsiteX1" fmla="*/ 1651000 w 1708150"/>
              <a:gd name="connsiteY1" fmla="*/ 12700 h 387350"/>
              <a:gd name="connsiteX2" fmla="*/ 539750 w 1708150"/>
              <a:gd name="connsiteY2" fmla="*/ 0 h 387350"/>
              <a:gd name="connsiteX3" fmla="*/ 539750 w 1708150"/>
              <a:gd name="connsiteY3" fmla="*/ 44450 h 387350"/>
              <a:gd name="connsiteX4" fmla="*/ 501650 w 1708150"/>
              <a:gd name="connsiteY4" fmla="*/ 101600 h 387350"/>
              <a:gd name="connsiteX5" fmla="*/ 450850 w 1708150"/>
              <a:gd name="connsiteY5" fmla="*/ 127000 h 387350"/>
              <a:gd name="connsiteX6" fmla="*/ 406400 w 1708150"/>
              <a:gd name="connsiteY6" fmla="*/ 127000 h 387350"/>
              <a:gd name="connsiteX7" fmla="*/ 368300 w 1708150"/>
              <a:gd name="connsiteY7" fmla="*/ 152400 h 387350"/>
              <a:gd name="connsiteX8" fmla="*/ 330200 w 1708150"/>
              <a:gd name="connsiteY8" fmla="*/ 133350 h 387350"/>
              <a:gd name="connsiteX9" fmla="*/ 298450 w 1708150"/>
              <a:gd name="connsiteY9" fmla="*/ 190500 h 387350"/>
              <a:gd name="connsiteX10" fmla="*/ 241300 w 1708150"/>
              <a:gd name="connsiteY10" fmla="*/ 222250 h 387350"/>
              <a:gd name="connsiteX11" fmla="*/ 184150 w 1708150"/>
              <a:gd name="connsiteY11" fmla="*/ 241300 h 387350"/>
              <a:gd name="connsiteX12" fmla="*/ 120650 w 1708150"/>
              <a:gd name="connsiteY12" fmla="*/ 285750 h 387350"/>
              <a:gd name="connsiteX13" fmla="*/ 57150 w 1708150"/>
              <a:gd name="connsiteY13" fmla="*/ 304800 h 387350"/>
              <a:gd name="connsiteX14" fmla="*/ 12700 w 1708150"/>
              <a:gd name="connsiteY14" fmla="*/ 342900 h 387350"/>
              <a:gd name="connsiteX15" fmla="*/ 0 w 1708150"/>
              <a:gd name="connsiteY15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08150" h="387350">
                <a:moveTo>
                  <a:pt x="1708150" y="12700"/>
                </a:moveTo>
                <a:lnTo>
                  <a:pt x="1651000" y="12700"/>
                </a:lnTo>
                <a:lnTo>
                  <a:pt x="539750" y="0"/>
                </a:lnTo>
                <a:lnTo>
                  <a:pt x="539750" y="44450"/>
                </a:lnTo>
                <a:cubicBezTo>
                  <a:pt x="497160" y="87040"/>
                  <a:pt x="501650" y="64589"/>
                  <a:pt x="501650" y="101600"/>
                </a:cubicBezTo>
                <a:cubicBezTo>
                  <a:pt x="455362" y="128050"/>
                  <a:pt x="474265" y="127000"/>
                  <a:pt x="450850" y="127000"/>
                </a:cubicBezTo>
                <a:lnTo>
                  <a:pt x="406400" y="127000"/>
                </a:lnTo>
                <a:lnTo>
                  <a:pt x="368300" y="152400"/>
                </a:lnTo>
                <a:lnTo>
                  <a:pt x="330200" y="133350"/>
                </a:lnTo>
                <a:cubicBezTo>
                  <a:pt x="297328" y="185945"/>
                  <a:pt x="298450" y="164181"/>
                  <a:pt x="298450" y="190500"/>
                </a:cubicBezTo>
                <a:cubicBezTo>
                  <a:pt x="250555" y="224711"/>
                  <a:pt x="272208" y="222250"/>
                  <a:pt x="241300" y="222250"/>
                </a:cubicBezTo>
                <a:lnTo>
                  <a:pt x="184150" y="241300"/>
                </a:lnTo>
                <a:lnTo>
                  <a:pt x="120650" y="285750"/>
                </a:lnTo>
                <a:lnTo>
                  <a:pt x="57150" y="304800"/>
                </a:lnTo>
                <a:cubicBezTo>
                  <a:pt x="17553" y="344397"/>
                  <a:pt x="61383" y="340783"/>
                  <a:pt x="12700" y="342900"/>
                </a:cubicBezTo>
                <a:lnTo>
                  <a:pt x="0" y="38735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4216400" y="2792723"/>
            <a:ext cx="1041400" cy="596900"/>
          </a:xfrm>
          <a:custGeom>
            <a:avLst/>
            <a:gdLst>
              <a:gd name="connsiteX0" fmla="*/ 1041400 w 1041400"/>
              <a:gd name="connsiteY0" fmla="*/ 552450 h 596900"/>
              <a:gd name="connsiteX1" fmla="*/ 1041400 w 1041400"/>
              <a:gd name="connsiteY1" fmla="*/ 552450 h 596900"/>
              <a:gd name="connsiteX2" fmla="*/ 990600 w 1041400"/>
              <a:gd name="connsiteY2" fmla="*/ 577850 h 596900"/>
              <a:gd name="connsiteX3" fmla="*/ 939800 w 1041400"/>
              <a:gd name="connsiteY3" fmla="*/ 596900 h 596900"/>
              <a:gd name="connsiteX4" fmla="*/ 0 w 1041400"/>
              <a:gd name="connsiteY4" fmla="*/ 596900 h 596900"/>
              <a:gd name="connsiteX5" fmla="*/ 12700 w 1041400"/>
              <a:gd name="connsiteY5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400" h="596900">
                <a:moveTo>
                  <a:pt x="1041400" y="552450"/>
                </a:moveTo>
                <a:lnTo>
                  <a:pt x="1041400" y="552450"/>
                </a:lnTo>
                <a:lnTo>
                  <a:pt x="990600" y="577850"/>
                </a:lnTo>
                <a:lnTo>
                  <a:pt x="939800" y="596900"/>
                </a:lnTo>
                <a:lnTo>
                  <a:pt x="0" y="596900"/>
                </a:lnTo>
                <a:lnTo>
                  <a:pt x="1270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reihandform 15"/>
          <p:cNvSpPr/>
          <p:nvPr/>
        </p:nvSpPr>
        <p:spPr>
          <a:xfrm>
            <a:off x="4375150" y="2665723"/>
            <a:ext cx="1016000" cy="666750"/>
          </a:xfrm>
          <a:custGeom>
            <a:avLst/>
            <a:gdLst>
              <a:gd name="connsiteX0" fmla="*/ 0 w 1016000"/>
              <a:gd name="connsiteY0" fmla="*/ 0 h 666750"/>
              <a:gd name="connsiteX1" fmla="*/ 0 w 1016000"/>
              <a:gd name="connsiteY1" fmla="*/ 114300 h 666750"/>
              <a:gd name="connsiteX2" fmla="*/ 889000 w 1016000"/>
              <a:gd name="connsiteY2" fmla="*/ 107950 h 666750"/>
              <a:gd name="connsiteX3" fmla="*/ 889000 w 1016000"/>
              <a:gd name="connsiteY3" fmla="*/ 146050 h 666750"/>
              <a:gd name="connsiteX4" fmla="*/ 946150 w 1016000"/>
              <a:gd name="connsiteY4" fmla="*/ 171450 h 666750"/>
              <a:gd name="connsiteX5" fmla="*/ 946150 w 1016000"/>
              <a:gd name="connsiteY5" fmla="*/ 247650 h 666750"/>
              <a:gd name="connsiteX6" fmla="*/ 1009650 w 1016000"/>
              <a:gd name="connsiteY6" fmla="*/ 260350 h 666750"/>
              <a:gd name="connsiteX7" fmla="*/ 1009650 w 1016000"/>
              <a:gd name="connsiteY7" fmla="*/ 260350 h 666750"/>
              <a:gd name="connsiteX8" fmla="*/ 958850 w 1016000"/>
              <a:gd name="connsiteY8" fmla="*/ 381000 h 666750"/>
              <a:gd name="connsiteX9" fmla="*/ 958850 w 1016000"/>
              <a:gd name="connsiteY9" fmla="*/ 431800 h 666750"/>
              <a:gd name="connsiteX10" fmla="*/ 933450 w 1016000"/>
              <a:gd name="connsiteY10" fmla="*/ 469900 h 666750"/>
              <a:gd name="connsiteX11" fmla="*/ 971550 w 1016000"/>
              <a:gd name="connsiteY11" fmla="*/ 552450 h 666750"/>
              <a:gd name="connsiteX12" fmla="*/ 1016000 w 1016000"/>
              <a:gd name="connsiteY12" fmla="*/ 603250 h 666750"/>
              <a:gd name="connsiteX13" fmla="*/ 984250 w 1016000"/>
              <a:gd name="connsiteY13" fmla="*/ 641350 h 666750"/>
              <a:gd name="connsiteX14" fmla="*/ 946150 w 1016000"/>
              <a:gd name="connsiteY14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16000" h="666750">
                <a:moveTo>
                  <a:pt x="0" y="0"/>
                </a:moveTo>
                <a:lnTo>
                  <a:pt x="0" y="114300"/>
                </a:lnTo>
                <a:lnTo>
                  <a:pt x="889000" y="107950"/>
                </a:lnTo>
                <a:lnTo>
                  <a:pt x="889000" y="146050"/>
                </a:lnTo>
                <a:lnTo>
                  <a:pt x="946150" y="171450"/>
                </a:lnTo>
                <a:lnTo>
                  <a:pt x="946150" y="247650"/>
                </a:lnTo>
                <a:lnTo>
                  <a:pt x="1009650" y="260350"/>
                </a:lnTo>
                <a:lnTo>
                  <a:pt x="1009650" y="260350"/>
                </a:lnTo>
                <a:cubicBezTo>
                  <a:pt x="957990" y="376584"/>
                  <a:pt x="958850" y="332957"/>
                  <a:pt x="958850" y="381000"/>
                </a:cubicBezTo>
                <a:lnTo>
                  <a:pt x="958850" y="431800"/>
                </a:lnTo>
                <a:lnTo>
                  <a:pt x="933450" y="469900"/>
                </a:lnTo>
                <a:lnTo>
                  <a:pt x="971550" y="552450"/>
                </a:lnTo>
                <a:lnTo>
                  <a:pt x="1016000" y="603250"/>
                </a:lnTo>
                <a:lnTo>
                  <a:pt x="984250" y="641350"/>
                </a:lnTo>
                <a:lnTo>
                  <a:pt x="946150" y="66675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 16"/>
          <p:cNvSpPr/>
          <p:nvPr/>
        </p:nvSpPr>
        <p:spPr>
          <a:xfrm>
            <a:off x="5384800" y="2932423"/>
            <a:ext cx="184150" cy="228600"/>
          </a:xfrm>
          <a:custGeom>
            <a:avLst/>
            <a:gdLst>
              <a:gd name="connsiteX0" fmla="*/ 0 w 184150"/>
              <a:gd name="connsiteY0" fmla="*/ 0 h 228600"/>
              <a:gd name="connsiteX1" fmla="*/ 184150 w 184150"/>
              <a:gd name="connsiteY1" fmla="*/ 120650 h 228600"/>
              <a:gd name="connsiteX2" fmla="*/ 127000 w 184150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150" h="228600">
                <a:moveTo>
                  <a:pt x="0" y="0"/>
                </a:moveTo>
                <a:lnTo>
                  <a:pt x="184150" y="120650"/>
                </a:lnTo>
                <a:lnTo>
                  <a:pt x="127000" y="22860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 17"/>
          <p:cNvSpPr/>
          <p:nvPr/>
        </p:nvSpPr>
        <p:spPr>
          <a:xfrm>
            <a:off x="5626100" y="1946056"/>
            <a:ext cx="71967" cy="1079500"/>
          </a:xfrm>
          <a:custGeom>
            <a:avLst/>
            <a:gdLst>
              <a:gd name="connsiteX0" fmla="*/ 0 w 71967"/>
              <a:gd name="connsiteY0" fmla="*/ 1079500 h 1079500"/>
              <a:gd name="connsiteX1" fmla="*/ 12700 w 71967"/>
              <a:gd name="connsiteY1" fmla="*/ 1024467 h 1079500"/>
              <a:gd name="connsiteX2" fmla="*/ 12700 w 71967"/>
              <a:gd name="connsiteY2" fmla="*/ 982134 h 1079500"/>
              <a:gd name="connsiteX3" fmla="*/ 21167 w 71967"/>
              <a:gd name="connsiteY3" fmla="*/ 838200 h 1079500"/>
              <a:gd name="connsiteX4" fmla="*/ 38100 w 71967"/>
              <a:gd name="connsiteY4" fmla="*/ 757767 h 1079500"/>
              <a:gd name="connsiteX5" fmla="*/ 63500 w 71967"/>
              <a:gd name="connsiteY5" fmla="*/ 618067 h 1079500"/>
              <a:gd name="connsiteX6" fmla="*/ 71967 w 71967"/>
              <a:gd name="connsiteY6" fmla="*/ 419100 h 1079500"/>
              <a:gd name="connsiteX7" fmla="*/ 63500 w 71967"/>
              <a:gd name="connsiteY7" fmla="*/ 393700 h 1079500"/>
              <a:gd name="connsiteX8" fmla="*/ 33867 w 71967"/>
              <a:gd name="connsiteY8" fmla="*/ 393700 h 1079500"/>
              <a:gd name="connsiteX9" fmla="*/ 38100 w 71967"/>
              <a:gd name="connsiteY9" fmla="*/ 342900 h 1079500"/>
              <a:gd name="connsiteX10" fmla="*/ 21167 w 71967"/>
              <a:gd name="connsiteY10" fmla="*/ 258234 h 1079500"/>
              <a:gd name="connsiteX11" fmla="*/ 55033 w 71967"/>
              <a:gd name="connsiteY11" fmla="*/ 203200 h 1079500"/>
              <a:gd name="connsiteX12" fmla="*/ 46567 w 71967"/>
              <a:gd name="connsiteY12" fmla="*/ 131234 h 1079500"/>
              <a:gd name="connsiteX13" fmla="*/ 29633 w 71967"/>
              <a:gd name="connsiteY13" fmla="*/ 97367 h 1079500"/>
              <a:gd name="connsiteX14" fmla="*/ 46567 w 71967"/>
              <a:gd name="connsiteY14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967" h="1079500">
                <a:moveTo>
                  <a:pt x="0" y="1079500"/>
                </a:moveTo>
                <a:cubicBezTo>
                  <a:pt x="13443" y="1030211"/>
                  <a:pt x="12700" y="1049023"/>
                  <a:pt x="12700" y="1024467"/>
                </a:cubicBezTo>
                <a:lnTo>
                  <a:pt x="12700" y="982134"/>
                </a:lnTo>
                <a:lnTo>
                  <a:pt x="21167" y="838200"/>
                </a:lnTo>
                <a:lnTo>
                  <a:pt x="38100" y="757767"/>
                </a:lnTo>
                <a:lnTo>
                  <a:pt x="63500" y="618067"/>
                </a:lnTo>
                <a:lnTo>
                  <a:pt x="71967" y="419100"/>
                </a:lnTo>
                <a:lnTo>
                  <a:pt x="63500" y="393700"/>
                </a:lnTo>
                <a:lnTo>
                  <a:pt x="33867" y="393700"/>
                </a:lnTo>
                <a:lnTo>
                  <a:pt x="38100" y="342900"/>
                </a:lnTo>
                <a:lnTo>
                  <a:pt x="21167" y="258234"/>
                </a:lnTo>
                <a:lnTo>
                  <a:pt x="55033" y="203200"/>
                </a:lnTo>
                <a:lnTo>
                  <a:pt x="46567" y="131234"/>
                </a:lnTo>
                <a:lnTo>
                  <a:pt x="29633" y="97367"/>
                </a:lnTo>
                <a:lnTo>
                  <a:pt x="46567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 18"/>
          <p:cNvSpPr/>
          <p:nvPr/>
        </p:nvSpPr>
        <p:spPr>
          <a:xfrm>
            <a:off x="5655733" y="2767323"/>
            <a:ext cx="334434" cy="198967"/>
          </a:xfrm>
          <a:custGeom>
            <a:avLst/>
            <a:gdLst>
              <a:gd name="connsiteX0" fmla="*/ 0 w 334434"/>
              <a:gd name="connsiteY0" fmla="*/ 0 h 198967"/>
              <a:gd name="connsiteX1" fmla="*/ 325967 w 334434"/>
              <a:gd name="connsiteY1" fmla="*/ 16933 h 198967"/>
              <a:gd name="connsiteX2" fmla="*/ 334434 w 334434"/>
              <a:gd name="connsiteY2" fmla="*/ 148167 h 198967"/>
              <a:gd name="connsiteX3" fmla="*/ 313267 w 334434"/>
              <a:gd name="connsiteY3" fmla="*/ 198967 h 19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434" h="198967">
                <a:moveTo>
                  <a:pt x="0" y="0"/>
                </a:moveTo>
                <a:lnTo>
                  <a:pt x="325967" y="16933"/>
                </a:lnTo>
                <a:lnTo>
                  <a:pt x="334434" y="148167"/>
                </a:lnTo>
                <a:lnTo>
                  <a:pt x="313267" y="198967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 19"/>
          <p:cNvSpPr/>
          <p:nvPr/>
        </p:nvSpPr>
        <p:spPr>
          <a:xfrm>
            <a:off x="5977467" y="2771556"/>
            <a:ext cx="127000" cy="131234"/>
          </a:xfrm>
          <a:custGeom>
            <a:avLst/>
            <a:gdLst>
              <a:gd name="connsiteX0" fmla="*/ 0 w 127000"/>
              <a:gd name="connsiteY0" fmla="*/ 0 h 131234"/>
              <a:gd name="connsiteX1" fmla="*/ 88900 w 127000"/>
              <a:gd name="connsiteY1" fmla="*/ 4234 h 131234"/>
              <a:gd name="connsiteX2" fmla="*/ 93133 w 127000"/>
              <a:gd name="connsiteY2" fmla="*/ 67734 h 131234"/>
              <a:gd name="connsiteX3" fmla="*/ 127000 w 127000"/>
              <a:gd name="connsiteY3" fmla="*/ 101600 h 131234"/>
              <a:gd name="connsiteX4" fmla="*/ 122766 w 127000"/>
              <a:gd name="connsiteY4" fmla="*/ 131234 h 13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131234">
                <a:moveTo>
                  <a:pt x="0" y="0"/>
                </a:moveTo>
                <a:lnTo>
                  <a:pt x="88900" y="4234"/>
                </a:lnTo>
                <a:lnTo>
                  <a:pt x="93133" y="67734"/>
                </a:lnTo>
                <a:lnTo>
                  <a:pt x="127000" y="101600"/>
                </a:lnTo>
                <a:lnTo>
                  <a:pt x="122766" y="131234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 20"/>
          <p:cNvSpPr/>
          <p:nvPr/>
        </p:nvSpPr>
        <p:spPr>
          <a:xfrm>
            <a:off x="5681133" y="2542956"/>
            <a:ext cx="495300" cy="46567"/>
          </a:xfrm>
          <a:custGeom>
            <a:avLst/>
            <a:gdLst>
              <a:gd name="connsiteX0" fmla="*/ 0 w 495300"/>
              <a:gd name="connsiteY0" fmla="*/ 33867 h 46567"/>
              <a:gd name="connsiteX1" fmla="*/ 402167 w 495300"/>
              <a:gd name="connsiteY1" fmla="*/ 46567 h 46567"/>
              <a:gd name="connsiteX2" fmla="*/ 440267 w 495300"/>
              <a:gd name="connsiteY2" fmla="*/ 12700 h 46567"/>
              <a:gd name="connsiteX3" fmla="*/ 461434 w 495300"/>
              <a:gd name="connsiteY3" fmla="*/ 0 h 46567"/>
              <a:gd name="connsiteX4" fmla="*/ 495300 w 495300"/>
              <a:gd name="connsiteY4" fmla="*/ 0 h 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46567">
                <a:moveTo>
                  <a:pt x="0" y="33867"/>
                </a:moveTo>
                <a:lnTo>
                  <a:pt x="402167" y="46567"/>
                </a:lnTo>
                <a:lnTo>
                  <a:pt x="440267" y="12700"/>
                </a:lnTo>
                <a:lnTo>
                  <a:pt x="461434" y="0"/>
                </a:lnTo>
                <a:lnTo>
                  <a:pt x="49530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reihandform 21"/>
          <p:cNvSpPr/>
          <p:nvPr/>
        </p:nvSpPr>
        <p:spPr>
          <a:xfrm>
            <a:off x="6125633" y="1865623"/>
            <a:ext cx="84667" cy="601133"/>
          </a:xfrm>
          <a:custGeom>
            <a:avLst/>
            <a:gdLst>
              <a:gd name="connsiteX0" fmla="*/ 84667 w 84667"/>
              <a:gd name="connsiteY0" fmla="*/ 601133 h 601133"/>
              <a:gd name="connsiteX1" fmla="*/ 25400 w 84667"/>
              <a:gd name="connsiteY1" fmla="*/ 516467 h 601133"/>
              <a:gd name="connsiteX2" fmla="*/ 0 w 84667"/>
              <a:gd name="connsiteY2" fmla="*/ 0 h 60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67" h="601133">
                <a:moveTo>
                  <a:pt x="84667" y="601133"/>
                </a:moveTo>
                <a:cubicBezTo>
                  <a:pt x="18162" y="539379"/>
                  <a:pt x="25400" y="573059"/>
                  <a:pt x="25400" y="516467"/>
                </a:cubicBezTo>
                <a:lnTo>
                  <a:pt x="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 22"/>
          <p:cNvSpPr/>
          <p:nvPr/>
        </p:nvSpPr>
        <p:spPr>
          <a:xfrm>
            <a:off x="5185833" y="3398090"/>
            <a:ext cx="148167" cy="321733"/>
          </a:xfrm>
          <a:custGeom>
            <a:avLst/>
            <a:gdLst>
              <a:gd name="connsiteX0" fmla="*/ 148167 w 148167"/>
              <a:gd name="connsiteY0" fmla="*/ 321733 h 321733"/>
              <a:gd name="connsiteX1" fmla="*/ 0 w 148167"/>
              <a:gd name="connsiteY1" fmla="*/ 304800 h 321733"/>
              <a:gd name="connsiteX2" fmla="*/ 0 w 148167"/>
              <a:gd name="connsiteY2" fmla="*/ 0 h 32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167" h="321733">
                <a:moveTo>
                  <a:pt x="148167" y="321733"/>
                </a:moveTo>
                <a:lnTo>
                  <a:pt x="0" y="304800"/>
                </a:lnTo>
                <a:lnTo>
                  <a:pt x="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5236633" y="3385390"/>
            <a:ext cx="115069" cy="266493"/>
          </a:xfrm>
          <a:custGeom>
            <a:avLst/>
            <a:gdLst>
              <a:gd name="connsiteX0" fmla="*/ 0 w 115069"/>
              <a:gd name="connsiteY0" fmla="*/ 0 h 266493"/>
              <a:gd name="connsiteX1" fmla="*/ 0 w 115069"/>
              <a:gd name="connsiteY1" fmla="*/ 38100 h 266493"/>
              <a:gd name="connsiteX2" fmla="*/ 8467 w 115069"/>
              <a:gd name="connsiteY2" fmla="*/ 93133 h 266493"/>
              <a:gd name="connsiteX3" fmla="*/ 59267 w 115069"/>
              <a:gd name="connsiteY3" fmla="*/ 148166 h 266493"/>
              <a:gd name="connsiteX4" fmla="*/ 114300 w 115069"/>
              <a:gd name="connsiteY4" fmla="*/ 228600 h 2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69" h="266493">
                <a:moveTo>
                  <a:pt x="0" y="0"/>
                </a:moveTo>
                <a:lnTo>
                  <a:pt x="0" y="38100"/>
                </a:lnTo>
                <a:lnTo>
                  <a:pt x="8467" y="93133"/>
                </a:lnTo>
                <a:lnTo>
                  <a:pt x="59267" y="148166"/>
                </a:lnTo>
                <a:cubicBezTo>
                  <a:pt x="115069" y="234016"/>
                  <a:pt x="114300" y="266493"/>
                  <a:pt x="114300" y="228600"/>
                </a:cubicBez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ihandform 24"/>
          <p:cNvSpPr/>
          <p:nvPr/>
        </p:nvSpPr>
        <p:spPr>
          <a:xfrm>
            <a:off x="4428067" y="3385390"/>
            <a:ext cx="863600" cy="475160"/>
          </a:xfrm>
          <a:custGeom>
            <a:avLst/>
            <a:gdLst>
              <a:gd name="connsiteX0" fmla="*/ 863600 w 863600"/>
              <a:gd name="connsiteY0" fmla="*/ 440266 h 475160"/>
              <a:gd name="connsiteX1" fmla="*/ 808566 w 863600"/>
              <a:gd name="connsiteY1" fmla="*/ 440266 h 475160"/>
              <a:gd name="connsiteX2" fmla="*/ 778933 w 863600"/>
              <a:gd name="connsiteY2" fmla="*/ 461433 h 475160"/>
              <a:gd name="connsiteX3" fmla="*/ 715433 w 863600"/>
              <a:gd name="connsiteY3" fmla="*/ 474133 h 475160"/>
              <a:gd name="connsiteX4" fmla="*/ 690033 w 863600"/>
              <a:gd name="connsiteY4" fmla="*/ 465666 h 475160"/>
              <a:gd name="connsiteX5" fmla="*/ 639233 w 863600"/>
              <a:gd name="connsiteY5" fmla="*/ 469900 h 475160"/>
              <a:gd name="connsiteX6" fmla="*/ 588433 w 863600"/>
              <a:gd name="connsiteY6" fmla="*/ 440266 h 475160"/>
              <a:gd name="connsiteX7" fmla="*/ 571500 w 863600"/>
              <a:gd name="connsiteY7" fmla="*/ 410633 h 475160"/>
              <a:gd name="connsiteX8" fmla="*/ 533400 w 863600"/>
              <a:gd name="connsiteY8" fmla="*/ 402166 h 475160"/>
              <a:gd name="connsiteX9" fmla="*/ 491066 w 863600"/>
              <a:gd name="connsiteY9" fmla="*/ 355600 h 475160"/>
              <a:gd name="connsiteX10" fmla="*/ 452966 w 863600"/>
              <a:gd name="connsiteY10" fmla="*/ 355600 h 475160"/>
              <a:gd name="connsiteX11" fmla="*/ 452966 w 863600"/>
              <a:gd name="connsiteY11" fmla="*/ 313266 h 475160"/>
              <a:gd name="connsiteX12" fmla="*/ 503766 w 863600"/>
              <a:gd name="connsiteY12" fmla="*/ 262466 h 475160"/>
              <a:gd name="connsiteX13" fmla="*/ 503766 w 863600"/>
              <a:gd name="connsiteY13" fmla="*/ 232833 h 475160"/>
              <a:gd name="connsiteX14" fmla="*/ 474133 w 863600"/>
              <a:gd name="connsiteY14" fmla="*/ 203200 h 475160"/>
              <a:gd name="connsiteX15" fmla="*/ 448733 w 863600"/>
              <a:gd name="connsiteY15" fmla="*/ 182033 h 475160"/>
              <a:gd name="connsiteX16" fmla="*/ 410633 w 863600"/>
              <a:gd name="connsiteY16" fmla="*/ 173566 h 475160"/>
              <a:gd name="connsiteX17" fmla="*/ 397933 w 863600"/>
              <a:gd name="connsiteY17" fmla="*/ 118533 h 475160"/>
              <a:gd name="connsiteX18" fmla="*/ 351366 w 863600"/>
              <a:gd name="connsiteY18" fmla="*/ 118533 h 475160"/>
              <a:gd name="connsiteX19" fmla="*/ 338666 w 863600"/>
              <a:gd name="connsiteY19" fmla="*/ 152400 h 475160"/>
              <a:gd name="connsiteX20" fmla="*/ 245533 w 863600"/>
              <a:gd name="connsiteY20" fmla="*/ 97366 h 475160"/>
              <a:gd name="connsiteX21" fmla="*/ 207433 w 863600"/>
              <a:gd name="connsiteY21" fmla="*/ 59266 h 475160"/>
              <a:gd name="connsiteX22" fmla="*/ 122766 w 863600"/>
              <a:gd name="connsiteY22" fmla="*/ 33866 h 475160"/>
              <a:gd name="connsiteX23" fmla="*/ 93133 w 863600"/>
              <a:gd name="connsiteY23" fmla="*/ 93133 h 475160"/>
              <a:gd name="connsiteX24" fmla="*/ 0 w 863600"/>
              <a:gd name="connsiteY24" fmla="*/ 131233 h 475160"/>
              <a:gd name="connsiteX25" fmla="*/ 12700 w 863600"/>
              <a:gd name="connsiteY25" fmla="*/ 0 h 4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63600" h="475160">
                <a:moveTo>
                  <a:pt x="863600" y="440266"/>
                </a:moveTo>
                <a:lnTo>
                  <a:pt x="808566" y="440266"/>
                </a:lnTo>
                <a:cubicBezTo>
                  <a:pt x="782082" y="462336"/>
                  <a:pt x="794187" y="461433"/>
                  <a:pt x="778933" y="461433"/>
                </a:cubicBezTo>
                <a:cubicBezTo>
                  <a:pt x="724026" y="475160"/>
                  <a:pt x="745587" y="474133"/>
                  <a:pt x="715433" y="474133"/>
                </a:cubicBezTo>
                <a:lnTo>
                  <a:pt x="690033" y="465666"/>
                </a:lnTo>
                <a:lnTo>
                  <a:pt x="639233" y="469900"/>
                </a:lnTo>
                <a:lnTo>
                  <a:pt x="588433" y="440266"/>
                </a:lnTo>
                <a:lnTo>
                  <a:pt x="571500" y="410633"/>
                </a:lnTo>
                <a:lnTo>
                  <a:pt x="533400" y="402166"/>
                </a:lnTo>
                <a:lnTo>
                  <a:pt x="491066" y="355600"/>
                </a:lnTo>
                <a:lnTo>
                  <a:pt x="452966" y="355600"/>
                </a:lnTo>
                <a:lnTo>
                  <a:pt x="452966" y="313266"/>
                </a:lnTo>
                <a:lnTo>
                  <a:pt x="503766" y="262466"/>
                </a:lnTo>
                <a:lnTo>
                  <a:pt x="503766" y="232833"/>
                </a:lnTo>
                <a:lnTo>
                  <a:pt x="474133" y="203200"/>
                </a:lnTo>
                <a:lnTo>
                  <a:pt x="448733" y="182033"/>
                </a:lnTo>
                <a:lnTo>
                  <a:pt x="410633" y="173566"/>
                </a:lnTo>
                <a:lnTo>
                  <a:pt x="397933" y="118533"/>
                </a:lnTo>
                <a:lnTo>
                  <a:pt x="351366" y="118533"/>
                </a:lnTo>
                <a:lnTo>
                  <a:pt x="338666" y="152400"/>
                </a:lnTo>
                <a:lnTo>
                  <a:pt x="245533" y="97366"/>
                </a:lnTo>
                <a:lnTo>
                  <a:pt x="207433" y="59266"/>
                </a:lnTo>
                <a:lnTo>
                  <a:pt x="122766" y="33866"/>
                </a:lnTo>
                <a:lnTo>
                  <a:pt x="93133" y="93133"/>
                </a:lnTo>
                <a:lnTo>
                  <a:pt x="0" y="131233"/>
                </a:lnTo>
                <a:lnTo>
                  <a:pt x="1270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ihandform 25"/>
          <p:cNvSpPr/>
          <p:nvPr/>
        </p:nvSpPr>
        <p:spPr>
          <a:xfrm>
            <a:off x="2451100" y="3228756"/>
            <a:ext cx="1765300" cy="850900"/>
          </a:xfrm>
          <a:custGeom>
            <a:avLst/>
            <a:gdLst>
              <a:gd name="connsiteX0" fmla="*/ 0 w 1765300"/>
              <a:gd name="connsiteY0" fmla="*/ 850900 h 850900"/>
              <a:gd name="connsiteX1" fmla="*/ 93133 w 1765300"/>
              <a:gd name="connsiteY1" fmla="*/ 800100 h 850900"/>
              <a:gd name="connsiteX2" fmla="*/ 182033 w 1765300"/>
              <a:gd name="connsiteY2" fmla="*/ 846667 h 850900"/>
              <a:gd name="connsiteX3" fmla="*/ 194733 w 1765300"/>
              <a:gd name="connsiteY3" fmla="*/ 817034 h 850900"/>
              <a:gd name="connsiteX4" fmla="*/ 177800 w 1765300"/>
              <a:gd name="connsiteY4" fmla="*/ 778934 h 850900"/>
              <a:gd name="connsiteX5" fmla="*/ 211667 w 1765300"/>
              <a:gd name="connsiteY5" fmla="*/ 749300 h 850900"/>
              <a:gd name="connsiteX6" fmla="*/ 262467 w 1765300"/>
              <a:gd name="connsiteY6" fmla="*/ 736600 h 850900"/>
              <a:gd name="connsiteX7" fmla="*/ 245533 w 1765300"/>
              <a:gd name="connsiteY7" fmla="*/ 677334 h 850900"/>
              <a:gd name="connsiteX8" fmla="*/ 270933 w 1765300"/>
              <a:gd name="connsiteY8" fmla="*/ 647700 h 850900"/>
              <a:gd name="connsiteX9" fmla="*/ 309033 w 1765300"/>
              <a:gd name="connsiteY9" fmla="*/ 626534 h 850900"/>
              <a:gd name="connsiteX10" fmla="*/ 351367 w 1765300"/>
              <a:gd name="connsiteY10" fmla="*/ 651934 h 850900"/>
              <a:gd name="connsiteX11" fmla="*/ 364067 w 1765300"/>
              <a:gd name="connsiteY11" fmla="*/ 626534 h 850900"/>
              <a:gd name="connsiteX12" fmla="*/ 397933 w 1765300"/>
              <a:gd name="connsiteY12" fmla="*/ 626534 h 850900"/>
              <a:gd name="connsiteX13" fmla="*/ 465667 w 1765300"/>
              <a:gd name="connsiteY13" fmla="*/ 660400 h 850900"/>
              <a:gd name="connsiteX14" fmla="*/ 474133 w 1765300"/>
              <a:gd name="connsiteY14" fmla="*/ 630767 h 850900"/>
              <a:gd name="connsiteX15" fmla="*/ 516467 w 1765300"/>
              <a:gd name="connsiteY15" fmla="*/ 618067 h 850900"/>
              <a:gd name="connsiteX16" fmla="*/ 546100 w 1765300"/>
              <a:gd name="connsiteY16" fmla="*/ 639234 h 850900"/>
              <a:gd name="connsiteX17" fmla="*/ 579967 w 1765300"/>
              <a:gd name="connsiteY17" fmla="*/ 626534 h 850900"/>
              <a:gd name="connsiteX18" fmla="*/ 579967 w 1765300"/>
              <a:gd name="connsiteY18" fmla="*/ 596900 h 850900"/>
              <a:gd name="connsiteX19" fmla="*/ 609600 w 1765300"/>
              <a:gd name="connsiteY19" fmla="*/ 571500 h 850900"/>
              <a:gd name="connsiteX20" fmla="*/ 647700 w 1765300"/>
              <a:gd name="connsiteY20" fmla="*/ 609600 h 850900"/>
              <a:gd name="connsiteX21" fmla="*/ 685800 w 1765300"/>
              <a:gd name="connsiteY21" fmla="*/ 609600 h 850900"/>
              <a:gd name="connsiteX22" fmla="*/ 698500 w 1765300"/>
              <a:gd name="connsiteY22" fmla="*/ 571500 h 850900"/>
              <a:gd name="connsiteX23" fmla="*/ 719667 w 1765300"/>
              <a:gd name="connsiteY23" fmla="*/ 529167 h 850900"/>
              <a:gd name="connsiteX24" fmla="*/ 749300 w 1765300"/>
              <a:gd name="connsiteY24" fmla="*/ 524934 h 850900"/>
              <a:gd name="connsiteX25" fmla="*/ 749300 w 1765300"/>
              <a:gd name="connsiteY25" fmla="*/ 495300 h 850900"/>
              <a:gd name="connsiteX26" fmla="*/ 783167 w 1765300"/>
              <a:gd name="connsiteY26" fmla="*/ 474134 h 850900"/>
              <a:gd name="connsiteX27" fmla="*/ 833967 w 1765300"/>
              <a:gd name="connsiteY27" fmla="*/ 436034 h 850900"/>
              <a:gd name="connsiteX28" fmla="*/ 910167 w 1765300"/>
              <a:gd name="connsiteY28" fmla="*/ 410634 h 850900"/>
              <a:gd name="connsiteX29" fmla="*/ 939800 w 1765300"/>
              <a:gd name="connsiteY29" fmla="*/ 393700 h 850900"/>
              <a:gd name="connsiteX30" fmla="*/ 922867 w 1765300"/>
              <a:gd name="connsiteY30" fmla="*/ 359834 h 850900"/>
              <a:gd name="connsiteX31" fmla="*/ 922867 w 1765300"/>
              <a:gd name="connsiteY31" fmla="*/ 321734 h 850900"/>
              <a:gd name="connsiteX32" fmla="*/ 973667 w 1765300"/>
              <a:gd name="connsiteY32" fmla="*/ 321734 h 850900"/>
              <a:gd name="connsiteX33" fmla="*/ 1024467 w 1765300"/>
              <a:gd name="connsiteY33" fmla="*/ 359834 h 850900"/>
              <a:gd name="connsiteX34" fmla="*/ 1058333 w 1765300"/>
              <a:gd name="connsiteY34" fmla="*/ 410634 h 850900"/>
              <a:gd name="connsiteX35" fmla="*/ 1096433 w 1765300"/>
              <a:gd name="connsiteY35" fmla="*/ 436034 h 850900"/>
              <a:gd name="connsiteX36" fmla="*/ 1198033 w 1765300"/>
              <a:gd name="connsiteY36" fmla="*/ 448734 h 850900"/>
              <a:gd name="connsiteX37" fmla="*/ 1265767 w 1765300"/>
              <a:gd name="connsiteY37" fmla="*/ 427567 h 850900"/>
              <a:gd name="connsiteX38" fmla="*/ 1303867 w 1765300"/>
              <a:gd name="connsiteY38" fmla="*/ 427567 h 850900"/>
              <a:gd name="connsiteX39" fmla="*/ 1329267 w 1765300"/>
              <a:gd name="connsiteY39" fmla="*/ 469900 h 850900"/>
              <a:gd name="connsiteX40" fmla="*/ 1363133 w 1765300"/>
              <a:gd name="connsiteY40" fmla="*/ 491067 h 850900"/>
              <a:gd name="connsiteX41" fmla="*/ 1413933 w 1765300"/>
              <a:gd name="connsiteY41" fmla="*/ 491067 h 850900"/>
              <a:gd name="connsiteX42" fmla="*/ 1435100 w 1765300"/>
              <a:gd name="connsiteY42" fmla="*/ 444500 h 850900"/>
              <a:gd name="connsiteX43" fmla="*/ 1439333 w 1765300"/>
              <a:gd name="connsiteY43" fmla="*/ 414867 h 850900"/>
              <a:gd name="connsiteX44" fmla="*/ 1447800 w 1765300"/>
              <a:gd name="connsiteY44" fmla="*/ 359834 h 850900"/>
              <a:gd name="connsiteX45" fmla="*/ 1468967 w 1765300"/>
              <a:gd name="connsiteY45" fmla="*/ 334434 h 850900"/>
              <a:gd name="connsiteX46" fmla="*/ 1502833 w 1765300"/>
              <a:gd name="connsiteY46" fmla="*/ 368300 h 850900"/>
              <a:gd name="connsiteX47" fmla="*/ 1502833 w 1765300"/>
              <a:gd name="connsiteY47" fmla="*/ 368300 h 850900"/>
              <a:gd name="connsiteX48" fmla="*/ 1524000 w 1765300"/>
              <a:gd name="connsiteY48" fmla="*/ 334434 h 850900"/>
              <a:gd name="connsiteX49" fmla="*/ 1545167 w 1765300"/>
              <a:gd name="connsiteY49" fmla="*/ 275167 h 850900"/>
              <a:gd name="connsiteX50" fmla="*/ 1574800 w 1765300"/>
              <a:gd name="connsiteY50" fmla="*/ 270934 h 850900"/>
              <a:gd name="connsiteX51" fmla="*/ 1587500 w 1765300"/>
              <a:gd name="connsiteY51" fmla="*/ 237067 h 850900"/>
              <a:gd name="connsiteX52" fmla="*/ 1621367 w 1765300"/>
              <a:gd name="connsiteY52" fmla="*/ 249767 h 850900"/>
              <a:gd name="connsiteX53" fmla="*/ 1659467 w 1765300"/>
              <a:gd name="connsiteY53" fmla="*/ 241300 h 850900"/>
              <a:gd name="connsiteX54" fmla="*/ 1697567 w 1765300"/>
              <a:gd name="connsiteY54" fmla="*/ 190500 h 850900"/>
              <a:gd name="connsiteX55" fmla="*/ 1722967 w 1765300"/>
              <a:gd name="connsiteY55" fmla="*/ 110067 h 850900"/>
              <a:gd name="connsiteX56" fmla="*/ 1731433 w 1765300"/>
              <a:gd name="connsiteY56" fmla="*/ 59267 h 850900"/>
              <a:gd name="connsiteX57" fmla="*/ 1765300 w 1765300"/>
              <a:gd name="connsiteY57" fmla="*/ 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765300" h="850900">
                <a:moveTo>
                  <a:pt x="0" y="850900"/>
                </a:moveTo>
                <a:cubicBezTo>
                  <a:pt x="80896" y="796969"/>
                  <a:pt x="45673" y="800100"/>
                  <a:pt x="93133" y="800100"/>
                </a:cubicBezTo>
                <a:lnTo>
                  <a:pt x="182033" y="846667"/>
                </a:lnTo>
                <a:lnTo>
                  <a:pt x="194733" y="817034"/>
                </a:lnTo>
                <a:lnTo>
                  <a:pt x="177800" y="778934"/>
                </a:lnTo>
                <a:cubicBezTo>
                  <a:pt x="183430" y="739521"/>
                  <a:pt x="172055" y="749300"/>
                  <a:pt x="211667" y="749300"/>
                </a:cubicBezTo>
                <a:lnTo>
                  <a:pt x="262467" y="736600"/>
                </a:lnTo>
                <a:lnTo>
                  <a:pt x="245533" y="677334"/>
                </a:lnTo>
                <a:lnTo>
                  <a:pt x="270933" y="647700"/>
                </a:lnTo>
                <a:lnTo>
                  <a:pt x="309033" y="626534"/>
                </a:lnTo>
                <a:lnTo>
                  <a:pt x="351367" y="651934"/>
                </a:lnTo>
                <a:lnTo>
                  <a:pt x="364067" y="626534"/>
                </a:lnTo>
                <a:lnTo>
                  <a:pt x="397933" y="626534"/>
                </a:lnTo>
                <a:lnTo>
                  <a:pt x="465667" y="660400"/>
                </a:lnTo>
                <a:lnTo>
                  <a:pt x="474133" y="630767"/>
                </a:lnTo>
                <a:lnTo>
                  <a:pt x="516467" y="618067"/>
                </a:lnTo>
                <a:lnTo>
                  <a:pt x="546100" y="639234"/>
                </a:lnTo>
                <a:lnTo>
                  <a:pt x="579967" y="626534"/>
                </a:lnTo>
                <a:lnTo>
                  <a:pt x="579967" y="596900"/>
                </a:lnTo>
                <a:lnTo>
                  <a:pt x="609600" y="571500"/>
                </a:lnTo>
                <a:lnTo>
                  <a:pt x="647700" y="609600"/>
                </a:lnTo>
                <a:lnTo>
                  <a:pt x="685800" y="609600"/>
                </a:lnTo>
                <a:lnTo>
                  <a:pt x="698500" y="571500"/>
                </a:lnTo>
                <a:lnTo>
                  <a:pt x="719667" y="529167"/>
                </a:lnTo>
                <a:lnTo>
                  <a:pt x="749300" y="524934"/>
                </a:lnTo>
                <a:lnTo>
                  <a:pt x="749300" y="495300"/>
                </a:lnTo>
                <a:lnTo>
                  <a:pt x="783167" y="474134"/>
                </a:lnTo>
                <a:lnTo>
                  <a:pt x="833967" y="436034"/>
                </a:lnTo>
                <a:lnTo>
                  <a:pt x="910167" y="410634"/>
                </a:lnTo>
                <a:lnTo>
                  <a:pt x="939800" y="393700"/>
                </a:lnTo>
                <a:lnTo>
                  <a:pt x="922867" y="359834"/>
                </a:lnTo>
                <a:lnTo>
                  <a:pt x="922867" y="321734"/>
                </a:lnTo>
                <a:lnTo>
                  <a:pt x="973667" y="321734"/>
                </a:lnTo>
                <a:lnTo>
                  <a:pt x="1024467" y="359834"/>
                </a:lnTo>
                <a:lnTo>
                  <a:pt x="1058333" y="410634"/>
                </a:lnTo>
                <a:lnTo>
                  <a:pt x="1096433" y="436034"/>
                </a:lnTo>
                <a:lnTo>
                  <a:pt x="1198033" y="448734"/>
                </a:lnTo>
                <a:lnTo>
                  <a:pt x="1265767" y="427567"/>
                </a:lnTo>
                <a:lnTo>
                  <a:pt x="1303867" y="427567"/>
                </a:lnTo>
                <a:lnTo>
                  <a:pt x="1329267" y="469900"/>
                </a:lnTo>
                <a:lnTo>
                  <a:pt x="1363133" y="491067"/>
                </a:lnTo>
                <a:lnTo>
                  <a:pt x="1413933" y="491067"/>
                </a:lnTo>
                <a:lnTo>
                  <a:pt x="1435100" y="444500"/>
                </a:lnTo>
                <a:lnTo>
                  <a:pt x="1439333" y="414867"/>
                </a:lnTo>
                <a:lnTo>
                  <a:pt x="1447800" y="359834"/>
                </a:lnTo>
                <a:lnTo>
                  <a:pt x="1468967" y="334434"/>
                </a:lnTo>
                <a:lnTo>
                  <a:pt x="1502833" y="368300"/>
                </a:lnTo>
                <a:lnTo>
                  <a:pt x="1502833" y="368300"/>
                </a:lnTo>
                <a:lnTo>
                  <a:pt x="1524000" y="334434"/>
                </a:lnTo>
                <a:lnTo>
                  <a:pt x="1545167" y="275167"/>
                </a:lnTo>
                <a:lnTo>
                  <a:pt x="1574800" y="270934"/>
                </a:lnTo>
                <a:lnTo>
                  <a:pt x="1587500" y="237067"/>
                </a:lnTo>
                <a:lnTo>
                  <a:pt x="1621367" y="249767"/>
                </a:lnTo>
                <a:lnTo>
                  <a:pt x="1659467" y="241300"/>
                </a:lnTo>
                <a:lnTo>
                  <a:pt x="1697567" y="190500"/>
                </a:lnTo>
                <a:lnTo>
                  <a:pt x="1722967" y="110067"/>
                </a:lnTo>
                <a:lnTo>
                  <a:pt x="1731433" y="59267"/>
                </a:lnTo>
                <a:lnTo>
                  <a:pt x="176530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reihandform 26"/>
          <p:cNvSpPr/>
          <p:nvPr/>
        </p:nvSpPr>
        <p:spPr>
          <a:xfrm>
            <a:off x="2459567" y="4168556"/>
            <a:ext cx="1540933" cy="42334"/>
          </a:xfrm>
          <a:custGeom>
            <a:avLst/>
            <a:gdLst>
              <a:gd name="connsiteX0" fmla="*/ 1540933 w 1540933"/>
              <a:gd name="connsiteY0" fmla="*/ 21167 h 42334"/>
              <a:gd name="connsiteX1" fmla="*/ 1468966 w 1540933"/>
              <a:gd name="connsiteY1" fmla="*/ 21167 h 42334"/>
              <a:gd name="connsiteX2" fmla="*/ 592666 w 1540933"/>
              <a:gd name="connsiteY2" fmla="*/ 8467 h 42334"/>
              <a:gd name="connsiteX3" fmla="*/ 287866 w 1540933"/>
              <a:gd name="connsiteY3" fmla="*/ 12700 h 42334"/>
              <a:gd name="connsiteX4" fmla="*/ 241300 w 1540933"/>
              <a:gd name="connsiteY4" fmla="*/ 0 h 42334"/>
              <a:gd name="connsiteX5" fmla="*/ 254000 w 1540933"/>
              <a:gd name="connsiteY5" fmla="*/ 42334 h 42334"/>
              <a:gd name="connsiteX6" fmla="*/ 254000 w 1540933"/>
              <a:gd name="connsiteY6" fmla="*/ 42334 h 42334"/>
              <a:gd name="connsiteX7" fmla="*/ 0 w 1540933"/>
              <a:gd name="connsiteY7" fmla="*/ 42334 h 4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0933" h="42334">
                <a:moveTo>
                  <a:pt x="1540933" y="21167"/>
                </a:moveTo>
                <a:lnTo>
                  <a:pt x="1468966" y="21167"/>
                </a:lnTo>
                <a:lnTo>
                  <a:pt x="592666" y="8467"/>
                </a:lnTo>
                <a:lnTo>
                  <a:pt x="287866" y="12700"/>
                </a:lnTo>
                <a:lnTo>
                  <a:pt x="241300" y="0"/>
                </a:lnTo>
                <a:lnTo>
                  <a:pt x="254000" y="42334"/>
                </a:lnTo>
                <a:lnTo>
                  <a:pt x="254000" y="42334"/>
                </a:lnTo>
                <a:lnTo>
                  <a:pt x="0" y="42334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reihandform 27"/>
          <p:cNvSpPr/>
          <p:nvPr/>
        </p:nvSpPr>
        <p:spPr>
          <a:xfrm>
            <a:off x="5832475" y="1929123"/>
            <a:ext cx="212725" cy="647700"/>
          </a:xfrm>
          <a:custGeom>
            <a:avLst/>
            <a:gdLst>
              <a:gd name="connsiteX0" fmla="*/ 0 w 212725"/>
              <a:gd name="connsiteY0" fmla="*/ 647700 h 647700"/>
              <a:gd name="connsiteX1" fmla="*/ 3175 w 212725"/>
              <a:gd name="connsiteY1" fmla="*/ 606425 h 647700"/>
              <a:gd name="connsiteX2" fmla="*/ 22225 w 212725"/>
              <a:gd name="connsiteY2" fmla="*/ 571500 h 647700"/>
              <a:gd name="connsiteX3" fmla="*/ 22225 w 212725"/>
              <a:gd name="connsiteY3" fmla="*/ 530225 h 647700"/>
              <a:gd name="connsiteX4" fmla="*/ 22225 w 212725"/>
              <a:gd name="connsiteY4" fmla="*/ 460375 h 647700"/>
              <a:gd name="connsiteX5" fmla="*/ 38100 w 212725"/>
              <a:gd name="connsiteY5" fmla="*/ 412750 h 647700"/>
              <a:gd name="connsiteX6" fmla="*/ 66675 w 212725"/>
              <a:gd name="connsiteY6" fmla="*/ 361950 h 647700"/>
              <a:gd name="connsiteX7" fmla="*/ 101600 w 212725"/>
              <a:gd name="connsiteY7" fmla="*/ 311150 h 647700"/>
              <a:gd name="connsiteX8" fmla="*/ 101600 w 212725"/>
              <a:gd name="connsiteY8" fmla="*/ 260350 h 647700"/>
              <a:gd name="connsiteX9" fmla="*/ 130175 w 212725"/>
              <a:gd name="connsiteY9" fmla="*/ 222250 h 647700"/>
              <a:gd name="connsiteX10" fmla="*/ 165100 w 212725"/>
              <a:gd name="connsiteY10" fmla="*/ 196850 h 647700"/>
              <a:gd name="connsiteX11" fmla="*/ 196850 w 212725"/>
              <a:gd name="connsiteY11" fmla="*/ 152400 h 647700"/>
              <a:gd name="connsiteX12" fmla="*/ 196850 w 212725"/>
              <a:gd name="connsiteY12" fmla="*/ 114300 h 647700"/>
              <a:gd name="connsiteX13" fmla="*/ 193675 w 212725"/>
              <a:gd name="connsiteY13" fmla="*/ 88900 h 647700"/>
              <a:gd name="connsiteX14" fmla="*/ 212725 w 212725"/>
              <a:gd name="connsiteY14" fmla="*/ 50800 h 647700"/>
              <a:gd name="connsiteX15" fmla="*/ 212725 w 212725"/>
              <a:gd name="connsiteY15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2725" h="647700">
                <a:moveTo>
                  <a:pt x="0" y="647700"/>
                </a:moveTo>
                <a:lnTo>
                  <a:pt x="3175" y="606425"/>
                </a:lnTo>
                <a:cubicBezTo>
                  <a:pt x="22770" y="573767"/>
                  <a:pt x="22225" y="587017"/>
                  <a:pt x="22225" y="571500"/>
                </a:cubicBezTo>
                <a:lnTo>
                  <a:pt x="22225" y="530225"/>
                </a:lnTo>
                <a:lnTo>
                  <a:pt x="22225" y="460375"/>
                </a:lnTo>
                <a:lnTo>
                  <a:pt x="38100" y="412750"/>
                </a:lnTo>
                <a:lnTo>
                  <a:pt x="66675" y="361950"/>
                </a:lnTo>
                <a:lnTo>
                  <a:pt x="101600" y="311150"/>
                </a:lnTo>
                <a:lnTo>
                  <a:pt x="101600" y="260350"/>
                </a:lnTo>
                <a:cubicBezTo>
                  <a:pt x="125542" y="226148"/>
                  <a:pt x="114690" y="237735"/>
                  <a:pt x="130175" y="222250"/>
                </a:cubicBezTo>
                <a:lnTo>
                  <a:pt x="165100" y="196850"/>
                </a:lnTo>
                <a:lnTo>
                  <a:pt x="196850" y="152400"/>
                </a:lnTo>
                <a:lnTo>
                  <a:pt x="196850" y="114300"/>
                </a:lnTo>
                <a:lnTo>
                  <a:pt x="193675" y="88900"/>
                </a:lnTo>
                <a:lnTo>
                  <a:pt x="212725" y="50800"/>
                </a:lnTo>
                <a:lnTo>
                  <a:pt x="212725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ung 116"/>
          <p:cNvGrpSpPr/>
          <p:nvPr/>
        </p:nvGrpSpPr>
        <p:grpSpPr>
          <a:xfrm>
            <a:off x="5258858" y="3161023"/>
            <a:ext cx="1733550" cy="276999"/>
            <a:chOff x="4070350" y="3561433"/>
            <a:chExt cx="1733550" cy="276999"/>
          </a:xfrm>
        </p:grpSpPr>
        <p:sp>
          <p:nvSpPr>
            <p:cNvPr id="30" name="Oval 29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Philadelphia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5" name="Gruppierung 116"/>
          <p:cNvGrpSpPr/>
          <p:nvPr/>
        </p:nvGrpSpPr>
        <p:grpSpPr>
          <a:xfrm>
            <a:off x="5493858" y="2972825"/>
            <a:ext cx="1733550" cy="276999"/>
            <a:chOff x="4070350" y="3561433"/>
            <a:chExt cx="1733550" cy="276999"/>
          </a:xfrm>
        </p:grpSpPr>
        <p:sp>
          <p:nvSpPr>
            <p:cNvPr id="33" name="Oval 32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New York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7" name="Gruppierung 116"/>
          <p:cNvGrpSpPr/>
          <p:nvPr/>
        </p:nvGrpSpPr>
        <p:grpSpPr>
          <a:xfrm>
            <a:off x="3280933" y="3438022"/>
            <a:ext cx="1714550" cy="276999"/>
            <a:chOff x="2463800" y="3556631"/>
            <a:chExt cx="1714550" cy="276999"/>
          </a:xfrm>
        </p:grpSpPr>
        <p:sp>
          <p:nvSpPr>
            <p:cNvPr id="36" name="Oval 35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2463800" y="3556631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smtClean="0">
                  <a:solidFill>
                    <a:srgbClr val="143C78"/>
                  </a:solidFill>
                </a:rPr>
                <a:t>Washington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61" name="Freihandform 60"/>
          <p:cNvSpPr/>
          <p:nvPr/>
        </p:nvSpPr>
        <p:spPr>
          <a:xfrm>
            <a:off x="3661833" y="3729567"/>
            <a:ext cx="300567" cy="457200"/>
          </a:xfrm>
          <a:custGeom>
            <a:avLst/>
            <a:gdLst>
              <a:gd name="connsiteX0" fmla="*/ 198967 w 300567"/>
              <a:gd name="connsiteY0" fmla="*/ 0 h 457200"/>
              <a:gd name="connsiteX1" fmla="*/ 203200 w 300567"/>
              <a:gd name="connsiteY1" fmla="*/ 38100 h 457200"/>
              <a:gd name="connsiteX2" fmla="*/ 182034 w 300567"/>
              <a:gd name="connsiteY2" fmla="*/ 67733 h 457200"/>
              <a:gd name="connsiteX3" fmla="*/ 228600 w 300567"/>
              <a:gd name="connsiteY3" fmla="*/ 114300 h 457200"/>
              <a:gd name="connsiteX4" fmla="*/ 228600 w 300567"/>
              <a:gd name="connsiteY4" fmla="*/ 114300 h 457200"/>
              <a:gd name="connsiteX5" fmla="*/ 300567 w 300567"/>
              <a:gd name="connsiteY5" fmla="*/ 232833 h 457200"/>
              <a:gd name="connsiteX6" fmla="*/ 245534 w 300567"/>
              <a:gd name="connsiteY6" fmla="*/ 300566 h 457200"/>
              <a:gd name="connsiteX7" fmla="*/ 173567 w 300567"/>
              <a:gd name="connsiteY7" fmla="*/ 330200 h 457200"/>
              <a:gd name="connsiteX8" fmla="*/ 173567 w 300567"/>
              <a:gd name="connsiteY8" fmla="*/ 359833 h 457200"/>
              <a:gd name="connsiteX9" fmla="*/ 148167 w 300567"/>
              <a:gd name="connsiteY9" fmla="*/ 368300 h 457200"/>
              <a:gd name="connsiteX10" fmla="*/ 148167 w 300567"/>
              <a:gd name="connsiteY10" fmla="*/ 368300 h 457200"/>
              <a:gd name="connsiteX11" fmla="*/ 135467 w 300567"/>
              <a:gd name="connsiteY11" fmla="*/ 389466 h 457200"/>
              <a:gd name="connsiteX12" fmla="*/ 97367 w 300567"/>
              <a:gd name="connsiteY12" fmla="*/ 397933 h 457200"/>
              <a:gd name="connsiteX13" fmla="*/ 80434 w 300567"/>
              <a:gd name="connsiteY13" fmla="*/ 431800 h 457200"/>
              <a:gd name="connsiteX14" fmla="*/ 0 w 300567"/>
              <a:gd name="connsiteY1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0567" h="457200">
                <a:moveTo>
                  <a:pt x="198967" y="0"/>
                </a:moveTo>
                <a:lnTo>
                  <a:pt x="203200" y="38100"/>
                </a:lnTo>
                <a:lnTo>
                  <a:pt x="182034" y="67733"/>
                </a:lnTo>
                <a:lnTo>
                  <a:pt x="228600" y="114300"/>
                </a:lnTo>
                <a:lnTo>
                  <a:pt x="228600" y="114300"/>
                </a:lnTo>
                <a:lnTo>
                  <a:pt x="300567" y="232833"/>
                </a:lnTo>
                <a:lnTo>
                  <a:pt x="245534" y="300566"/>
                </a:lnTo>
                <a:lnTo>
                  <a:pt x="173567" y="330200"/>
                </a:lnTo>
                <a:lnTo>
                  <a:pt x="173567" y="359833"/>
                </a:lnTo>
                <a:lnTo>
                  <a:pt x="148167" y="368300"/>
                </a:lnTo>
                <a:lnTo>
                  <a:pt x="148167" y="368300"/>
                </a:lnTo>
                <a:lnTo>
                  <a:pt x="135467" y="389466"/>
                </a:lnTo>
                <a:lnTo>
                  <a:pt x="97367" y="397933"/>
                </a:lnTo>
                <a:lnTo>
                  <a:pt x="80434" y="431800"/>
                </a:lnTo>
                <a:lnTo>
                  <a:pt x="0" y="45720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Freihandform 61"/>
          <p:cNvSpPr/>
          <p:nvPr/>
        </p:nvSpPr>
        <p:spPr>
          <a:xfrm>
            <a:off x="2269067" y="4584700"/>
            <a:ext cx="931333" cy="0"/>
          </a:xfrm>
          <a:custGeom>
            <a:avLst/>
            <a:gdLst>
              <a:gd name="connsiteX0" fmla="*/ 931333 w 931333"/>
              <a:gd name="connsiteY0" fmla="*/ 0 h 0"/>
              <a:gd name="connsiteX1" fmla="*/ 0 w 9313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1333">
                <a:moveTo>
                  <a:pt x="931333" y="0"/>
                </a:moveTo>
                <a:lnTo>
                  <a:pt x="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ung 116"/>
          <p:cNvGrpSpPr/>
          <p:nvPr/>
        </p:nvGrpSpPr>
        <p:grpSpPr>
          <a:xfrm>
            <a:off x="2071208" y="2541124"/>
            <a:ext cx="1714550" cy="276999"/>
            <a:chOff x="2463800" y="3556631"/>
            <a:chExt cx="1714550" cy="276999"/>
          </a:xfrm>
        </p:grpSpPr>
        <p:sp>
          <p:nvSpPr>
            <p:cNvPr id="66" name="Oval 65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2463800" y="3556631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smtClean="0">
                  <a:solidFill>
                    <a:srgbClr val="143C78"/>
                  </a:solidFill>
                </a:rPr>
                <a:t>Detroit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29" name="Gruppierung 21"/>
          <p:cNvGrpSpPr/>
          <p:nvPr/>
        </p:nvGrpSpPr>
        <p:grpSpPr>
          <a:xfrm>
            <a:off x="3413125" y="2294228"/>
            <a:ext cx="1182077" cy="276999"/>
            <a:chOff x="228600" y="5027570"/>
            <a:chExt cx="1182077" cy="276999"/>
          </a:xfrm>
        </p:grpSpPr>
        <p:sp>
          <p:nvSpPr>
            <p:cNvPr id="71" name="Gleichschenkliges Dreieck 70"/>
            <p:cNvSpPr>
              <a:spLocks noChangeAspect="1"/>
            </p:cNvSpPr>
            <p:nvPr/>
          </p:nvSpPr>
          <p:spPr>
            <a:xfrm>
              <a:off x="1314450" y="5118100"/>
              <a:ext cx="96227" cy="105850"/>
            </a:xfrm>
            <a:prstGeom prst="triangl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228600" y="5027570"/>
              <a:ext cx="11239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smtClean="0">
                  <a:solidFill>
                    <a:srgbClr val="143C78"/>
                  </a:solidFill>
                </a:rPr>
                <a:t>Fort </a:t>
              </a:r>
              <a:r>
                <a:rPr lang="de-DE" sz="1200" dirty="0" err="1" smtClean="0">
                  <a:solidFill>
                    <a:srgbClr val="143C78"/>
                  </a:solidFill>
                </a:rPr>
                <a:t>Niagara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32" name="Gruppierung 116"/>
          <p:cNvGrpSpPr/>
          <p:nvPr/>
        </p:nvGrpSpPr>
        <p:grpSpPr>
          <a:xfrm>
            <a:off x="4013200" y="1652124"/>
            <a:ext cx="1714550" cy="276999"/>
            <a:chOff x="2463800" y="3556631"/>
            <a:chExt cx="1714550" cy="276999"/>
          </a:xfrm>
        </p:grpSpPr>
        <p:sp>
          <p:nvSpPr>
            <p:cNvPr id="75" name="Oval 74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2463800" y="3556631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smtClean="0">
                  <a:solidFill>
                    <a:srgbClr val="143C78"/>
                  </a:solidFill>
                </a:rPr>
                <a:t>Montreal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35" name="Gruppierung 116"/>
          <p:cNvGrpSpPr/>
          <p:nvPr/>
        </p:nvGrpSpPr>
        <p:grpSpPr>
          <a:xfrm>
            <a:off x="4481727" y="1286225"/>
            <a:ext cx="1714550" cy="276999"/>
            <a:chOff x="2463800" y="3556631"/>
            <a:chExt cx="1714550" cy="276999"/>
          </a:xfrm>
        </p:grpSpPr>
        <p:sp>
          <p:nvSpPr>
            <p:cNvPr id="78" name="Oval 77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2463800" y="3556631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smtClean="0">
                  <a:solidFill>
                    <a:srgbClr val="143C78"/>
                  </a:solidFill>
                </a:rPr>
                <a:t>Quebec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pic>
        <p:nvPicPr>
          <p:cNvPr id="80" name="Bild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843" y="1500528"/>
            <a:ext cx="440064" cy="220032"/>
          </a:xfrm>
          <a:prstGeom prst="rect">
            <a:avLst/>
          </a:prstGeom>
        </p:spPr>
      </p:pic>
      <p:pic>
        <p:nvPicPr>
          <p:cNvPr id="81" name="Bild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118" y="1762944"/>
            <a:ext cx="440064" cy="220032"/>
          </a:xfrm>
          <a:prstGeom prst="rect">
            <a:avLst/>
          </a:prstGeom>
        </p:spPr>
      </p:pic>
      <p:pic>
        <p:nvPicPr>
          <p:cNvPr id="82" name="Bild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294" y="1176209"/>
            <a:ext cx="440064" cy="220032"/>
          </a:xfrm>
          <a:prstGeom prst="rect">
            <a:avLst/>
          </a:prstGeom>
        </p:spPr>
      </p:pic>
      <p:pic>
        <p:nvPicPr>
          <p:cNvPr id="83" name="Bild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" y="5362072"/>
            <a:ext cx="279827" cy="186551"/>
          </a:xfrm>
          <a:prstGeom prst="rect">
            <a:avLst/>
          </a:prstGeom>
        </p:spPr>
      </p:pic>
      <p:pic>
        <p:nvPicPr>
          <p:cNvPr id="84" name="Bild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73" y="4682622"/>
            <a:ext cx="279827" cy="186551"/>
          </a:xfrm>
          <a:prstGeom prst="rect">
            <a:avLst/>
          </a:prstGeom>
        </p:spPr>
      </p:pic>
      <p:pic>
        <p:nvPicPr>
          <p:cNvPr id="85" name="Bild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861" y="5812461"/>
            <a:ext cx="279827" cy="186551"/>
          </a:xfrm>
          <a:prstGeom prst="rect">
            <a:avLst/>
          </a:prstGeom>
        </p:spPr>
      </p:pic>
      <p:pic>
        <p:nvPicPr>
          <p:cNvPr id="87" name="Bild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933" y="4210890"/>
            <a:ext cx="440064" cy="314331"/>
          </a:xfrm>
          <a:prstGeom prst="rect">
            <a:avLst/>
          </a:prstGeom>
        </p:spPr>
      </p:pic>
      <p:pic>
        <p:nvPicPr>
          <p:cNvPr id="88" name="Bild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986" y="2870262"/>
            <a:ext cx="440064" cy="314331"/>
          </a:xfrm>
          <a:prstGeom prst="rect">
            <a:avLst/>
          </a:prstGeom>
        </p:spPr>
      </p:pic>
      <p:pic>
        <p:nvPicPr>
          <p:cNvPr id="89" name="Bild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358" y="2571227"/>
            <a:ext cx="440064" cy="314331"/>
          </a:xfrm>
          <a:prstGeom prst="rect">
            <a:avLst/>
          </a:prstGeom>
        </p:spPr>
      </p:pic>
      <p:sp>
        <p:nvSpPr>
          <p:cNvPr id="60" name="Textfeld 59"/>
          <p:cNvSpPr txBox="1"/>
          <p:nvPr/>
        </p:nvSpPr>
        <p:spPr>
          <a:xfrm>
            <a:off x="276225" y="916893"/>
            <a:ext cx="1951565" cy="738664"/>
          </a:xfrm>
          <a:prstGeom prst="rect">
            <a:avLst/>
          </a:prstGeom>
          <a:solidFill>
            <a:srgbClr val="143C78">
              <a:alpha val="83000"/>
            </a:srgbClr>
          </a:solidFill>
          <a:ln>
            <a:solidFill>
              <a:srgbClr val="143C78"/>
            </a:solidFill>
          </a:ln>
          <a:effectLst>
            <a:outerShdw blurRad="50800" dist="38100" dir="2700000">
              <a:schemeClr val="bg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18. Juni 1812: Kriegserklärung der USA an Großbritannien</a:t>
            </a:r>
            <a:endParaRPr lang="de-DE" sz="1400" dirty="0">
              <a:solidFill>
                <a:schemeClr val="bg1"/>
              </a:solidFill>
            </a:endParaRPr>
          </a:p>
        </p:txBody>
      </p:sp>
      <p:grpSp>
        <p:nvGrpSpPr>
          <p:cNvPr id="69" name="Gruppierung 77"/>
          <p:cNvGrpSpPr/>
          <p:nvPr/>
        </p:nvGrpSpPr>
        <p:grpSpPr>
          <a:xfrm>
            <a:off x="158749" y="1893940"/>
            <a:ext cx="3464985" cy="753487"/>
            <a:chOff x="10617923" y="-1226446"/>
            <a:chExt cx="9280716" cy="753487"/>
          </a:xfrm>
        </p:grpSpPr>
        <p:sp>
          <p:nvSpPr>
            <p:cNvPr id="70" name="Textfeld 69"/>
            <p:cNvSpPr txBox="1"/>
            <p:nvPr/>
          </p:nvSpPr>
          <p:spPr>
            <a:xfrm>
              <a:off x="10617923" y="-1226446"/>
              <a:ext cx="4818941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16. Aug. 1812: Briten erobern Detroit</a:t>
              </a:r>
              <a:endParaRPr lang="de-DE" sz="1400" dirty="0">
                <a:solidFill>
                  <a:srgbClr val="660032"/>
                </a:solidFill>
              </a:endParaRPr>
            </a:p>
          </p:txBody>
        </p:sp>
        <p:cxnSp>
          <p:nvCxnSpPr>
            <p:cNvPr id="73" name="Gerade Verbindung mit Pfeil 72"/>
            <p:cNvCxnSpPr>
              <a:stCxn id="70" idx="3"/>
            </p:cNvCxnSpPr>
            <p:nvPr/>
          </p:nvCxnSpPr>
          <p:spPr>
            <a:xfrm>
              <a:off x="15436864" y="-964836"/>
              <a:ext cx="4461775" cy="491877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uppierung 77"/>
          <p:cNvGrpSpPr/>
          <p:nvPr/>
        </p:nvGrpSpPr>
        <p:grpSpPr>
          <a:xfrm>
            <a:off x="107945" y="2761727"/>
            <a:ext cx="3515788" cy="954107"/>
            <a:chOff x="10343735" y="-3339454"/>
            <a:chExt cx="4600155" cy="954107"/>
          </a:xfrm>
        </p:grpSpPr>
        <p:sp>
          <p:nvSpPr>
            <p:cNvPr id="77" name="Textfeld 76"/>
            <p:cNvSpPr txBox="1"/>
            <p:nvPr/>
          </p:nvSpPr>
          <p:spPr>
            <a:xfrm>
              <a:off x="10343735" y="-3339454"/>
              <a:ext cx="4096106" cy="954107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22. / 23. Jan. 1813: nach dem britischen Sieg in der Schlacht bei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Frenchtown</a:t>
              </a:r>
              <a:r>
                <a:rPr lang="de-DE" sz="1400" dirty="0" smtClean="0">
                  <a:solidFill>
                    <a:srgbClr val="660032"/>
                  </a:solidFill>
                </a:rPr>
                <a:t> kommt es zum River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Raisin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Massacker</a:t>
              </a:r>
              <a:r>
                <a:rPr lang="de-DE" sz="1400" dirty="0" smtClean="0">
                  <a:solidFill>
                    <a:srgbClr val="660032"/>
                  </a:solidFill>
                </a:rPr>
                <a:t> an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amerik</a:t>
              </a:r>
              <a:r>
                <a:rPr lang="de-DE" sz="1400" dirty="0" smtClean="0">
                  <a:solidFill>
                    <a:srgbClr val="660032"/>
                  </a:solidFill>
                </a:rPr>
                <a:t>. Gefangenen durch Indianer</a:t>
              </a:r>
              <a:endParaRPr lang="de-DE" sz="1400" dirty="0">
                <a:solidFill>
                  <a:srgbClr val="660032"/>
                </a:solidFill>
              </a:endParaRPr>
            </a:p>
          </p:txBody>
        </p:sp>
        <p:cxnSp>
          <p:nvCxnSpPr>
            <p:cNvPr id="91" name="Gerade Verbindung mit Pfeil 90"/>
            <p:cNvCxnSpPr>
              <a:stCxn id="77" idx="3"/>
            </p:cNvCxnSpPr>
            <p:nvPr/>
          </p:nvCxnSpPr>
          <p:spPr>
            <a:xfrm flipV="1">
              <a:off x="14439842" y="-3244954"/>
              <a:ext cx="504048" cy="382554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uppierung 77"/>
          <p:cNvGrpSpPr/>
          <p:nvPr/>
        </p:nvGrpSpPr>
        <p:grpSpPr>
          <a:xfrm>
            <a:off x="4595201" y="2576824"/>
            <a:ext cx="2909441" cy="3610840"/>
            <a:chOff x="8668552" y="-3668675"/>
            <a:chExt cx="6356832" cy="3610840"/>
          </a:xfrm>
        </p:grpSpPr>
        <p:sp>
          <p:nvSpPr>
            <p:cNvPr id="93" name="Textfeld 92"/>
            <p:cNvSpPr txBox="1"/>
            <p:nvPr/>
          </p:nvSpPr>
          <p:spPr>
            <a:xfrm>
              <a:off x="10282751" y="-581055"/>
              <a:ext cx="4742633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18. – 19. Dez. 1813: Briten erobern Fort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Niagara</a:t>
              </a:r>
              <a:endParaRPr lang="de-DE" sz="1400" dirty="0">
                <a:solidFill>
                  <a:srgbClr val="660032"/>
                </a:solidFill>
              </a:endParaRPr>
            </a:p>
          </p:txBody>
        </p:sp>
        <p:cxnSp>
          <p:nvCxnSpPr>
            <p:cNvPr id="94" name="Gerade Verbindung mit Pfeil 93"/>
            <p:cNvCxnSpPr>
              <a:stCxn id="93" idx="1"/>
            </p:cNvCxnSpPr>
            <p:nvPr/>
          </p:nvCxnSpPr>
          <p:spPr>
            <a:xfrm rot="10800000">
              <a:off x="8668552" y="-3668675"/>
              <a:ext cx="1614198" cy="3349231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uppierung 77"/>
          <p:cNvGrpSpPr/>
          <p:nvPr/>
        </p:nvGrpSpPr>
        <p:grpSpPr>
          <a:xfrm>
            <a:off x="267888" y="2729223"/>
            <a:ext cx="4269187" cy="2999256"/>
            <a:chOff x="9399463" y="-5224486"/>
            <a:chExt cx="4510004" cy="2999256"/>
          </a:xfrm>
        </p:grpSpPr>
        <p:sp>
          <p:nvSpPr>
            <p:cNvPr id="96" name="Textfeld 95"/>
            <p:cNvSpPr txBox="1"/>
            <p:nvPr/>
          </p:nvSpPr>
          <p:spPr>
            <a:xfrm>
              <a:off x="9399463" y="-2748450"/>
              <a:ext cx="4510004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10. Okt. 1813: In der Seeschlacht von Lake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Erie</a:t>
              </a:r>
              <a:r>
                <a:rPr lang="de-DE" sz="1400" dirty="0" smtClean="0">
                  <a:solidFill>
                    <a:srgbClr val="143C78"/>
                  </a:solidFill>
                </a:rPr>
                <a:t> gewinnt Oliver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Hazard</a:t>
              </a:r>
              <a:r>
                <a:rPr lang="de-DE" sz="1400" dirty="0" smtClean="0">
                  <a:solidFill>
                    <a:srgbClr val="143C78"/>
                  </a:solidFill>
                </a:rPr>
                <a:t> Perry die US-Herrschaft über den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  <p:cxnSp>
          <p:nvCxnSpPr>
            <p:cNvPr id="97" name="Gerade Verbindung mit Pfeil 96"/>
            <p:cNvCxnSpPr>
              <a:stCxn id="96" idx="3"/>
            </p:cNvCxnSpPr>
            <p:nvPr/>
          </p:nvCxnSpPr>
          <p:spPr>
            <a:xfrm flipH="1" flipV="1">
              <a:off x="13492549" y="-5224486"/>
              <a:ext cx="416918" cy="2737646"/>
            </a:xfrm>
            <a:prstGeom prst="bentConnector4">
              <a:avLst>
                <a:gd name="adj1" fmla="val -57924"/>
                <a:gd name="adj2" fmla="val 54778"/>
              </a:avLst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uppierung 77"/>
          <p:cNvGrpSpPr/>
          <p:nvPr/>
        </p:nvGrpSpPr>
        <p:grpSpPr>
          <a:xfrm>
            <a:off x="2218973" y="5728480"/>
            <a:ext cx="2776510" cy="558427"/>
            <a:chOff x="4905103" y="-555231"/>
            <a:chExt cx="4818942" cy="558427"/>
          </a:xfrm>
        </p:grpSpPr>
        <p:sp>
          <p:nvSpPr>
            <p:cNvPr id="99" name="Textfeld 98"/>
            <p:cNvSpPr txBox="1"/>
            <p:nvPr/>
          </p:nvSpPr>
          <p:spPr>
            <a:xfrm>
              <a:off x="4905103" y="-304581"/>
              <a:ext cx="4818942" cy="307777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Briten räumen Detroit &amp; Umgebung</a:t>
              </a:r>
              <a:endParaRPr lang="de-DE" sz="1400" dirty="0">
                <a:solidFill>
                  <a:srgbClr val="660032"/>
                </a:solidFill>
              </a:endParaRPr>
            </a:p>
          </p:txBody>
        </p:sp>
        <p:cxnSp>
          <p:nvCxnSpPr>
            <p:cNvPr id="100" name="Gerade Verbindung mit Pfeil 99"/>
            <p:cNvCxnSpPr>
              <a:stCxn id="99" idx="0"/>
              <a:endCxn id="96" idx="2"/>
            </p:cNvCxnSpPr>
            <p:nvPr/>
          </p:nvCxnSpPr>
          <p:spPr>
            <a:xfrm rot="16200000" flipV="1">
              <a:off x="6143764" y="-1475391"/>
              <a:ext cx="250651" cy="2090971"/>
            </a:xfrm>
            <a:prstGeom prst="bentConnector3">
              <a:avLst>
                <a:gd name="adj1" fmla="val 5000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uppierung 77"/>
          <p:cNvGrpSpPr/>
          <p:nvPr/>
        </p:nvGrpSpPr>
        <p:grpSpPr>
          <a:xfrm>
            <a:off x="158752" y="2726028"/>
            <a:ext cx="3690509" cy="2305475"/>
            <a:chOff x="10343745" y="-4567693"/>
            <a:chExt cx="4828765" cy="2305475"/>
          </a:xfrm>
        </p:grpSpPr>
        <p:sp>
          <p:nvSpPr>
            <p:cNvPr id="102" name="Textfeld 101"/>
            <p:cNvSpPr txBox="1"/>
            <p:nvPr/>
          </p:nvSpPr>
          <p:spPr>
            <a:xfrm>
              <a:off x="10343745" y="-3216325"/>
              <a:ext cx="4303813" cy="954107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05. Okt. 1813: Bei dem US-Sieg in der Schlacht an der Thames fällt der Indianer-Anführer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Tecumseh</a:t>
              </a:r>
              <a:r>
                <a:rPr lang="de-DE" sz="1400" dirty="0" smtClean="0">
                  <a:solidFill>
                    <a:srgbClr val="143C78"/>
                  </a:solidFill>
                </a:rPr>
                <a:t>, was das indianische Engagement de facto beendet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  <p:cxnSp>
          <p:nvCxnSpPr>
            <p:cNvPr id="103" name="Gerade Verbindung mit Pfeil 102"/>
            <p:cNvCxnSpPr>
              <a:stCxn id="102" idx="3"/>
            </p:cNvCxnSpPr>
            <p:nvPr/>
          </p:nvCxnSpPr>
          <p:spPr>
            <a:xfrm flipV="1">
              <a:off x="14647556" y="-4567693"/>
              <a:ext cx="524954" cy="1828422"/>
            </a:xfrm>
            <a:prstGeom prst="bentConnector2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uppierung 183"/>
          <p:cNvGrpSpPr/>
          <p:nvPr/>
        </p:nvGrpSpPr>
        <p:grpSpPr>
          <a:xfrm>
            <a:off x="5493858" y="1555564"/>
            <a:ext cx="3495625" cy="2521833"/>
            <a:chOff x="5493858" y="1555564"/>
            <a:chExt cx="3495625" cy="2521833"/>
          </a:xfrm>
        </p:grpSpPr>
        <p:grpSp>
          <p:nvGrpSpPr>
            <p:cNvPr id="166" name="Gruppierung 77"/>
            <p:cNvGrpSpPr/>
            <p:nvPr/>
          </p:nvGrpSpPr>
          <p:grpSpPr>
            <a:xfrm>
              <a:off x="5493858" y="1555564"/>
              <a:ext cx="3495625" cy="2521833"/>
              <a:chOff x="6604163" y="-1890220"/>
              <a:chExt cx="9362783" cy="2521833"/>
            </a:xfrm>
          </p:grpSpPr>
          <p:sp>
            <p:nvSpPr>
              <p:cNvPr id="167" name="Textfeld 166"/>
              <p:cNvSpPr txBox="1"/>
              <p:nvPr/>
            </p:nvSpPr>
            <p:spPr>
              <a:xfrm>
                <a:off x="10617923" y="-1890220"/>
                <a:ext cx="5349023" cy="738664"/>
              </a:xfrm>
              <a:prstGeom prst="rect">
                <a:avLst/>
              </a:prstGeom>
              <a:solidFill>
                <a:schemeClr val="bg1">
                  <a:alpha val="83000"/>
                </a:schemeClr>
              </a:solidFill>
              <a:ln>
                <a:solidFill>
                  <a:srgbClr val="660032"/>
                </a:solidFill>
              </a:ln>
              <a:effectLst>
                <a:outerShdw blurRad="50800" dist="38100" dir="2700000">
                  <a:schemeClr val="bg1">
                    <a:alpha val="43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>
                    <a:solidFill>
                      <a:srgbClr val="660032"/>
                    </a:solidFill>
                  </a:rPr>
                  <a:t>1812 - 1813: Royal </a:t>
                </a:r>
                <a:r>
                  <a:rPr lang="de-DE" sz="1400" dirty="0" err="1" smtClean="0">
                    <a:solidFill>
                      <a:srgbClr val="660032"/>
                    </a:solidFill>
                  </a:rPr>
                  <a:t>Navy</a:t>
                </a:r>
                <a:r>
                  <a:rPr lang="de-DE" sz="1400" dirty="0" smtClean="0">
                    <a:solidFill>
                      <a:srgbClr val="660032"/>
                    </a:solidFill>
                  </a:rPr>
                  <a:t> blockiert wichtige Häfen der USA</a:t>
                </a:r>
                <a:endParaRPr lang="de-DE" sz="1400" dirty="0">
                  <a:solidFill>
                    <a:srgbClr val="660032"/>
                  </a:solidFill>
                </a:endParaRPr>
              </a:p>
            </p:txBody>
          </p:sp>
          <p:cxnSp>
            <p:nvCxnSpPr>
              <p:cNvPr id="168" name="Gerade Verbindung mit Pfeil 167"/>
              <p:cNvCxnSpPr>
                <a:endCxn id="167" idx="2"/>
              </p:cNvCxnSpPr>
              <p:nvPr/>
            </p:nvCxnSpPr>
            <p:spPr>
              <a:xfrm flipV="1">
                <a:off x="6604163" y="-1151556"/>
                <a:ext cx="6688273" cy="1783169"/>
              </a:xfrm>
              <a:prstGeom prst="straightConnector1">
                <a:avLst/>
              </a:prstGeom>
              <a:ln w="12700" cap="flat" cmpd="sng" algn="ctr">
                <a:solidFill>
                  <a:srgbClr val="66003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12700" dir="8100000" sy="-23000" kx="800400" algn="br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0" name="Gerade Verbindung mit Pfeil 169"/>
            <p:cNvCxnSpPr>
              <a:endCxn id="167" idx="2"/>
            </p:cNvCxnSpPr>
            <p:nvPr/>
          </p:nvCxnSpPr>
          <p:spPr>
            <a:xfrm flipV="1">
              <a:off x="6367512" y="2294228"/>
              <a:ext cx="1623434" cy="866327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Bogen 171"/>
          <p:cNvSpPr/>
          <p:nvPr/>
        </p:nvSpPr>
        <p:spPr>
          <a:xfrm>
            <a:off x="5310916" y="3872223"/>
            <a:ext cx="365884" cy="448733"/>
          </a:xfrm>
          <a:prstGeom prst="arc">
            <a:avLst>
              <a:gd name="adj1" fmla="val 7037327"/>
              <a:gd name="adj2" fmla="val 14918786"/>
            </a:avLst>
          </a:prstGeom>
          <a:ln>
            <a:solidFill>
              <a:srgbClr val="66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4" name="Bogen 173"/>
          <p:cNvSpPr/>
          <p:nvPr/>
        </p:nvSpPr>
        <p:spPr>
          <a:xfrm>
            <a:off x="6240512" y="2961758"/>
            <a:ext cx="365884" cy="448733"/>
          </a:xfrm>
          <a:prstGeom prst="arc">
            <a:avLst>
              <a:gd name="adj1" fmla="val 7037327"/>
              <a:gd name="adj2" fmla="val 14918786"/>
            </a:avLst>
          </a:prstGeom>
          <a:ln>
            <a:solidFill>
              <a:srgbClr val="66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5" name="Gruppierung 77"/>
          <p:cNvGrpSpPr/>
          <p:nvPr/>
        </p:nvGrpSpPr>
        <p:grpSpPr>
          <a:xfrm>
            <a:off x="5994400" y="4186767"/>
            <a:ext cx="3007784" cy="1280992"/>
            <a:chOff x="7774750" y="-2470192"/>
            <a:chExt cx="8056135" cy="1280992"/>
          </a:xfrm>
        </p:grpSpPr>
        <p:sp>
          <p:nvSpPr>
            <p:cNvPr id="176" name="Textfeld 175"/>
            <p:cNvSpPr txBox="1"/>
            <p:nvPr/>
          </p:nvSpPr>
          <p:spPr>
            <a:xfrm>
              <a:off x="7774750" y="-1712420"/>
              <a:ext cx="8056135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1812 – 1813: Erfolgreicher Kaperkrieg &amp; US-Einzeloperationen zur See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  <p:cxnSp>
          <p:nvCxnSpPr>
            <p:cNvPr id="177" name="Gerade Verbindung mit Pfeil 176"/>
            <p:cNvCxnSpPr>
              <a:stCxn id="176" idx="0"/>
            </p:cNvCxnSpPr>
            <p:nvPr/>
          </p:nvCxnSpPr>
          <p:spPr>
            <a:xfrm rot="16200000" flipV="1">
              <a:off x="10711011" y="-2804226"/>
              <a:ext cx="757772" cy="1425840"/>
            </a:xfrm>
            <a:prstGeom prst="straightConnector1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Gerade Verbindung mit Pfeil 194"/>
          <p:cNvCxnSpPr/>
          <p:nvPr/>
        </p:nvCxnSpPr>
        <p:spPr>
          <a:xfrm flipV="1">
            <a:off x="3849260" y="2384758"/>
            <a:ext cx="367140" cy="332569"/>
          </a:xfrm>
          <a:prstGeom prst="straightConnector1">
            <a:avLst/>
          </a:pr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Gerade Verbindung mit Pfeil 197"/>
          <p:cNvCxnSpPr/>
          <p:nvPr/>
        </p:nvCxnSpPr>
        <p:spPr>
          <a:xfrm rot="10800000">
            <a:off x="4368803" y="2417163"/>
            <a:ext cx="518681" cy="230267"/>
          </a:xfrm>
          <a:prstGeom prst="straightConnector1">
            <a:avLst/>
          </a:pr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mit Pfeil 201"/>
          <p:cNvCxnSpPr/>
          <p:nvPr/>
        </p:nvCxnSpPr>
        <p:spPr>
          <a:xfrm rot="5400000" flipH="1" flipV="1">
            <a:off x="5305307" y="1979785"/>
            <a:ext cx="400287" cy="228601"/>
          </a:xfrm>
          <a:prstGeom prst="straightConnector1">
            <a:avLst/>
          </a:pr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0" name="Gruppierung 209"/>
          <p:cNvGrpSpPr/>
          <p:nvPr/>
        </p:nvGrpSpPr>
        <p:grpSpPr>
          <a:xfrm>
            <a:off x="2754526" y="856888"/>
            <a:ext cx="6110074" cy="1437340"/>
            <a:chOff x="2754526" y="856888"/>
            <a:chExt cx="6110074" cy="1437340"/>
          </a:xfrm>
        </p:grpSpPr>
        <p:grpSp>
          <p:nvGrpSpPr>
            <p:cNvPr id="64" name="Gruppierung 77"/>
            <p:cNvGrpSpPr/>
            <p:nvPr/>
          </p:nvGrpSpPr>
          <p:grpSpPr>
            <a:xfrm>
              <a:off x="2754526" y="856888"/>
              <a:ext cx="6110074" cy="965393"/>
              <a:chOff x="11262435" y="-1277246"/>
              <a:chExt cx="4254003" cy="965393"/>
            </a:xfrm>
          </p:grpSpPr>
          <p:sp>
            <p:nvSpPr>
              <p:cNvPr id="65" name="Textfeld 64"/>
              <p:cNvSpPr txBox="1"/>
              <p:nvPr/>
            </p:nvSpPr>
            <p:spPr>
              <a:xfrm>
                <a:off x="11262435" y="-1277246"/>
                <a:ext cx="4254003" cy="523220"/>
              </a:xfrm>
              <a:prstGeom prst="rect">
                <a:avLst/>
              </a:prstGeom>
              <a:solidFill>
                <a:schemeClr val="bg1">
                  <a:alpha val="83000"/>
                </a:schemeClr>
              </a:solidFill>
              <a:ln>
                <a:solidFill>
                  <a:srgbClr val="660032"/>
                </a:solidFill>
              </a:ln>
              <a:effectLst>
                <a:outerShdw blurRad="50800" dist="38100" dir="2700000">
                  <a:schemeClr val="bg1">
                    <a:alpha val="43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>
                    <a:solidFill>
                      <a:srgbClr val="660032"/>
                    </a:solidFill>
                  </a:rPr>
                  <a:t>1812 &amp; 1813: Britische Truppen, kanadische Milizen &amp; Indianer schlagen mehrere US-Invasionen, </a:t>
                </a:r>
                <a:r>
                  <a:rPr lang="de-DE" sz="1400" dirty="0" err="1" smtClean="0">
                    <a:solidFill>
                      <a:srgbClr val="660032"/>
                    </a:solidFill>
                  </a:rPr>
                  <a:t>u.a</a:t>
                </a:r>
                <a:r>
                  <a:rPr lang="de-DE" sz="1400" dirty="0" smtClean="0">
                    <a:solidFill>
                      <a:srgbClr val="660032"/>
                    </a:solidFill>
                  </a:rPr>
                  <a:t>. Schlachten von </a:t>
                </a:r>
                <a:r>
                  <a:rPr lang="de-DE" sz="1400" dirty="0" err="1" smtClean="0">
                    <a:solidFill>
                      <a:srgbClr val="660032"/>
                    </a:solidFill>
                  </a:rPr>
                  <a:t>Queenston</a:t>
                </a:r>
                <a:r>
                  <a:rPr lang="de-DE" sz="1400" dirty="0" smtClean="0">
                    <a:solidFill>
                      <a:srgbClr val="660032"/>
                    </a:solidFill>
                  </a:rPr>
                  <a:t>, </a:t>
                </a:r>
                <a:r>
                  <a:rPr lang="de-DE" sz="1400" dirty="0" err="1" smtClean="0">
                    <a:solidFill>
                      <a:srgbClr val="660032"/>
                    </a:solidFill>
                  </a:rPr>
                  <a:t>Chateauguay</a:t>
                </a:r>
                <a:r>
                  <a:rPr lang="de-DE" sz="1400" dirty="0" smtClean="0">
                    <a:solidFill>
                      <a:srgbClr val="660032"/>
                    </a:solidFill>
                  </a:rPr>
                  <a:t>, </a:t>
                </a:r>
                <a:r>
                  <a:rPr lang="de-DE" sz="1400" dirty="0" err="1" smtClean="0">
                    <a:solidFill>
                      <a:srgbClr val="660032"/>
                    </a:solidFill>
                  </a:rPr>
                  <a:t>Crysler‘s</a:t>
                </a:r>
                <a:r>
                  <a:rPr lang="de-DE" sz="1400" dirty="0" smtClean="0">
                    <a:solidFill>
                      <a:srgbClr val="660032"/>
                    </a:solidFill>
                  </a:rPr>
                  <a:t> Farm</a:t>
                </a:r>
                <a:endParaRPr lang="de-DE" sz="1400" dirty="0">
                  <a:solidFill>
                    <a:srgbClr val="660032"/>
                  </a:solidFill>
                </a:endParaRPr>
              </a:p>
            </p:txBody>
          </p:sp>
          <p:cxnSp>
            <p:nvCxnSpPr>
              <p:cNvPr id="67" name="Gerade Verbindung mit Pfeil 66"/>
              <p:cNvCxnSpPr>
                <a:endCxn id="65" idx="2"/>
              </p:cNvCxnSpPr>
              <p:nvPr/>
            </p:nvCxnSpPr>
            <p:spPr>
              <a:xfrm rot="5400000" flipH="1" flipV="1">
                <a:off x="13100465" y="-600824"/>
                <a:ext cx="442173" cy="135770"/>
              </a:xfrm>
              <a:prstGeom prst="straightConnector1">
                <a:avLst/>
              </a:prstGeom>
              <a:ln w="12700" cap="flat" cmpd="sng" algn="ctr">
                <a:solidFill>
                  <a:srgbClr val="66003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12700" dir="8100000" sy="-23000" kx="800400" algn="br">
                  <a:srgbClr val="000000">
                    <a:alpha val="15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5" name="Gerade Verbindung mit Pfeil 204"/>
            <p:cNvCxnSpPr>
              <a:stCxn id="65" idx="2"/>
            </p:cNvCxnSpPr>
            <p:nvPr/>
          </p:nvCxnSpPr>
          <p:spPr>
            <a:xfrm rot="5400000">
              <a:off x="4632123" y="1116788"/>
              <a:ext cx="914121" cy="1440760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4" name="Gerade Verbindung mit Pfeil 213"/>
          <p:cNvCxnSpPr/>
          <p:nvPr/>
        </p:nvCxnSpPr>
        <p:spPr>
          <a:xfrm flipV="1">
            <a:off x="6210300" y="4077396"/>
            <a:ext cx="1556607" cy="2261"/>
          </a:xfrm>
          <a:prstGeom prst="straightConnector1">
            <a:avLst/>
          </a:pr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72" grpId="0" animBg="1"/>
      <p:bldP spid="1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Bild 8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99" y="1022350"/>
            <a:ext cx="8229601" cy="5043949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Freihandform 5"/>
          <p:cNvSpPr/>
          <p:nvPr/>
        </p:nvSpPr>
        <p:spPr>
          <a:xfrm>
            <a:off x="1123950" y="1033773"/>
            <a:ext cx="1244600" cy="2832100"/>
          </a:xfrm>
          <a:custGeom>
            <a:avLst/>
            <a:gdLst>
              <a:gd name="connsiteX0" fmla="*/ 0 w 1244600"/>
              <a:gd name="connsiteY0" fmla="*/ 0 h 2832100"/>
              <a:gd name="connsiteX1" fmla="*/ 12700 w 1244600"/>
              <a:gd name="connsiteY1" fmla="*/ 44450 h 2832100"/>
              <a:gd name="connsiteX2" fmla="*/ 101600 w 1244600"/>
              <a:gd name="connsiteY2" fmla="*/ 152400 h 2832100"/>
              <a:gd name="connsiteX3" fmla="*/ 127000 w 1244600"/>
              <a:gd name="connsiteY3" fmla="*/ 171450 h 2832100"/>
              <a:gd name="connsiteX4" fmla="*/ 304800 w 1244600"/>
              <a:gd name="connsiteY4" fmla="*/ 247650 h 2832100"/>
              <a:gd name="connsiteX5" fmla="*/ 438150 w 1244600"/>
              <a:gd name="connsiteY5" fmla="*/ 393700 h 2832100"/>
              <a:gd name="connsiteX6" fmla="*/ 584200 w 1244600"/>
              <a:gd name="connsiteY6" fmla="*/ 533400 h 2832100"/>
              <a:gd name="connsiteX7" fmla="*/ 520700 w 1244600"/>
              <a:gd name="connsiteY7" fmla="*/ 666750 h 2832100"/>
              <a:gd name="connsiteX8" fmla="*/ 552450 w 1244600"/>
              <a:gd name="connsiteY8" fmla="*/ 800100 h 2832100"/>
              <a:gd name="connsiteX9" fmla="*/ 609600 w 1244600"/>
              <a:gd name="connsiteY9" fmla="*/ 901700 h 2832100"/>
              <a:gd name="connsiteX10" fmla="*/ 647700 w 1244600"/>
              <a:gd name="connsiteY10" fmla="*/ 1009650 h 2832100"/>
              <a:gd name="connsiteX11" fmla="*/ 723900 w 1244600"/>
              <a:gd name="connsiteY11" fmla="*/ 1054100 h 2832100"/>
              <a:gd name="connsiteX12" fmla="*/ 800100 w 1244600"/>
              <a:gd name="connsiteY12" fmla="*/ 1104900 h 2832100"/>
              <a:gd name="connsiteX13" fmla="*/ 831850 w 1244600"/>
              <a:gd name="connsiteY13" fmla="*/ 1162050 h 2832100"/>
              <a:gd name="connsiteX14" fmla="*/ 946150 w 1244600"/>
              <a:gd name="connsiteY14" fmla="*/ 1238250 h 2832100"/>
              <a:gd name="connsiteX15" fmla="*/ 952500 w 1244600"/>
              <a:gd name="connsiteY15" fmla="*/ 1339850 h 2832100"/>
              <a:gd name="connsiteX16" fmla="*/ 990600 w 1244600"/>
              <a:gd name="connsiteY16" fmla="*/ 1403350 h 2832100"/>
              <a:gd name="connsiteX17" fmla="*/ 971550 w 1244600"/>
              <a:gd name="connsiteY17" fmla="*/ 1460500 h 2832100"/>
              <a:gd name="connsiteX18" fmla="*/ 971550 w 1244600"/>
              <a:gd name="connsiteY18" fmla="*/ 1511300 h 2832100"/>
              <a:gd name="connsiteX19" fmla="*/ 990600 w 1244600"/>
              <a:gd name="connsiteY19" fmla="*/ 1562100 h 2832100"/>
              <a:gd name="connsiteX20" fmla="*/ 1041400 w 1244600"/>
              <a:gd name="connsiteY20" fmla="*/ 1581150 h 2832100"/>
              <a:gd name="connsiteX21" fmla="*/ 1073150 w 1244600"/>
              <a:gd name="connsiteY21" fmla="*/ 1638300 h 2832100"/>
              <a:gd name="connsiteX22" fmla="*/ 1117600 w 1244600"/>
              <a:gd name="connsiteY22" fmla="*/ 1689100 h 2832100"/>
              <a:gd name="connsiteX23" fmla="*/ 1168400 w 1244600"/>
              <a:gd name="connsiteY23" fmla="*/ 1727200 h 2832100"/>
              <a:gd name="connsiteX24" fmla="*/ 1155700 w 1244600"/>
              <a:gd name="connsiteY24" fmla="*/ 1797050 h 2832100"/>
              <a:gd name="connsiteX25" fmla="*/ 1117600 w 1244600"/>
              <a:gd name="connsiteY25" fmla="*/ 1879600 h 2832100"/>
              <a:gd name="connsiteX26" fmla="*/ 1003300 w 1244600"/>
              <a:gd name="connsiteY26" fmla="*/ 1917700 h 2832100"/>
              <a:gd name="connsiteX27" fmla="*/ 965200 w 1244600"/>
              <a:gd name="connsiteY27" fmla="*/ 1974850 h 2832100"/>
              <a:gd name="connsiteX28" fmla="*/ 990600 w 1244600"/>
              <a:gd name="connsiteY28" fmla="*/ 2044700 h 2832100"/>
              <a:gd name="connsiteX29" fmla="*/ 958850 w 1244600"/>
              <a:gd name="connsiteY29" fmla="*/ 2120900 h 2832100"/>
              <a:gd name="connsiteX30" fmla="*/ 920750 w 1244600"/>
              <a:gd name="connsiteY30" fmla="*/ 2146300 h 2832100"/>
              <a:gd name="connsiteX31" fmla="*/ 895350 w 1244600"/>
              <a:gd name="connsiteY31" fmla="*/ 2209800 h 2832100"/>
              <a:gd name="connsiteX32" fmla="*/ 895350 w 1244600"/>
              <a:gd name="connsiteY32" fmla="*/ 2273300 h 2832100"/>
              <a:gd name="connsiteX33" fmla="*/ 920750 w 1244600"/>
              <a:gd name="connsiteY33" fmla="*/ 2381250 h 2832100"/>
              <a:gd name="connsiteX34" fmla="*/ 1035050 w 1244600"/>
              <a:gd name="connsiteY34" fmla="*/ 2482850 h 2832100"/>
              <a:gd name="connsiteX35" fmla="*/ 1117600 w 1244600"/>
              <a:gd name="connsiteY35" fmla="*/ 2571750 h 2832100"/>
              <a:gd name="connsiteX36" fmla="*/ 1174750 w 1244600"/>
              <a:gd name="connsiteY36" fmla="*/ 2578100 h 2832100"/>
              <a:gd name="connsiteX37" fmla="*/ 1155700 w 1244600"/>
              <a:gd name="connsiteY37" fmla="*/ 2641600 h 2832100"/>
              <a:gd name="connsiteX38" fmla="*/ 1123950 w 1244600"/>
              <a:gd name="connsiteY38" fmla="*/ 2736850 h 2832100"/>
              <a:gd name="connsiteX39" fmla="*/ 1123950 w 1244600"/>
              <a:gd name="connsiteY39" fmla="*/ 2736850 h 2832100"/>
              <a:gd name="connsiteX40" fmla="*/ 1206500 w 1244600"/>
              <a:gd name="connsiteY40" fmla="*/ 2825750 h 2832100"/>
              <a:gd name="connsiteX41" fmla="*/ 1206500 w 1244600"/>
              <a:gd name="connsiteY41" fmla="*/ 2825750 h 2832100"/>
              <a:gd name="connsiteX42" fmla="*/ 1244600 w 1244600"/>
              <a:gd name="connsiteY42" fmla="*/ 283210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44600" h="2832100">
                <a:moveTo>
                  <a:pt x="0" y="0"/>
                </a:moveTo>
                <a:lnTo>
                  <a:pt x="12700" y="44450"/>
                </a:lnTo>
                <a:cubicBezTo>
                  <a:pt x="42333" y="80433"/>
                  <a:pt x="70416" y="117752"/>
                  <a:pt x="101600" y="152400"/>
                </a:cubicBezTo>
                <a:cubicBezTo>
                  <a:pt x="108680" y="160267"/>
                  <a:pt x="127000" y="171450"/>
                  <a:pt x="127000" y="171450"/>
                </a:cubicBezTo>
                <a:lnTo>
                  <a:pt x="304800" y="247650"/>
                </a:lnTo>
                <a:lnTo>
                  <a:pt x="438150" y="393700"/>
                </a:lnTo>
                <a:lnTo>
                  <a:pt x="584200" y="533400"/>
                </a:lnTo>
                <a:cubicBezTo>
                  <a:pt x="519753" y="662293"/>
                  <a:pt x="520700" y="613070"/>
                  <a:pt x="520700" y="666750"/>
                </a:cubicBezTo>
                <a:lnTo>
                  <a:pt x="552450" y="800100"/>
                </a:lnTo>
                <a:lnTo>
                  <a:pt x="609600" y="901700"/>
                </a:lnTo>
                <a:lnTo>
                  <a:pt x="647700" y="1009650"/>
                </a:lnTo>
                <a:cubicBezTo>
                  <a:pt x="719336" y="1055236"/>
                  <a:pt x="689952" y="1054100"/>
                  <a:pt x="723900" y="1054100"/>
                </a:cubicBezTo>
                <a:lnTo>
                  <a:pt x="800100" y="1104900"/>
                </a:lnTo>
                <a:cubicBezTo>
                  <a:pt x="832972" y="1157495"/>
                  <a:pt x="831850" y="1135731"/>
                  <a:pt x="831850" y="1162050"/>
                </a:cubicBezTo>
                <a:lnTo>
                  <a:pt x="946150" y="1238250"/>
                </a:lnTo>
                <a:lnTo>
                  <a:pt x="952500" y="1339850"/>
                </a:lnTo>
                <a:lnTo>
                  <a:pt x="990600" y="1403350"/>
                </a:lnTo>
                <a:cubicBezTo>
                  <a:pt x="970807" y="1456132"/>
                  <a:pt x="971550" y="1436065"/>
                  <a:pt x="971550" y="1460500"/>
                </a:cubicBezTo>
                <a:lnTo>
                  <a:pt x="971550" y="1511300"/>
                </a:lnTo>
                <a:cubicBezTo>
                  <a:pt x="984763" y="1564153"/>
                  <a:pt x="966796" y="1562100"/>
                  <a:pt x="990600" y="1562100"/>
                </a:cubicBezTo>
                <a:lnTo>
                  <a:pt x="1041400" y="1581150"/>
                </a:lnTo>
                <a:lnTo>
                  <a:pt x="1073150" y="1638300"/>
                </a:lnTo>
                <a:lnTo>
                  <a:pt x="1117600" y="1689100"/>
                </a:lnTo>
                <a:lnTo>
                  <a:pt x="1168400" y="1727200"/>
                </a:lnTo>
                <a:lnTo>
                  <a:pt x="1155700" y="1797050"/>
                </a:lnTo>
                <a:lnTo>
                  <a:pt x="1117600" y="1879600"/>
                </a:lnTo>
                <a:lnTo>
                  <a:pt x="1003300" y="1917700"/>
                </a:lnTo>
                <a:lnTo>
                  <a:pt x="965200" y="1974850"/>
                </a:lnTo>
                <a:lnTo>
                  <a:pt x="990600" y="2044700"/>
                </a:lnTo>
                <a:lnTo>
                  <a:pt x="958850" y="2120900"/>
                </a:lnTo>
                <a:lnTo>
                  <a:pt x="920750" y="2146300"/>
                </a:lnTo>
                <a:cubicBezTo>
                  <a:pt x="893457" y="2200886"/>
                  <a:pt x="895350" y="2178168"/>
                  <a:pt x="895350" y="2209800"/>
                </a:cubicBezTo>
                <a:lnTo>
                  <a:pt x="895350" y="2273300"/>
                </a:lnTo>
                <a:lnTo>
                  <a:pt x="920750" y="2381250"/>
                </a:lnTo>
                <a:lnTo>
                  <a:pt x="1035050" y="2482850"/>
                </a:lnTo>
                <a:lnTo>
                  <a:pt x="1117600" y="2571750"/>
                </a:lnTo>
                <a:lnTo>
                  <a:pt x="1174750" y="2578100"/>
                </a:lnTo>
                <a:lnTo>
                  <a:pt x="1155700" y="2641600"/>
                </a:lnTo>
                <a:lnTo>
                  <a:pt x="1123950" y="2736850"/>
                </a:lnTo>
                <a:lnTo>
                  <a:pt x="1123950" y="2736850"/>
                </a:lnTo>
                <a:lnTo>
                  <a:pt x="1206500" y="2825750"/>
                </a:lnTo>
                <a:lnTo>
                  <a:pt x="1206500" y="2825750"/>
                </a:lnTo>
                <a:lnTo>
                  <a:pt x="1244600" y="283210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2000250" y="3872223"/>
            <a:ext cx="508000" cy="1670050"/>
          </a:xfrm>
          <a:custGeom>
            <a:avLst/>
            <a:gdLst>
              <a:gd name="connsiteX0" fmla="*/ 368300 w 508000"/>
              <a:gd name="connsiteY0" fmla="*/ 0 h 1670050"/>
              <a:gd name="connsiteX1" fmla="*/ 406400 w 508000"/>
              <a:gd name="connsiteY1" fmla="*/ 38100 h 1670050"/>
              <a:gd name="connsiteX2" fmla="*/ 444500 w 508000"/>
              <a:gd name="connsiteY2" fmla="*/ 95250 h 1670050"/>
              <a:gd name="connsiteX3" fmla="*/ 419100 w 508000"/>
              <a:gd name="connsiteY3" fmla="*/ 152400 h 1670050"/>
              <a:gd name="connsiteX4" fmla="*/ 450850 w 508000"/>
              <a:gd name="connsiteY4" fmla="*/ 222250 h 1670050"/>
              <a:gd name="connsiteX5" fmla="*/ 508000 w 508000"/>
              <a:gd name="connsiteY5" fmla="*/ 247650 h 1670050"/>
              <a:gd name="connsiteX6" fmla="*/ 482600 w 508000"/>
              <a:gd name="connsiteY6" fmla="*/ 317500 h 1670050"/>
              <a:gd name="connsiteX7" fmla="*/ 450850 w 508000"/>
              <a:gd name="connsiteY7" fmla="*/ 342900 h 1670050"/>
              <a:gd name="connsiteX8" fmla="*/ 412750 w 508000"/>
              <a:gd name="connsiteY8" fmla="*/ 342900 h 1670050"/>
              <a:gd name="connsiteX9" fmla="*/ 412750 w 508000"/>
              <a:gd name="connsiteY9" fmla="*/ 342900 h 1670050"/>
              <a:gd name="connsiteX10" fmla="*/ 393700 w 508000"/>
              <a:gd name="connsiteY10" fmla="*/ 400050 h 1670050"/>
              <a:gd name="connsiteX11" fmla="*/ 393700 w 508000"/>
              <a:gd name="connsiteY11" fmla="*/ 438150 h 1670050"/>
              <a:gd name="connsiteX12" fmla="*/ 393700 w 508000"/>
              <a:gd name="connsiteY12" fmla="*/ 438150 h 1670050"/>
              <a:gd name="connsiteX13" fmla="*/ 393700 w 508000"/>
              <a:gd name="connsiteY13" fmla="*/ 488950 h 1670050"/>
              <a:gd name="connsiteX14" fmla="*/ 393700 w 508000"/>
              <a:gd name="connsiteY14" fmla="*/ 488950 h 1670050"/>
              <a:gd name="connsiteX15" fmla="*/ 342900 w 508000"/>
              <a:gd name="connsiteY15" fmla="*/ 520700 h 1670050"/>
              <a:gd name="connsiteX16" fmla="*/ 342900 w 508000"/>
              <a:gd name="connsiteY16" fmla="*/ 565150 h 1670050"/>
              <a:gd name="connsiteX17" fmla="*/ 342900 w 508000"/>
              <a:gd name="connsiteY17" fmla="*/ 565150 h 1670050"/>
              <a:gd name="connsiteX18" fmla="*/ 292100 w 508000"/>
              <a:gd name="connsiteY18" fmla="*/ 622300 h 1670050"/>
              <a:gd name="connsiteX19" fmla="*/ 311150 w 508000"/>
              <a:gd name="connsiteY19" fmla="*/ 673100 h 1670050"/>
              <a:gd name="connsiteX20" fmla="*/ 273050 w 508000"/>
              <a:gd name="connsiteY20" fmla="*/ 711200 h 1670050"/>
              <a:gd name="connsiteX21" fmla="*/ 241300 w 508000"/>
              <a:gd name="connsiteY21" fmla="*/ 755650 h 1670050"/>
              <a:gd name="connsiteX22" fmla="*/ 241300 w 508000"/>
              <a:gd name="connsiteY22" fmla="*/ 755650 h 1670050"/>
              <a:gd name="connsiteX23" fmla="*/ 203200 w 508000"/>
              <a:gd name="connsiteY23" fmla="*/ 850900 h 1670050"/>
              <a:gd name="connsiteX24" fmla="*/ 152400 w 508000"/>
              <a:gd name="connsiteY24" fmla="*/ 895350 h 1670050"/>
              <a:gd name="connsiteX25" fmla="*/ 139700 w 508000"/>
              <a:gd name="connsiteY25" fmla="*/ 939800 h 1670050"/>
              <a:gd name="connsiteX26" fmla="*/ 101600 w 508000"/>
              <a:gd name="connsiteY26" fmla="*/ 977900 h 1670050"/>
              <a:gd name="connsiteX27" fmla="*/ 88900 w 508000"/>
              <a:gd name="connsiteY27" fmla="*/ 1079500 h 1670050"/>
              <a:gd name="connsiteX28" fmla="*/ 114300 w 508000"/>
              <a:gd name="connsiteY28" fmla="*/ 1136650 h 1670050"/>
              <a:gd name="connsiteX29" fmla="*/ 76200 w 508000"/>
              <a:gd name="connsiteY29" fmla="*/ 1187450 h 1670050"/>
              <a:gd name="connsiteX30" fmla="*/ 101600 w 508000"/>
              <a:gd name="connsiteY30" fmla="*/ 1244600 h 1670050"/>
              <a:gd name="connsiteX31" fmla="*/ 101600 w 508000"/>
              <a:gd name="connsiteY31" fmla="*/ 1244600 h 1670050"/>
              <a:gd name="connsiteX32" fmla="*/ 127000 w 508000"/>
              <a:gd name="connsiteY32" fmla="*/ 1327150 h 1670050"/>
              <a:gd name="connsiteX33" fmla="*/ 127000 w 508000"/>
              <a:gd name="connsiteY33" fmla="*/ 1327150 h 1670050"/>
              <a:gd name="connsiteX34" fmla="*/ 95250 w 508000"/>
              <a:gd name="connsiteY34" fmla="*/ 1390650 h 1670050"/>
              <a:gd name="connsiteX35" fmla="*/ 95250 w 508000"/>
              <a:gd name="connsiteY35" fmla="*/ 1435100 h 1670050"/>
              <a:gd name="connsiteX36" fmla="*/ 38100 w 508000"/>
              <a:gd name="connsiteY36" fmla="*/ 1511300 h 1670050"/>
              <a:gd name="connsiteX37" fmla="*/ 38100 w 508000"/>
              <a:gd name="connsiteY37" fmla="*/ 1562100 h 1670050"/>
              <a:gd name="connsiteX38" fmla="*/ 12700 w 508000"/>
              <a:gd name="connsiteY38" fmla="*/ 1600200 h 1670050"/>
              <a:gd name="connsiteX39" fmla="*/ 0 w 508000"/>
              <a:gd name="connsiteY39" fmla="*/ 1670050 h 167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08000" h="1670050">
                <a:moveTo>
                  <a:pt x="368300" y="0"/>
                </a:moveTo>
                <a:lnTo>
                  <a:pt x="406400" y="38100"/>
                </a:lnTo>
                <a:lnTo>
                  <a:pt x="444500" y="95250"/>
                </a:lnTo>
                <a:lnTo>
                  <a:pt x="419100" y="152400"/>
                </a:lnTo>
                <a:lnTo>
                  <a:pt x="450850" y="222250"/>
                </a:lnTo>
                <a:lnTo>
                  <a:pt x="508000" y="247650"/>
                </a:lnTo>
                <a:lnTo>
                  <a:pt x="482600" y="317500"/>
                </a:lnTo>
                <a:lnTo>
                  <a:pt x="450850" y="342900"/>
                </a:lnTo>
                <a:lnTo>
                  <a:pt x="412750" y="342900"/>
                </a:lnTo>
                <a:lnTo>
                  <a:pt x="412750" y="342900"/>
                </a:lnTo>
                <a:lnTo>
                  <a:pt x="393700" y="400050"/>
                </a:lnTo>
                <a:lnTo>
                  <a:pt x="393700" y="438150"/>
                </a:lnTo>
                <a:lnTo>
                  <a:pt x="393700" y="438150"/>
                </a:lnTo>
                <a:lnTo>
                  <a:pt x="393700" y="488950"/>
                </a:lnTo>
                <a:lnTo>
                  <a:pt x="393700" y="488950"/>
                </a:lnTo>
                <a:lnTo>
                  <a:pt x="342900" y="520700"/>
                </a:lnTo>
                <a:lnTo>
                  <a:pt x="342900" y="565150"/>
                </a:lnTo>
                <a:lnTo>
                  <a:pt x="342900" y="565150"/>
                </a:lnTo>
                <a:lnTo>
                  <a:pt x="292100" y="622300"/>
                </a:lnTo>
                <a:lnTo>
                  <a:pt x="311150" y="673100"/>
                </a:lnTo>
                <a:lnTo>
                  <a:pt x="273050" y="711200"/>
                </a:lnTo>
                <a:lnTo>
                  <a:pt x="241300" y="755650"/>
                </a:lnTo>
                <a:lnTo>
                  <a:pt x="241300" y="755650"/>
                </a:lnTo>
                <a:lnTo>
                  <a:pt x="203200" y="850900"/>
                </a:lnTo>
                <a:lnTo>
                  <a:pt x="152400" y="895350"/>
                </a:lnTo>
                <a:lnTo>
                  <a:pt x="139700" y="939800"/>
                </a:lnTo>
                <a:lnTo>
                  <a:pt x="101600" y="977900"/>
                </a:lnTo>
                <a:cubicBezTo>
                  <a:pt x="88301" y="1070991"/>
                  <a:pt x="88900" y="1036866"/>
                  <a:pt x="88900" y="1079500"/>
                </a:cubicBezTo>
                <a:lnTo>
                  <a:pt x="114300" y="1136650"/>
                </a:lnTo>
                <a:lnTo>
                  <a:pt x="76200" y="1187450"/>
                </a:lnTo>
                <a:cubicBezTo>
                  <a:pt x="102547" y="1240143"/>
                  <a:pt x="101600" y="1219318"/>
                  <a:pt x="101600" y="1244600"/>
                </a:cubicBezTo>
                <a:lnTo>
                  <a:pt x="101600" y="1244600"/>
                </a:lnTo>
                <a:lnTo>
                  <a:pt x="127000" y="1327150"/>
                </a:lnTo>
                <a:lnTo>
                  <a:pt x="127000" y="1327150"/>
                </a:lnTo>
                <a:lnTo>
                  <a:pt x="95250" y="1390650"/>
                </a:lnTo>
                <a:lnTo>
                  <a:pt x="95250" y="1435100"/>
                </a:lnTo>
                <a:lnTo>
                  <a:pt x="38100" y="1511300"/>
                </a:lnTo>
                <a:lnTo>
                  <a:pt x="38100" y="1562100"/>
                </a:lnTo>
                <a:lnTo>
                  <a:pt x="12700" y="1600200"/>
                </a:lnTo>
                <a:lnTo>
                  <a:pt x="0" y="167005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>
            <a:off x="2000250" y="5548623"/>
            <a:ext cx="2025650" cy="146050"/>
          </a:xfrm>
          <a:custGeom>
            <a:avLst/>
            <a:gdLst>
              <a:gd name="connsiteX0" fmla="*/ 0 w 2051050"/>
              <a:gd name="connsiteY0" fmla="*/ 0 h 146050"/>
              <a:gd name="connsiteX1" fmla="*/ 1333500 w 2051050"/>
              <a:gd name="connsiteY1" fmla="*/ 0 h 146050"/>
              <a:gd name="connsiteX2" fmla="*/ 1358900 w 2051050"/>
              <a:gd name="connsiteY2" fmla="*/ 63500 h 146050"/>
              <a:gd name="connsiteX3" fmla="*/ 1892300 w 2051050"/>
              <a:gd name="connsiteY3" fmla="*/ 95250 h 146050"/>
              <a:gd name="connsiteX4" fmla="*/ 1905000 w 2051050"/>
              <a:gd name="connsiteY4" fmla="*/ 146050 h 146050"/>
              <a:gd name="connsiteX5" fmla="*/ 1949450 w 2051050"/>
              <a:gd name="connsiteY5" fmla="*/ 88900 h 146050"/>
              <a:gd name="connsiteX6" fmla="*/ 2012950 w 2051050"/>
              <a:gd name="connsiteY6" fmla="*/ 88900 h 146050"/>
              <a:gd name="connsiteX7" fmla="*/ 2012950 w 2051050"/>
              <a:gd name="connsiteY7" fmla="*/ 88900 h 146050"/>
              <a:gd name="connsiteX8" fmla="*/ 2051050 w 2051050"/>
              <a:gd name="connsiteY8" fmla="*/ 825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1050" h="146050">
                <a:moveTo>
                  <a:pt x="0" y="0"/>
                </a:moveTo>
                <a:lnTo>
                  <a:pt x="1333500" y="0"/>
                </a:lnTo>
                <a:lnTo>
                  <a:pt x="1358900" y="63500"/>
                </a:lnTo>
                <a:lnTo>
                  <a:pt x="1892300" y="95250"/>
                </a:lnTo>
                <a:lnTo>
                  <a:pt x="1905000" y="146050"/>
                </a:lnTo>
                <a:lnTo>
                  <a:pt x="1949450" y="88900"/>
                </a:lnTo>
                <a:lnTo>
                  <a:pt x="2012950" y="88900"/>
                </a:lnTo>
                <a:lnTo>
                  <a:pt x="2012950" y="88900"/>
                </a:lnTo>
                <a:lnTo>
                  <a:pt x="2051050" y="8255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 9"/>
          <p:cNvSpPr/>
          <p:nvPr/>
        </p:nvSpPr>
        <p:spPr>
          <a:xfrm>
            <a:off x="2736850" y="1033773"/>
            <a:ext cx="4229100" cy="1836489"/>
          </a:xfrm>
          <a:custGeom>
            <a:avLst/>
            <a:gdLst>
              <a:gd name="connsiteX0" fmla="*/ 4229100 w 4229100"/>
              <a:gd name="connsiteY0" fmla="*/ 977900 h 1836489"/>
              <a:gd name="connsiteX1" fmla="*/ 4229100 w 4229100"/>
              <a:gd name="connsiteY1" fmla="*/ 933450 h 1836489"/>
              <a:gd name="connsiteX2" fmla="*/ 4152900 w 4229100"/>
              <a:gd name="connsiteY2" fmla="*/ 869950 h 1836489"/>
              <a:gd name="connsiteX3" fmla="*/ 4152900 w 4229100"/>
              <a:gd name="connsiteY3" fmla="*/ 869950 h 1836489"/>
              <a:gd name="connsiteX4" fmla="*/ 4114800 w 4229100"/>
              <a:gd name="connsiteY4" fmla="*/ 844550 h 1836489"/>
              <a:gd name="connsiteX5" fmla="*/ 4121150 w 4229100"/>
              <a:gd name="connsiteY5" fmla="*/ 800100 h 1836489"/>
              <a:gd name="connsiteX6" fmla="*/ 4121150 w 4229100"/>
              <a:gd name="connsiteY6" fmla="*/ 762000 h 1836489"/>
              <a:gd name="connsiteX7" fmla="*/ 4121150 w 4229100"/>
              <a:gd name="connsiteY7" fmla="*/ 762000 h 1836489"/>
              <a:gd name="connsiteX8" fmla="*/ 4051300 w 4229100"/>
              <a:gd name="connsiteY8" fmla="*/ 704850 h 1836489"/>
              <a:gd name="connsiteX9" fmla="*/ 4051300 w 4229100"/>
              <a:gd name="connsiteY9" fmla="*/ 666750 h 1836489"/>
              <a:gd name="connsiteX10" fmla="*/ 4051300 w 4229100"/>
              <a:gd name="connsiteY10" fmla="*/ 622300 h 1836489"/>
              <a:gd name="connsiteX11" fmla="*/ 4044950 w 4229100"/>
              <a:gd name="connsiteY11" fmla="*/ 304800 h 1836489"/>
              <a:gd name="connsiteX12" fmla="*/ 3949700 w 4229100"/>
              <a:gd name="connsiteY12" fmla="*/ 234950 h 1836489"/>
              <a:gd name="connsiteX13" fmla="*/ 3949700 w 4229100"/>
              <a:gd name="connsiteY13" fmla="*/ 234950 h 1836489"/>
              <a:gd name="connsiteX14" fmla="*/ 3873500 w 4229100"/>
              <a:gd name="connsiteY14" fmla="*/ 260350 h 1836489"/>
              <a:gd name="connsiteX15" fmla="*/ 3822700 w 4229100"/>
              <a:gd name="connsiteY15" fmla="*/ 292100 h 1836489"/>
              <a:gd name="connsiteX16" fmla="*/ 3797300 w 4229100"/>
              <a:gd name="connsiteY16" fmla="*/ 260350 h 1836489"/>
              <a:gd name="connsiteX17" fmla="*/ 3790950 w 4229100"/>
              <a:gd name="connsiteY17" fmla="*/ 203200 h 1836489"/>
              <a:gd name="connsiteX18" fmla="*/ 3790950 w 4229100"/>
              <a:gd name="connsiteY18" fmla="*/ 203200 h 1836489"/>
              <a:gd name="connsiteX19" fmla="*/ 3594100 w 4229100"/>
              <a:gd name="connsiteY19" fmla="*/ 425450 h 1836489"/>
              <a:gd name="connsiteX20" fmla="*/ 3594100 w 4229100"/>
              <a:gd name="connsiteY20" fmla="*/ 508000 h 1836489"/>
              <a:gd name="connsiteX21" fmla="*/ 3543300 w 4229100"/>
              <a:gd name="connsiteY21" fmla="*/ 558800 h 1836489"/>
              <a:gd name="connsiteX22" fmla="*/ 3556000 w 4229100"/>
              <a:gd name="connsiteY22" fmla="*/ 596900 h 1836489"/>
              <a:gd name="connsiteX23" fmla="*/ 3556000 w 4229100"/>
              <a:gd name="connsiteY23" fmla="*/ 654050 h 1836489"/>
              <a:gd name="connsiteX24" fmla="*/ 3530600 w 4229100"/>
              <a:gd name="connsiteY24" fmla="*/ 692150 h 1836489"/>
              <a:gd name="connsiteX25" fmla="*/ 3467100 w 4229100"/>
              <a:gd name="connsiteY25" fmla="*/ 755650 h 1836489"/>
              <a:gd name="connsiteX26" fmla="*/ 3479800 w 4229100"/>
              <a:gd name="connsiteY26" fmla="*/ 806450 h 1836489"/>
              <a:gd name="connsiteX27" fmla="*/ 3479800 w 4229100"/>
              <a:gd name="connsiteY27" fmla="*/ 806450 h 1836489"/>
              <a:gd name="connsiteX28" fmla="*/ 3435350 w 4229100"/>
              <a:gd name="connsiteY28" fmla="*/ 850900 h 1836489"/>
              <a:gd name="connsiteX29" fmla="*/ 3403600 w 4229100"/>
              <a:gd name="connsiteY29" fmla="*/ 831850 h 1836489"/>
              <a:gd name="connsiteX30" fmla="*/ 3359150 w 4229100"/>
              <a:gd name="connsiteY30" fmla="*/ 831850 h 1836489"/>
              <a:gd name="connsiteX31" fmla="*/ 3308350 w 4229100"/>
              <a:gd name="connsiteY31" fmla="*/ 831850 h 1836489"/>
              <a:gd name="connsiteX32" fmla="*/ 3054350 w 4229100"/>
              <a:gd name="connsiteY32" fmla="*/ 914400 h 1836489"/>
              <a:gd name="connsiteX33" fmla="*/ 2622550 w 4229100"/>
              <a:gd name="connsiteY33" fmla="*/ 914400 h 1836489"/>
              <a:gd name="connsiteX34" fmla="*/ 2527300 w 4229100"/>
              <a:gd name="connsiteY34" fmla="*/ 984250 h 1836489"/>
              <a:gd name="connsiteX35" fmla="*/ 2425700 w 4229100"/>
              <a:gd name="connsiteY35" fmla="*/ 1104900 h 1836489"/>
              <a:gd name="connsiteX36" fmla="*/ 2311400 w 4229100"/>
              <a:gd name="connsiteY36" fmla="*/ 1155700 h 1836489"/>
              <a:gd name="connsiteX37" fmla="*/ 2235200 w 4229100"/>
              <a:gd name="connsiteY37" fmla="*/ 1301750 h 1836489"/>
              <a:gd name="connsiteX38" fmla="*/ 1854200 w 4229100"/>
              <a:gd name="connsiteY38" fmla="*/ 1295400 h 1836489"/>
              <a:gd name="connsiteX39" fmla="*/ 1746250 w 4229100"/>
              <a:gd name="connsiteY39" fmla="*/ 1339850 h 1836489"/>
              <a:gd name="connsiteX40" fmla="*/ 1790700 w 4229100"/>
              <a:gd name="connsiteY40" fmla="*/ 1397000 h 1836489"/>
              <a:gd name="connsiteX41" fmla="*/ 1790700 w 4229100"/>
              <a:gd name="connsiteY41" fmla="*/ 1454150 h 1836489"/>
              <a:gd name="connsiteX42" fmla="*/ 1797050 w 4229100"/>
              <a:gd name="connsiteY42" fmla="*/ 1511300 h 1836489"/>
              <a:gd name="connsiteX43" fmla="*/ 1612900 w 4229100"/>
              <a:gd name="connsiteY43" fmla="*/ 1619250 h 1836489"/>
              <a:gd name="connsiteX44" fmla="*/ 1339850 w 4229100"/>
              <a:gd name="connsiteY44" fmla="*/ 1695450 h 1836489"/>
              <a:gd name="connsiteX45" fmla="*/ 1168400 w 4229100"/>
              <a:gd name="connsiteY45" fmla="*/ 1797050 h 1836489"/>
              <a:gd name="connsiteX46" fmla="*/ 1041400 w 4229100"/>
              <a:gd name="connsiteY46" fmla="*/ 1835150 h 1836489"/>
              <a:gd name="connsiteX47" fmla="*/ 984250 w 4229100"/>
              <a:gd name="connsiteY47" fmla="*/ 1803400 h 1836489"/>
              <a:gd name="connsiteX48" fmla="*/ 965200 w 4229100"/>
              <a:gd name="connsiteY48" fmla="*/ 1739900 h 1836489"/>
              <a:gd name="connsiteX49" fmla="*/ 977900 w 4229100"/>
              <a:gd name="connsiteY49" fmla="*/ 1676400 h 1836489"/>
              <a:gd name="connsiteX50" fmla="*/ 1035050 w 4229100"/>
              <a:gd name="connsiteY50" fmla="*/ 1625600 h 1836489"/>
              <a:gd name="connsiteX51" fmla="*/ 1060450 w 4229100"/>
              <a:gd name="connsiteY51" fmla="*/ 1574800 h 1836489"/>
              <a:gd name="connsiteX52" fmla="*/ 1098550 w 4229100"/>
              <a:gd name="connsiteY52" fmla="*/ 1517650 h 1836489"/>
              <a:gd name="connsiteX53" fmla="*/ 1168400 w 4229100"/>
              <a:gd name="connsiteY53" fmla="*/ 1320800 h 1836489"/>
              <a:gd name="connsiteX54" fmla="*/ 1085850 w 4229100"/>
              <a:gd name="connsiteY54" fmla="*/ 812800 h 1836489"/>
              <a:gd name="connsiteX55" fmla="*/ 876300 w 4229100"/>
              <a:gd name="connsiteY55" fmla="*/ 679450 h 1836489"/>
              <a:gd name="connsiteX56" fmla="*/ 908050 w 4229100"/>
              <a:gd name="connsiteY56" fmla="*/ 628650 h 1836489"/>
              <a:gd name="connsiteX57" fmla="*/ 876300 w 4229100"/>
              <a:gd name="connsiteY57" fmla="*/ 596900 h 1836489"/>
              <a:gd name="connsiteX58" fmla="*/ 831850 w 4229100"/>
              <a:gd name="connsiteY58" fmla="*/ 584200 h 1836489"/>
              <a:gd name="connsiteX59" fmla="*/ 793750 w 4229100"/>
              <a:gd name="connsiteY59" fmla="*/ 609600 h 1836489"/>
              <a:gd name="connsiteX60" fmla="*/ 749300 w 4229100"/>
              <a:gd name="connsiteY60" fmla="*/ 552450 h 1836489"/>
              <a:gd name="connsiteX61" fmla="*/ 749300 w 4229100"/>
              <a:gd name="connsiteY61" fmla="*/ 476250 h 1836489"/>
              <a:gd name="connsiteX62" fmla="*/ 666750 w 4229100"/>
              <a:gd name="connsiteY62" fmla="*/ 482600 h 1836489"/>
              <a:gd name="connsiteX63" fmla="*/ 622300 w 4229100"/>
              <a:gd name="connsiteY63" fmla="*/ 431800 h 1836489"/>
              <a:gd name="connsiteX64" fmla="*/ 615950 w 4229100"/>
              <a:gd name="connsiteY64" fmla="*/ 368300 h 1836489"/>
              <a:gd name="connsiteX65" fmla="*/ 0 w 4229100"/>
              <a:gd name="connsiteY65" fmla="*/ 0 h 183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9100" h="1836489">
                <a:moveTo>
                  <a:pt x="4229100" y="977900"/>
                </a:moveTo>
                <a:lnTo>
                  <a:pt x="4229100" y="933450"/>
                </a:lnTo>
                <a:lnTo>
                  <a:pt x="4152900" y="869950"/>
                </a:lnTo>
                <a:lnTo>
                  <a:pt x="4152900" y="869950"/>
                </a:lnTo>
                <a:lnTo>
                  <a:pt x="4114800" y="844550"/>
                </a:lnTo>
                <a:lnTo>
                  <a:pt x="4121150" y="800100"/>
                </a:lnTo>
                <a:lnTo>
                  <a:pt x="4121150" y="762000"/>
                </a:lnTo>
                <a:lnTo>
                  <a:pt x="4121150" y="762000"/>
                </a:lnTo>
                <a:lnTo>
                  <a:pt x="4051300" y="704850"/>
                </a:lnTo>
                <a:lnTo>
                  <a:pt x="4051300" y="666750"/>
                </a:lnTo>
                <a:lnTo>
                  <a:pt x="4051300" y="622300"/>
                </a:lnTo>
                <a:lnTo>
                  <a:pt x="4044950" y="304800"/>
                </a:lnTo>
                <a:lnTo>
                  <a:pt x="3949700" y="234950"/>
                </a:lnTo>
                <a:lnTo>
                  <a:pt x="3949700" y="234950"/>
                </a:lnTo>
                <a:lnTo>
                  <a:pt x="3873500" y="260350"/>
                </a:lnTo>
                <a:lnTo>
                  <a:pt x="3822700" y="292100"/>
                </a:lnTo>
                <a:lnTo>
                  <a:pt x="3797300" y="260350"/>
                </a:lnTo>
                <a:lnTo>
                  <a:pt x="3790950" y="203200"/>
                </a:lnTo>
                <a:lnTo>
                  <a:pt x="3790950" y="203200"/>
                </a:lnTo>
                <a:lnTo>
                  <a:pt x="3594100" y="425450"/>
                </a:lnTo>
                <a:lnTo>
                  <a:pt x="3594100" y="508000"/>
                </a:lnTo>
                <a:lnTo>
                  <a:pt x="3543300" y="558800"/>
                </a:lnTo>
                <a:lnTo>
                  <a:pt x="3556000" y="596900"/>
                </a:lnTo>
                <a:lnTo>
                  <a:pt x="3556000" y="654050"/>
                </a:lnTo>
                <a:lnTo>
                  <a:pt x="3530600" y="692150"/>
                </a:lnTo>
                <a:lnTo>
                  <a:pt x="3467100" y="755650"/>
                </a:lnTo>
                <a:lnTo>
                  <a:pt x="3479800" y="806450"/>
                </a:lnTo>
                <a:lnTo>
                  <a:pt x="3479800" y="806450"/>
                </a:lnTo>
                <a:cubicBezTo>
                  <a:pt x="3440322" y="852507"/>
                  <a:pt x="3461215" y="850900"/>
                  <a:pt x="3435350" y="850900"/>
                </a:cubicBezTo>
                <a:lnTo>
                  <a:pt x="3403600" y="831850"/>
                </a:lnTo>
                <a:lnTo>
                  <a:pt x="3359150" y="831850"/>
                </a:lnTo>
                <a:lnTo>
                  <a:pt x="3308350" y="831850"/>
                </a:lnTo>
                <a:cubicBezTo>
                  <a:pt x="3260541" y="987230"/>
                  <a:pt x="3311740" y="914400"/>
                  <a:pt x="3054350" y="914400"/>
                </a:cubicBezTo>
                <a:lnTo>
                  <a:pt x="2622550" y="914400"/>
                </a:lnTo>
                <a:cubicBezTo>
                  <a:pt x="2525539" y="979074"/>
                  <a:pt x="2527300" y="939741"/>
                  <a:pt x="2527300" y="984250"/>
                </a:cubicBezTo>
                <a:lnTo>
                  <a:pt x="2425700" y="1104900"/>
                </a:lnTo>
                <a:lnTo>
                  <a:pt x="2311400" y="1155700"/>
                </a:lnTo>
                <a:cubicBezTo>
                  <a:pt x="2251936" y="1307663"/>
                  <a:pt x="2306528" y="1301750"/>
                  <a:pt x="2235200" y="1301750"/>
                </a:cubicBezTo>
                <a:lnTo>
                  <a:pt x="1854200" y="1295400"/>
                </a:lnTo>
                <a:lnTo>
                  <a:pt x="1746250" y="1339850"/>
                </a:lnTo>
                <a:lnTo>
                  <a:pt x="1790700" y="1397000"/>
                </a:lnTo>
                <a:lnTo>
                  <a:pt x="1790700" y="1454150"/>
                </a:lnTo>
                <a:lnTo>
                  <a:pt x="1797050" y="1511300"/>
                </a:lnTo>
                <a:lnTo>
                  <a:pt x="1612900" y="1619250"/>
                </a:lnTo>
                <a:lnTo>
                  <a:pt x="1339850" y="1695450"/>
                </a:lnTo>
                <a:lnTo>
                  <a:pt x="1168400" y="1797050"/>
                </a:lnTo>
                <a:cubicBezTo>
                  <a:pt x="1050084" y="1836489"/>
                  <a:pt x="1094261" y="1835150"/>
                  <a:pt x="1041400" y="1835150"/>
                </a:cubicBezTo>
                <a:lnTo>
                  <a:pt x="984250" y="1803400"/>
                </a:lnTo>
                <a:lnTo>
                  <a:pt x="965200" y="1739900"/>
                </a:lnTo>
                <a:lnTo>
                  <a:pt x="977900" y="1676400"/>
                </a:lnTo>
                <a:lnTo>
                  <a:pt x="1035050" y="1625600"/>
                </a:lnTo>
                <a:lnTo>
                  <a:pt x="1060450" y="1574800"/>
                </a:lnTo>
                <a:lnTo>
                  <a:pt x="1098550" y="1517650"/>
                </a:lnTo>
                <a:lnTo>
                  <a:pt x="1168400" y="1320800"/>
                </a:lnTo>
                <a:lnTo>
                  <a:pt x="1085850" y="812800"/>
                </a:lnTo>
                <a:lnTo>
                  <a:pt x="876300" y="679450"/>
                </a:lnTo>
                <a:lnTo>
                  <a:pt x="908050" y="628650"/>
                </a:lnTo>
                <a:lnTo>
                  <a:pt x="876300" y="596900"/>
                </a:lnTo>
                <a:lnTo>
                  <a:pt x="831850" y="584200"/>
                </a:lnTo>
                <a:lnTo>
                  <a:pt x="793750" y="609600"/>
                </a:lnTo>
                <a:lnTo>
                  <a:pt x="749300" y="552450"/>
                </a:lnTo>
                <a:lnTo>
                  <a:pt x="749300" y="476250"/>
                </a:lnTo>
                <a:lnTo>
                  <a:pt x="666750" y="482600"/>
                </a:lnTo>
                <a:lnTo>
                  <a:pt x="622300" y="431800"/>
                </a:lnTo>
                <a:lnTo>
                  <a:pt x="615950" y="368300"/>
                </a:lnTo>
                <a:lnTo>
                  <a:pt x="0" y="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3206750" y="4583423"/>
            <a:ext cx="952500" cy="939800"/>
          </a:xfrm>
          <a:custGeom>
            <a:avLst/>
            <a:gdLst>
              <a:gd name="connsiteX0" fmla="*/ 95250 w 952500"/>
              <a:gd name="connsiteY0" fmla="*/ 939800 h 939800"/>
              <a:gd name="connsiteX1" fmla="*/ 95250 w 952500"/>
              <a:gd name="connsiteY1" fmla="*/ 939800 h 939800"/>
              <a:gd name="connsiteX2" fmla="*/ 107950 w 952500"/>
              <a:gd name="connsiteY2" fmla="*/ 831850 h 939800"/>
              <a:gd name="connsiteX3" fmla="*/ 82550 w 952500"/>
              <a:gd name="connsiteY3" fmla="*/ 723900 h 939800"/>
              <a:gd name="connsiteX4" fmla="*/ 127000 w 952500"/>
              <a:gd name="connsiteY4" fmla="*/ 673100 h 939800"/>
              <a:gd name="connsiteX5" fmla="*/ 127000 w 952500"/>
              <a:gd name="connsiteY5" fmla="*/ 673100 h 939800"/>
              <a:gd name="connsiteX6" fmla="*/ 101600 w 952500"/>
              <a:gd name="connsiteY6" fmla="*/ 590550 h 939800"/>
              <a:gd name="connsiteX7" fmla="*/ 0 w 952500"/>
              <a:gd name="connsiteY7" fmla="*/ 0 h 939800"/>
              <a:gd name="connsiteX8" fmla="*/ 514350 w 952500"/>
              <a:gd name="connsiteY8" fmla="*/ 0 h 939800"/>
              <a:gd name="connsiteX9" fmla="*/ 463550 w 952500"/>
              <a:gd name="connsiteY9" fmla="*/ 44450 h 939800"/>
              <a:gd name="connsiteX10" fmla="*/ 463550 w 952500"/>
              <a:gd name="connsiteY10" fmla="*/ 82550 h 939800"/>
              <a:gd name="connsiteX11" fmla="*/ 508000 w 952500"/>
              <a:gd name="connsiteY11" fmla="*/ 127000 h 939800"/>
              <a:gd name="connsiteX12" fmla="*/ 577850 w 952500"/>
              <a:gd name="connsiteY12" fmla="*/ 139700 h 939800"/>
              <a:gd name="connsiteX13" fmla="*/ 577850 w 952500"/>
              <a:gd name="connsiteY13" fmla="*/ 190500 h 939800"/>
              <a:gd name="connsiteX14" fmla="*/ 635000 w 952500"/>
              <a:gd name="connsiteY14" fmla="*/ 279400 h 939800"/>
              <a:gd name="connsiteX15" fmla="*/ 679450 w 952500"/>
              <a:gd name="connsiteY15" fmla="*/ 317500 h 939800"/>
              <a:gd name="connsiteX16" fmla="*/ 704850 w 952500"/>
              <a:gd name="connsiteY16" fmla="*/ 355600 h 939800"/>
              <a:gd name="connsiteX17" fmla="*/ 742950 w 952500"/>
              <a:gd name="connsiteY17" fmla="*/ 387350 h 939800"/>
              <a:gd name="connsiteX18" fmla="*/ 742950 w 952500"/>
              <a:gd name="connsiteY18" fmla="*/ 387350 h 939800"/>
              <a:gd name="connsiteX19" fmla="*/ 825500 w 952500"/>
              <a:gd name="connsiteY19" fmla="*/ 476250 h 939800"/>
              <a:gd name="connsiteX20" fmla="*/ 857250 w 952500"/>
              <a:gd name="connsiteY20" fmla="*/ 584200 h 939800"/>
              <a:gd name="connsiteX21" fmla="*/ 895350 w 952500"/>
              <a:gd name="connsiteY21" fmla="*/ 603250 h 939800"/>
              <a:gd name="connsiteX22" fmla="*/ 908050 w 952500"/>
              <a:gd name="connsiteY22" fmla="*/ 698500 h 939800"/>
              <a:gd name="connsiteX23" fmla="*/ 952500 w 952500"/>
              <a:gd name="connsiteY23" fmla="*/ 71755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52500" h="939800">
                <a:moveTo>
                  <a:pt x="95250" y="939800"/>
                </a:moveTo>
                <a:lnTo>
                  <a:pt x="95250" y="939800"/>
                </a:lnTo>
                <a:lnTo>
                  <a:pt x="107950" y="831850"/>
                </a:lnTo>
                <a:lnTo>
                  <a:pt x="82550" y="723900"/>
                </a:lnTo>
                <a:lnTo>
                  <a:pt x="127000" y="673100"/>
                </a:lnTo>
                <a:lnTo>
                  <a:pt x="127000" y="673100"/>
                </a:lnTo>
                <a:lnTo>
                  <a:pt x="101600" y="590550"/>
                </a:lnTo>
                <a:lnTo>
                  <a:pt x="0" y="0"/>
                </a:lnTo>
                <a:lnTo>
                  <a:pt x="514350" y="0"/>
                </a:lnTo>
                <a:lnTo>
                  <a:pt x="463550" y="44450"/>
                </a:lnTo>
                <a:lnTo>
                  <a:pt x="463550" y="82550"/>
                </a:lnTo>
                <a:lnTo>
                  <a:pt x="508000" y="127000"/>
                </a:lnTo>
                <a:lnTo>
                  <a:pt x="577850" y="139700"/>
                </a:lnTo>
                <a:lnTo>
                  <a:pt x="577850" y="190500"/>
                </a:lnTo>
                <a:lnTo>
                  <a:pt x="635000" y="279400"/>
                </a:lnTo>
                <a:lnTo>
                  <a:pt x="679450" y="317500"/>
                </a:lnTo>
                <a:lnTo>
                  <a:pt x="704850" y="355600"/>
                </a:lnTo>
                <a:lnTo>
                  <a:pt x="742950" y="387350"/>
                </a:lnTo>
                <a:lnTo>
                  <a:pt x="742950" y="387350"/>
                </a:lnTo>
                <a:lnTo>
                  <a:pt x="825500" y="476250"/>
                </a:lnTo>
                <a:cubicBezTo>
                  <a:pt x="857817" y="592589"/>
                  <a:pt x="857250" y="630093"/>
                  <a:pt x="857250" y="584200"/>
                </a:cubicBezTo>
                <a:lnTo>
                  <a:pt x="895350" y="603250"/>
                </a:lnTo>
                <a:lnTo>
                  <a:pt x="908050" y="698500"/>
                </a:lnTo>
                <a:lnTo>
                  <a:pt x="952500" y="71755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 11"/>
          <p:cNvSpPr/>
          <p:nvPr/>
        </p:nvSpPr>
        <p:spPr>
          <a:xfrm>
            <a:off x="3689350" y="4532623"/>
            <a:ext cx="939800" cy="336550"/>
          </a:xfrm>
          <a:custGeom>
            <a:avLst/>
            <a:gdLst>
              <a:gd name="connsiteX0" fmla="*/ 939800 w 939800"/>
              <a:gd name="connsiteY0" fmla="*/ 336550 h 336550"/>
              <a:gd name="connsiteX1" fmla="*/ 685800 w 939800"/>
              <a:gd name="connsiteY1" fmla="*/ 69850 h 336550"/>
              <a:gd name="connsiteX2" fmla="*/ 444500 w 939800"/>
              <a:gd name="connsiteY2" fmla="*/ 57150 h 336550"/>
              <a:gd name="connsiteX3" fmla="*/ 425450 w 939800"/>
              <a:gd name="connsiteY3" fmla="*/ 6350 h 336550"/>
              <a:gd name="connsiteX4" fmla="*/ 165100 w 939800"/>
              <a:gd name="connsiteY4" fmla="*/ 0 h 336550"/>
              <a:gd name="connsiteX5" fmla="*/ 82550 w 939800"/>
              <a:gd name="connsiteY5" fmla="*/ 50800 h 336550"/>
              <a:gd name="connsiteX6" fmla="*/ 82550 w 939800"/>
              <a:gd name="connsiteY6" fmla="*/ 50800 h 336550"/>
              <a:gd name="connsiteX7" fmla="*/ 0 w 939800"/>
              <a:gd name="connsiteY7" fmla="*/ 5080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800" h="336550">
                <a:moveTo>
                  <a:pt x="939800" y="336550"/>
                </a:moveTo>
                <a:lnTo>
                  <a:pt x="685800" y="69850"/>
                </a:lnTo>
                <a:lnTo>
                  <a:pt x="444500" y="57150"/>
                </a:lnTo>
                <a:lnTo>
                  <a:pt x="425450" y="6350"/>
                </a:lnTo>
                <a:lnTo>
                  <a:pt x="165100" y="0"/>
                </a:lnTo>
                <a:lnTo>
                  <a:pt x="82550" y="50800"/>
                </a:lnTo>
                <a:lnTo>
                  <a:pt x="82550" y="50800"/>
                </a:lnTo>
                <a:lnTo>
                  <a:pt x="0" y="5080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 13"/>
          <p:cNvSpPr/>
          <p:nvPr/>
        </p:nvSpPr>
        <p:spPr>
          <a:xfrm>
            <a:off x="3448050" y="4189723"/>
            <a:ext cx="1708150" cy="387350"/>
          </a:xfrm>
          <a:custGeom>
            <a:avLst/>
            <a:gdLst>
              <a:gd name="connsiteX0" fmla="*/ 1708150 w 1708150"/>
              <a:gd name="connsiteY0" fmla="*/ 12700 h 387350"/>
              <a:gd name="connsiteX1" fmla="*/ 1651000 w 1708150"/>
              <a:gd name="connsiteY1" fmla="*/ 12700 h 387350"/>
              <a:gd name="connsiteX2" fmla="*/ 539750 w 1708150"/>
              <a:gd name="connsiteY2" fmla="*/ 0 h 387350"/>
              <a:gd name="connsiteX3" fmla="*/ 539750 w 1708150"/>
              <a:gd name="connsiteY3" fmla="*/ 44450 h 387350"/>
              <a:gd name="connsiteX4" fmla="*/ 501650 w 1708150"/>
              <a:gd name="connsiteY4" fmla="*/ 101600 h 387350"/>
              <a:gd name="connsiteX5" fmla="*/ 450850 w 1708150"/>
              <a:gd name="connsiteY5" fmla="*/ 127000 h 387350"/>
              <a:gd name="connsiteX6" fmla="*/ 406400 w 1708150"/>
              <a:gd name="connsiteY6" fmla="*/ 127000 h 387350"/>
              <a:gd name="connsiteX7" fmla="*/ 368300 w 1708150"/>
              <a:gd name="connsiteY7" fmla="*/ 152400 h 387350"/>
              <a:gd name="connsiteX8" fmla="*/ 330200 w 1708150"/>
              <a:gd name="connsiteY8" fmla="*/ 133350 h 387350"/>
              <a:gd name="connsiteX9" fmla="*/ 298450 w 1708150"/>
              <a:gd name="connsiteY9" fmla="*/ 190500 h 387350"/>
              <a:gd name="connsiteX10" fmla="*/ 241300 w 1708150"/>
              <a:gd name="connsiteY10" fmla="*/ 222250 h 387350"/>
              <a:gd name="connsiteX11" fmla="*/ 184150 w 1708150"/>
              <a:gd name="connsiteY11" fmla="*/ 241300 h 387350"/>
              <a:gd name="connsiteX12" fmla="*/ 120650 w 1708150"/>
              <a:gd name="connsiteY12" fmla="*/ 285750 h 387350"/>
              <a:gd name="connsiteX13" fmla="*/ 57150 w 1708150"/>
              <a:gd name="connsiteY13" fmla="*/ 304800 h 387350"/>
              <a:gd name="connsiteX14" fmla="*/ 12700 w 1708150"/>
              <a:gd name="connsiteY14" fmla="*/ 342900 h 387350"/>
              <a:gd name="connsiteX15" fmla="*/ 0 w 1708150"/>
              <a:gd name="connsiteY15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08150" h="387350">
                <a:moveTo>
                  <a:pt x="1708150" y="12700"/>
                </a:moveTo>
                <a:lnTo>
                  <a:pt x="1651000" y="12700"/>
                </a:lnTo>
                <a:lnTo>
                  <a:pt x="539750" y="0"/>
                </a:lnTo>
                <a:lnTo>
                  <a:pt x="539750" y="44450"/>
                </a:lnTo>
                <a:cubicBezTo>
                  <a:pt x="497160" y="87040"/>
                  <a:pt x="501650" y="64589"/>
                  <a:pt x="501650" y="101600"/>
                </a:cubicBezTo>
                <a:cubicBezTo>
                  <a:pt x="455362" y="128050"/>
                  <a:pt x="474265" y="127000"/>
                  <a:pt x="450850" y="127000"/>
                </a:cubicBezTo>
                <a:lnTo>
                  <a:pt x="406400" y="127000"/>
                </a:lnTo>
                <a:lnTo>
                  <a:pt x="368300" y="152400"/>
                </a:lnTo>
                <a:lnTo>
                  <a:pt x="330200" y="133350"/>
                </a:lnTo>
                <a:cubicBezTo>
                  <a:pt x="297328" y="185945"/>
                  <a:pt x="298450" y="164181"/>
                  <a:pt x="298450" y="190500"/>
                </a:cubicBezTo>
                <a:cubicBezTo>
                  <a:pt x="250555" y="224711"/>
                  <a:pt x="272208" y="222250"/>
                  <a:pt x="241300" y="222250"/>
                </a:cubicBezTo>
                <a:lnTo>
                  <a:pt x="184150" y="241300"/>
                </a:lnTo>
                <a:lnTo>
                  <a:pt x="120650" y="285750"/>
                </a:lnTo>
                <a:lnTo>
                  <a:pt x="57150" y="304800"/>
                </a:lnTo>
                <a:cubicBezTo>
                  <a:pt x="17553" y="344397"/>
                  <a:pt x="61383" y="340783"/>
                  <a:pt x="12700" y="342900"/>
                </a:cubicBezTo>
                <a:lnTo>
                  <a:pt x="0" y="38735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4216400" y="2792723"/>
            <a:ext cx="1041400" cy="596900"/>
          </a:xfrm>
          <a:custGeom>
            <a:avLst/>
            <a:gdLst>
              <a:gd name="connsiteX0" fmla="*/ 1041400 w 1041400"/>
              <a:gd name="connsiteY0" fmla="*/ 552450 h 596900"/>
              <a:gd name="connsiteX1" fmla="*/ 1041400 w 1041400"/>
              <a:gd name="connsiteY1" fmla="*/ 552450 h 596900"/>
              <a:gd name="connsiteX2" fmla="*/ 990600 w 1041400"/>
              <a:gd name="connsiteY2" fmla="*/ 577850 h 596900"/>
              <a:gd name="connsiteX3" fmla="*/ 939800 w 1041400"/>
              <a:gd name="connsiteY3" fmla="*/ 596900 h 596900"/>
              <a:gd name="connsiteX4" fmla="*/ 0 w 1041400"/>
              <a:gd name="connsiteY4" fmla="*/ 596900 h 596900"/>
              <a:gd name="connsiteX5" fmla="*/ 12700 w 1041400"/>
              <a:gd name="connsiteY5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400" h="596900">
                <a:moveTo>
                  <a:pt x="1041400" y="552450"/>
                </a:moveTo>
                <a:lnTo>
                  <a:pt x="1041400" y="552450"/>
                </a:lnTo>
                <a:lnTo>
                  <a:pt x="990600" y="577850"/>
                </a:lnTo>
                <a:lnTo>
                  <a:pt x="939800" y="596900"/>
                </a:lnTo>
                <a:lnTo>
                  <a:pt x="0" y="596900"/>
                </a:lnTo>
                <a:lnTo>
                  <a:pt x="1270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reihandform 15"/>
          <p:cNvSpPr/>
          <p:nvPr/>
        </p:nvSpPr>
        <p:spPr>
          <a:xfrm>
            <a:off x="4375150" y="2665723"/>
            <a:ext cx="1016000" cy="666750"/>
          </a:xfrm>
          <a:custGeom>
            <a:avLst/>
            <a:gdLst>
              <a:gd name="connsiteX0" fmla="*/ 0 w 1016000"/>
              <a:gd name="connsiteY0" fmla="*/ 0 h 666750"/>
              <a:gd name="connsiteX1" fmla="*/ 0 w 1016000"/>
              <a:gd name="connsiteY1" fmla="*/ 114300 h 666750"/>
              <a:gd name="connsiteX2" fmla="*/ 889000 w 1016000"/>
              <a:gd name="connsiteY2" fmla="*/ 107950 h 666750"/>
              <a:gd name="connsiteX3" fmla="*/ 889000 w 1016000"/>
              <a:gd name="connsiteY3" fmla="*/ 146050 h 666750"/>
              <a:gd name="connsiteX4" fmla="*/ 946150 w 1016000"/>
              <a:gd name="connsiteY4" fmla="*/ 171450 h 666750"/>
              <a:gd name="connsiteX5" fmla="*/ 946150 w 1016000"/>
              <a:gd name="connsiteY5" fmla="*/ 247650 h 666750"/>
              <a:gd name="connsiteX6" fmla="*/ 1009650 w 1016000"/>
              <a:gd name="connsiteY6" fmla="*/ 260350 h 666750"/>
              <a:gd name="connsiteX7" fmla="*/ 1009650 w 1016000"/>
              <a:gd name="connsiteY7" fmla="*/ 260350 h 666750"/>
              <a:gd name="connsiteX8" fmla="*/ 958850 w 1016000"/>
              <a:gd name="connsiteY8" fmla="*/ 381000 h 666750"/>
              <a:gd name="connsiteX9" fmla="*/ 958850 w 1016000"/>
              <a:gd name="connsiteY9" fmla="*/ 431800 h 666750"/>
              <a:gd name="connsiteX10" fmla="*/ 933450 w 1016000"/>
              <a:gd name="connsiteY10" fmla="*/ 469900 h 666750"/>
              <a:gd name="connsiteX11" fmla="*/ 971550 w 1016000"/>
              <a:gd name="connsiteY11" fmla="*/ 552450 h 666750"/>
              <a:gd name="connsiteX12" fmla="*/ 1016000 w 1016000"/>
              <a:gd name="connsiteY12" fmla="*/ 603250 h 666750"/>
              <a:gd name="connsiteX13" fmla="*/ 984250 w 1016000"/>
              <a:gd name="connsiteY13" fmla="*/ 641350 h 666750"/>
              <a:gd name="connsiteX14" fmla="*/ 946150 w 1016000"/>
              <a:gd name="connsiteY14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16000" h="666750">
                <a:moveTo>
                  <a:pt x="0" y="0"/>
                </a:moveTo>
                <a:lnTo>
                  <a:pt x="0" y="114300"/>
                </a:lnTo>
                <a:lnTo>
                  <a:pt x="889000" y="107950"/>
                </a:lnTo>
                <a:lnTo>
                  <a:pt x="889000" y="146050"/>
                </a:lnTo>
                <a:lnTo>
                  <a:pt x="946150" y="171450"/>
                </a:lnTo>
                <a:lnTo>
                  <a:pt x="946150" y="247650"/>
                </a:lnTo>
                <a:lnTo>
                  <a:pt x="1009650" y="260350"/>
                </a:lnTo>
                <a:lnTo>
                  <a:pt x="1009650" y="260350"/>
                </a:lnTo>
                <a:cubicBezTo>
                  <a:pt x="957990" y="376584"/>
                  <a:pt x="958850" y="332957"/>
                  <a:pt x="958850" y="381000"/>
                </a:cubicBezTo>
                <a:lnTo>
                  <a:pt x="958850" y="431800"/>
                </a:lnTo>
                <a:lnTo>
                  <a:pt x="933450" y="469900"/>
                </a:lnTo>
                <a:lnTo>
                  <a:pt x="971550" y="552450"/>
                </a:lnTo>
                <a:lnTo>
                  <a:pt x="1016000" y="603250"/>
                </a:lnTo>
                <a:lnTo>
                  <a:pt x="984250" y="641350"/>
                </a:lnTo>
                <a:lnTo>
                  <a:pt x="946150" y="66675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 16"/>
          <p:cNvSpPr/>
          <p:nvPr/>
        </p:nvSpPr>
        <p:spPr>
          <a:xfrm>
            <a:off x="5384800" y="2932423"/>
            <a:ext cx="184150" cy="228600"/>
          </a:xfrm>
          <a:custGeom>
            <a:avLst/>
            <a:gdLst>
              <a:gd name="connsiteX0" fmla="*/ 0 w 184150"/>
              <a:gd name="connsiteY0" fmla="*/ 0 h 228600"/>
              <a:gd name="connsiteX1" fmla="*/ 184150 w 184150"/>
              <a:gd name="connsiteY1" fmla="*/ 120650 h 228600"/>
              <a:gd name="connsiteX2" fmla="*/ 127000 w 184150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150" h="228600">
                <a:moveTo>
                  <a:pt x="0" y="0"/>
                </a:moveTo>
                <a:lnTo>
                  <a:pt x="184150" y="120650"/>
                </a:lnTo>
                <a:lnTo>
                  <a:pt x="127000" y="22860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 17"/>
          <p:cNvSpPr/>
          <p:nvPr/>
        </p:nvSpPr>
        <p:spPr>
          <a:xfrm>
            <a:off x="5626100" y="1946056"/>
            <a:ext cx="71967" cy="1079500"/>
          </a:xfrm>
          <a:custGeom>
            <a:avLst/>
            <a:gdLst>
              <a:gd name="connsiteX0" fmla="*/ 0 w 71967"/>
              <a:gd name="connsiteY0" fmla="*/ 1079500 h 1079500"/>
              <a:gd name="connsiteX1" fmla="*/ 12700 w 71967"/>
              <a:gd name="connsiteY1" fmla="*/ 1024467 h 1079500"/>
              <a:gd name="connsiteX2" fmla="*/ 12700 w 71967"/>
              <a:gd name="connsiteY2" fmla="*/ 982134 h 1079500"/>
              <a:gd name="connsiteX3" fmla="*/ 21167 w 71967"/>
              <a:gd name="connsiteY3" fmla="*/ 838200 h 1079500"/>
              <a:gd name="connsiteX4" fmla="*/ 38100 w 71967"/>
              <a:gd name="connsiteY4" fmla="*/ 757767 h 1079500"/>
              <a:gd name="connsiteX5" fmla="*/ 63500 w 71967"/>
              <a:gd name="connsiteY5" fmla="*/ 618067 h 1079500"/>
              <a:gd name="connsiteX6" fmla="*/ 71967 w 71967"/>
              <a:gd name="connsiteY6" fmla="*/ 419100 h 1079500"/>
              <a:gd name="connsiteX7" fmla="*/ 63500 w 71967"/>
              <a:gd name="connsiteY7" fmla="*/ 393700 h 1079500"/>
              <a:gd name="connsiteX8" fmla="*/ 33867 w 71967"/>
              <a:gd name="connsiteY8" fmla="*/ 393700 h 1079500"/>
              <a:gd name="connsiteX9" fmla="*/ 38100 w 71967"/>
              <a:gd name="connsiteY9" fmla="*/ 342900 h 1079500"/>
              <a:gd name="connsiteX10" fmla="*/ 21167 w 71967"/>
              <a:gd name="connsiteY10" fmla="*/ 258234 h 1079500"/>
              <a:gd name="connsiteX11" fmla="*/ 55033 w 71967"/>
              <a:gd name="connsiteY11" fmla="*/ 203200 h 1079500"/>
              <a:gd name="connsiteX12" fmla="*/ 46567 w 71967"/>
              <a:gd name="connsiteY12" fmla="*/ 131234 h 1079500"/>
              <a:gd name="connsiteX13" fmla="*/ 29633 w 71967"/>
              <a:gd name="connsiteY13" fmla="*/ 97367 h 1079500"/>
              <a:gd name="connsiteX14" fmla="*/ 46567 w 71967"/>
              <a:gd name="connsiteY14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967" h="1079500">
                <a:moveTo>
                  <a:pt x="0" y="1079500"/>
                </a:moveTo>
                <a:cubicBezTo>
                  <a:pt x="13443" y="1030211"/>
                  <a:pt x="12700" y="1049023"/>
                  <a:pt x="12700" y="1024467"/>
                </a:cubicBezTo>
                <a:lnTo>
                  <a:pt x="12700" y="982134"/>
                </a:lnTo>
                <a:lnTo>
                  <a:pt x="21167" y="838200"/>
                </a:lnTo>
                <a:lnTo>
                  <a:pt x="38100" y="757767"/>
                </a:lnTo>
                <a:lnTo>
                  <a:pt x="63500" y="618067"/>
                </a:lnTo>
                <a:lnTo>
                  <a:pt x="71967" y="419100"/>
                </a:lnTo>
                <a:lnTo>
                  <a:pt x="63500" y="393700"/>
                </a:lnTo>
                <a:lnTo>
                  <a:pt x="33867" y="393700"/>
                </a:lnTo>
                <a:lnTo>
                  <a:pt x="38100" y="342900"/>
                </a:lnTo>
                <a:lnTo>
                  <a:pt x="21167" y="258234"/>
                </a:lnTo>
                <a:lnTo>
                  <a:pt x="55033" y="203200"/>
                </a:lnTo>
                <a:lnTo>
                  <a:pt x="46567" y="131234"/>
                </a:lnTo>
                <a:lnTo>
                  <a:pt x="29633" y="97367"/>
                </a:lnTo>
                <a:lnTo>
                  <a:pt x="46567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 18"/>
          <p:cNvSpPr/>
          <p:nvPr/>
        </p:nvSpPr>
        <p:spPr>
          <a:xfrm>
            <a:off x="5655733" y="2767323"/>
            <a:ext cx="334434" cy="198967"/>
          </a:xfrm>
          <a:custGeom>
            <a:avLst/>
            <a:gdLst>
              <a:gd name="connsiteX0" fmla="*/ 0 w 334434"/>
              <a:gd name="connsiteY0" fmla="*/ 0 h 198967"/>
              <a:gd name="connsiteX1" fmla="*/ 325967 w 334434"/>
              <a:gd name="connsiteY1" fmla="*/ 16933 h 198967"/>
              <a:gd name="connsiteX2" fmla="*/ 334434 w 334434"/>
              <a:gd name="connsiteY2" fmla="*/ 148167 h 198967"/>
              <a:gd name="connsiteX3" fmla="*/ 313267 w 334434"/>
              <a:gd name="connsiteY3" fmla="*/ 198967 h 19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434" h="198967">
                <a:moveTo>
                  <a:pt x="0" y="0"/>
                </a:moveTo>
                <a:lnTo>
                  <a:pt x="325967" y="16933"/>
                </a:lnTo>
                <a:lnTo>
                  <a:pt x="334434" y="148167"/>
                </a:lnTo>
                <a:lnTo>
                  <a:pt x="313267" y="198967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 19"/>
          <p:cNvSpPr/>
          <p:nvPr/>
        </p:nvSpPr>
        <p:spPr>
          <a:xfrm>
            <a:off x="5977467" y="2771556"/>
            <a:ext cx="127000" cy="131234"/>
          </a:xfrm>
          <a:custGeom>
            <a:avLst/>
            <a:gdLst>
              <a:gd name="connsiteX0" fmla="*/ 0 w 127000"/>
              <a:gd name="connsiteY0" fmla="*/ 0 h 131234"/>
              <a:gd name="connsiteX1" fmla="*/ 88900 w 127000"/>
              <a:gd name="connsiteY1" fmla="*/ 4234 h 131234"/>
              <a:gd name="connsiteX2" fmla="*/ 93133 w 127000"/>
              <a:gd name="connsiteY2" fmla="*/ 67734 h 131234"/>
              <a:gd name="connsiteX3" fmla="*/ 127000 w 127000"/>
              <a:gd name="connsiteY3" fmla="*/ 101600 h 131234"/>
              <a:gd name="connsiteX4" fmla="*/ 122766 w 127000"/>
              <a:gd name="connsiteY4" fmla="*/ 131234 h 13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131234">
                <a:moveTo>
                  <a:pt x="0" y="0"/>
                </a:moveTo>
                <a:lnTo>
                  <a:pt x="88900" y="4234"/>
                </a:lnTo>
                <a:lnTo>
                  <a:pt x="93133" y="67734"/>
                </a:lnTo>
                <a:lnTo>
                  <a:pt x="127000" y="101600"/>
                </a:lnTo>
                <a:lnTo>
                  <a:pt x="122766" y="131234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 20"/>
          <p:cNvSpPr/>
          <p:nvPr/>
        </p:nvSpPr>
        <p:spPr>
          <a:xfrm>
            <a:off x="5681133" y="2542956"/>
            <a:ext cx="495300" cy="46567"/>
          </a:xfrm>
          <a:custGeom>
            <a:avLst/>
            <a:gdLst>
              <a:gd name="connsiteX0" fmla="*/ 0 w 495300"/>
              <a:gd name="connsiteY0" fmla="*/ 33867 h 46567"/>
              <a:gd name="connsiteX1" fmla="*/ 402167 w 495300"/>
              <a:gd name="connsiteY1" fmla="*/ 46567 h 46567"/>
              <a:gd name="connsiteX2" fmla="*/ 440267 w 495300"/>
              <a:gd name="connsiteY2" fmla="*/ 12700 h 46567"/>
              <a:gd name="connsiteX3" fmla="*/ 461434 w 495300"/>
              <a:gd name="connsiteY3" fmla="*/ 0 h 46567"/>
              <a:gd name="connsiteX4" fmla="*/ 495300 w 495300"/>
              <a:gd name="connsiteY4" fmla="*/ 0 h 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46567">
                <a:moveTo>
                  <a:pt x="0" y="33867"/>
                </a:moveTo>
                <a:lnTo>
                  <a:pt x="402167" y="46567"/>
                </a:lnTo>
                <a:lnTo>
                  <a:pt x="440267" y="12700"/>
                </a:lnTo>
                <a:lnTo>
                  <a:pt x="461434" y="0"/>
                </a:lnTo>
                <a:lnTo>
                  <a:pt x="49530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reihandform 21"/>
          <p:cNvSpPr/>
          <p:nvPr/>
        </p:nvSpPr>
        <p:spPr>
          <a:xfrm>
            <a:off x="6125633" y="1865623"/>
            <a:ext cx="84667" cy="601133"/>
          </a:xfrm>
          <a:custGeom>
            <a:avLst/>
            <a:gdLst>
              <a:gd name="connsiteX0" fmla="*/ 84667 w 84667"/>
              <a:gd name="connsiteY0" fmla="*/ 601133 h 601133"/>
              <a:gd name="connsiteX1" fmla="*/ 25400 w 84667"/>
              <a:gd name="connsiteY1" fmla="*/ 516467 h 601133"/>
              <a:gd name="connsiteX2" fmla="*/ 0 w 84667"/>
              <a:gd name="connsiteY2" fmla="*/ 0 h 60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67" h="601133">
                <a:moveTo>
                  <a:pt x="84667" y="601133"/>
                </a:moveTo>
                <a:cubicBezTo>
                  <a:pt x="18162" y="539379"/>
                  <a:pt x="25400" y="573059"/>
                  <a:pt x="25400" y="516467"/>
                </a:cubicBezTo>
                <a:lnTo>
                  <a:pt x="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 22"/>
          <p:cNvSpPr/>
          <p:nvPr/>
        </p:nvSpPr>
        <p:spPr>
          <a:xfrm>
            <a:off x="5185833" y="3398090"/>
            <a:ext cx="148167" cy="321733"/>
          </a:xfrm>
          <a:custGeom>
            <a:avLst/>
            <a:gdLst>
              <a:gd name="connsiteX0" fmla="*/ 148167 w 148167"/>
              <a:gd name="connsiteY0" fmla="*/ 321733 h 321733"/>
              <a:gd name="connsiteX1" fmla="*/ 0 w 148167"/>
              <a:gd name="connsiteY1" fmla="*/ 304800 h 321733"/>
              <a:gd name="connsiteX2" fmla="*/ 0 w 148167"/>
              <a:gd name="connsiteY2" fmla="*/ 0 h 32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167" h="321733">
                <a:moveTo>
                  <a:pt x="148167" y="321733"/>
                </a:moveTo>
                <a:lnTo>
                  <a:pt x="0" y="304800"/>
                </a:lnTo>
                <a:lnTo>
                  <a:pt x="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5236633" y="3385390"/>
            <a:ext cx="115069" cy="266493"/>
          </a:xfrm>
          <a:custGeom>
            <a:avLst/>
            <a:gdLst>
              <a:gd name="connsiteX0" fmla="*/ 0 w 115069"/>
              <a:gd name="connsiteY0" fmla="*/ 0 h 266493"/>
              <a:gd name="connsiteX1" fmla="*/ 0 w 115069"/>
              <a:gd name="connsiteY1" fmla="*/ 38100 h 266493"/>
              <a:gd name="connsiteX2" fmla="*/ 8467 w 115069"/>
              <a:gd name="connsiteY2" fmla="*/ 93133 h 266493"/>
              <a:gd name="connsiteX3" fmla="*/ 59267 w 115069"/>
              <a:gd name="connsiteY3" fmla="*/ 148166 h 266493"/>
              <a:gd name="connsiteX4" fmla="*/ 114300 w 115069"/>
              <a:gd name="connsiteY4" fmla="*/ 228600 h 2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69" h="266493">
                <a:moveTo>
                  <a:pt x="0" y="0"/>
                </a:moveTo>
                <a:lnTo>
                  <a:pt x="0" y="38100"/>
                </a:lnTo>
                <a:lnTo>
                  <a:pt x="8467" y="93133"/>
                </a:lnTo>
                <a:lnTo>
                  <a:pt x="59267" y="148166"/>
                </a:lnTo>
                <a:cubicBezTo>
                  <a:pt x="115069" y="234016"/>
                  <a:pt x="114300" y="266493"/>
                  <a:pt x="114300" y="228600"/>
                </a:cubicBez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ihandform 24"/>
          <p:cNvSpPr/>
          <p:nvPr/>
        </p:nvSpPr>
        <p:spPr>
          <a:xfrm>
            <a:off x="4428067" y="3385390"/>
            <a:ext cx="863600" cy="475160"/>
          </a:xfrm>
          <a:custGeom>
            <a:avLst/>
            <a:gdLst>
              <a:gd name="connsiteX0" fmla="*/ 863600 w 863600"/>
              <a:gd name="connsiteY0" fmla="*/ 440266 h 475160"/>
              <a:gd name="connsiteX1" fmla="*/ 808566 w 863600"/>
              <a:gd name="connsiteY1" fmla="*/ 440266 h 475160"/>
              <a:gd name="connsiteX2" fmla="*/ 778933 w 863600"/>
              <a:gd name="connsiteY2" fmla="*/ 461433 h 475160"/>
              <a:gd name="connsiteX3" fmla="*/ 715433 w 863600"/>
              <a:gd name="connsiteY3" fmla="*/ 474133 h 475160"/>
              <a:gd name="connsiteX4" fmla="*/ 690033 w 863600"/>
              <a:gd name="connsiteY4" fmla="*/ 465666 h 475160"/>
              <a:gd name="connsiteX5" fmla="*/ 639233 w 863600"/>
              <a:gd name="connsiteY5" fmla="*/ 469900 h 475160"/>
              <a:gd name="connsiteX6" fmla="*/ 588433 w 863600"/>
              <a:gd name="connsiteY6" fmla="*/ 440266 h 475160"/>
              <a:gd name="connsiteX7" fmla="*/ 571500 w 863600"/>
              <a:gd name="connsiteY7" fmla="*/ 410633 h 475160"/>
              <a:gd name="connsiteX8" fmla="*/ 533400 w 863600"/>
              <a:gd name="connsiteY8" fmla="*/ 402166 h 475160"/>
              <a:gd name="connsiteX9" fmla="*/ 491066 w 863600"/>
              <a:gd name="connsiteY9" fmla="*/ 355600 h 475160"/>
              <a:gd name="connsiteX10" fmla="*/ 452966 w 863600"/>
              <a:gd name="connsiteY10" fmla="*/ 355600 h 475160"/>
              <a:gd name="connsiteX11" fmla="*/ 452966 w 863600"/>
              <a:gd name="connsiteY11" fmla="*/ 313266 h 475160"/>
              <a:gd name="connsiteX12" fmla="*/ 503766 w 863600"/>
              <a:gd name="connsiteY12" fmla="*/ 262466 h 475160"/>
              <a:gd name="connsiteX13" fmla="*/ 503766 w 863600"/>
              <a:gd name="connsiteY13" fmla="*/ 232833 h 475160"/>
              <a:gd name="connsiteX14" fmla="*/ 474133 w 863600"/>
              <a:gd name="connsiteY14" fmla="*/ 203200 h 475160"/>
              <a:gd name="connsiteX15" fmla="*/ 448733 w 863600"/>
              <a:gd name="connsiteY15" fmla="*/ 182033 h 475160"/>
              <a:gd name="connsiteX16" fmla="*/ 410633 w 863600"/>
              <a:gd name="connsiteY16" fmla="*/ 173566 h 475160"/>
              <a:gd name="connsiteX17" fmla="*/ 397933 w 863600"/>
              <a:gd name="connsiteY17" fmla="*/ 118533 h 475160"/>
              <a:gd name="connsiteX18" fmla="*/ 351366 w 863600"/>
              <a:gd name="connsiteY18" fmla="*/ 118533 h 475160"/>
              <a:gd name="connsiteX19" fmla="*/ 338666 w 863600"/>
              <a:gd name="connsiteY19" fmla="*/ 152400 h 475160"/>
              <a:gd name="connsiteX20" fmla="*/ 245533 w 863600"/>
              <a:gd name="connsiteY20" fmla="*/ 97366 h 475160"/>
              <a:gd name="connsiteX21" fmla="*/ 207433 w 863600"/>
              <a:gd name="connsiteY21" fmla="*/ 59266 h 475160"/>
              <a:gd name="connsiteX22" fmla="*/ 122766 w 863600"/>
              <a:gd name="connsiteY22" fmla="*/ 33866 h 475160"/>
              <a:gd name="connsiteX23" fmla="*/ 93133 w 863600"/>
              <a:gd name="connsiteY23" fmla="*/ 93133 h 475160"/>
              <a:gd name="connsiteX24" fmla="*/ 0 w 863600"/>
              <a:gd name="connsiteY24" fmla="*/ 131233 h 475160"/>
              <a:gd name="connsiteX25" fmla="*/ 12700 w 863600"/>
              <a:gd name="connsiteY25" fmla="*/ 0 h 4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63600" h="475160">
                <a:moveTo>
                  <a:pt x="863600" y="440266"/>
                </a:moveTo>
                <a:lnTo>
                  <a:pt x="808566" y="440266"/>
                </a:lnTo>
                <a:cubicBezTo>
                  <a:pt x="782082" y="462336"/>
                  <a:pt x="794187" y="461433"/>
                  <a:pt x="778933" y="461433"/>
                </a:cubicBezTo>
                <a:cubicBezTo>
                  <a:pt x="724026" y="475160"/>
                  <a:pt x="745587" y="474133"/>
                  <a:pt x="715433" y="474133"/>
                </a:cubicBezTo>
                <a:lnTo>
                  <a:pt x="690033" y="465666"/>
                </a:lnTo>
                <a:lnTo>
                  <a:pt x="639233" y="469900"/>
                </a:lnTo>
                <a:lnTo>
                  <a:pt x="588433" y="440266"/>
                </a:lnTo>
                <a:lnTo>
                  <a:pt x="571500" y="410633"/>
                </a:lnTo>
                <a:lnTo>
                  <a:pt x="533400" y="402166"/>
                </a:lnTo>
                <a:lnTo>
                  <a:pt x="491066" y="355600"/>
                </a:lnTo>
                <a:lnTo>
                  <a:pt x="452966" y="355600"/>
                </a:lnTo>
                <a:lnTo>
                  <a:pt x="452966" y="313266"/>
                </a:lnTo>
                <a:lnTo>
                  <a:pt x="503766" y="262466"/>
                </a:lnTo>
                <a:lnTo>
                  <a:pt x="503766" y="232833"/>
                </a:lnTo>
                <a:lnTo>
                  <a:pt x="474133" y="203200"/>
                </a:lnTo>
                <a:lnTo>
                  <a:pt x="448733" y="182033"/>
                </a:lnTo>
                <a:lnTo>
                  <a:pt x="410633" y="173566"/>
                </a:lnTo>
                <a:lnTo>
                  <a:pt x="397933" y="118533"/>
                </a:lnTo>
                <a:lnTo>
                  <a:pt x="351366" y="118533"/>
                </a:lnTo>
                <a:lnTo>
                  <a:pt x="338666" y="152400"/>
                </a:lnTo>
                <a:lnTo>
                  <a:pt x="245533" y="97366"/>
                </a:lnTo>
                <a:lnTo>
                  <a:pt x="207433" y="59266"/>
                </a:lnTo>
                <a:lnTo>
                  <a:pt x="122766" y="33866"/>
                </a:lnTo>
                <a:lnTo>
                  <a:pt x="93133" y="93133"/>
                </a:lnTo>
                <a:lnTo>
                  <a:pt x="0" y="131233"/>
                </a:lnTo>
                <a:lnTo>
                  <a:pt x="1270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ihandform 25"/>
          <p:cNvSpPr/>
          <p:nvPr/>
        </p:nvSpPr>
        <p:spPr>
          <a:xfrm>
            <a:off x="2451100" y="3228756"/>
            <a:ext cx="1765300" cy="850900"/>
          </a:xfrm>
          <a:custGeom>
            <a:avLst/>
            <a:gdLst>
              <a:gd name="connsiteX0" fmla="*/ 0 w 1765300"/>
              <a:gd name="connsiteY0" fmla="*/ 850900 h 850900"/>
              <a:gd name="connsiteX1" fmla="*/ 93133 w 1765300"/>
              <a:gd name="connsiteY1" fmla="*/ 800100 h 850900"/>
              <a:gd name="connsiteX2" fmla="*/ 182033 w 1765300"/>
              <a:gd name="connsiteY2" fmla="*/ 846667 h 850900"/>
              <a:gd name="connsiteX3" fmla="*/ 194733 w 1765300"/>
              <a:gd name="connsiteY3" fmla="*/ 817034 h 850900"/>
              <a:gd name="connsiteX4" fmla="*/ 177800 w 1765300"/>
              <a:gd name="connsiteY4" fmla="*/ 778934 h 850900"/>
              <a:gd name="connsiteX5" fmla="*/ 211667 w 1765300"/>
              <a:gd name="connsiteY5" fmla="*/ 749300 h 850900"/>
              <a:gd name="connsiteX6" fmla="*/ 262467 w 1765300"/>
              <a:gd name="connsiteY6" fmla="*/ 736600 h 850900"/>
              <a:gd name="connsiteX7" fmla="*/ 245533 w 1765300"/>
              <a:gd name="connsiteY7" fmla="*/ 677334 h 850900"/>
              <a:gd name="connsiteX8" fmla="*/ 270933 w 1765300"/>
              <a:gd name="connsiteY8" fmla="*/ 647700 h 850900"/>
              <a:gd name="connsiteX9" fmla="*/ 309033 w 1765300"/>
              <a:gd name="connsiteY9" fmla="*/ 626534 h 850900"/>
              <a:gd name="connsiteX10" fmla="*/ 351367 w 1765300"/>
              <a:gd name="connsiteY10" fmla="*/ 651934 h 850900"/>
              <a:gd name="connsiteX11" fmla="*/ 364067 w 1765300"/>
              <a:gd name="connsiteY11" fmla="*/ 626534 h 850900"/>
              <a:gd name="connsiteX12" fmla="*/ 397933 w 1765300"/>
              <a:gd name="connsiteY12" fmla="*/ 626534 h 850900"/>
              <a:gd name="connsiteX13" fmla="*/ 465667 w 1765300"/>
              <a:gd name="connsiteY13" fmla="*/ 660400 h 850900"/>
              <a:gd name="connsiteX14" fmla="*/ 474133 w 1765300"/>
              <a:gd name="connsiteY14" fmla="*/ 630767 h 850900"/>
              <a:gd name="connsiteX15" fmla="*/ 516467 w 1765300"/>
              <a:gd name="connsiteY15" fmla="*/ 618067 h 850900"/>
              <a:gd name="connsiteX16" fmla="*/ 546100 w 1765300"/>
              <a:gd name="connsiteY16" fmla="*/ 639234 h 850900"/>
              <a:gd name="connsiteX17" fmla="*/ 579967 w 1765300"/>
              <a:gd name="connsiteY17" fmla="*/ 626534 h 850900"/>
              <a:gd name="connsiteX18" fmla="*/ 579967 w 1765300"/>
              <a:gd name="connsiteY18" fmla="*/ 596900 h 850900"/>
              <a:gd name="connsiteX19" fmla="*/ 609600 w 1765300"/>
              <a:gd name="connsiteY19" fmla="*/ 571500 h 850900"/>
              <a:gd name="connsiteX20" fmla="*/ 647700 w 1765300"/>
              <a:gd name="connsiteY20" fmla="*/ 609600 h 850900"/>
              <a:gd name="connsiteX21" fmla="*/ 685800 w 1765300"/>
              <a:gd name="connsiteY21" fmla="*/ 609600 h 850900"/>
              <a:gd name="connsiteX22" fmla="*/ 698500 w 1765300"/>
              <a:gd name="connsiteY22" fmla="*/ 571500 h 850900"/>
              <a:gd name="connsiteX23" fmla="*/ 719667 w 1765300"/>
              <a:gd name="connsiteY23" fmla="*/ 529167 h 850900"/>
              <a:gd name="connsiteX24" fmla="*/ 749300 w 1765300"/>
              <a:gd name="connsiteY24" fmla="*/ 524934 h 850900"/>
              <a:gd name="connsiteX25" fmla="*/ 749300 w 1765300"/>
              <a:gd name="connsiteY25" fmla="*/ 495300 h 850900"/>
              <a:gd name="connsiteX26" fmla="*/ 783167 w 1765300"/>
              <a:gd name="connsiteY26" fmla="*/ 474134 h 850900"/>
              <a:gd name="connsiteX27" fmla="*/ 833967 w 1765300"/>
              <a:gd name="connsiteY27" fmla="*/ 436034 h 850900"/>
              <a:gd name="connsiteX28" fmla="*/ 910167 w 1765300"/>
              <a:gd name="connsiteY28" fmla="*/ 410634 h 850900"/>
              <a:gd name="connsiteX29" fmla="*/ 939800 w 1765300"/>
              <a:gd name="connsiteY29" fmla="*/ 393700 h 850900"/>
              <a:gd name="connsiteX30" fmla="*/ 922867 w 1765300"/>
              <a:gd name="connsiteY30" fmla="*/ 359834 h 850900"/>
              <a:gd name="connsiteX31" fmla="*/ 922867 w 1765300"/>
              <a:gd name="connsiteY31" fmla="*/ 321734 h 850900"/>
              <a:gd name="connsiteX32" fmla="*/ 973667 w 1765300"/>
              <a:gd name="connsiteY32" fmla="*/ 321734 h 850900"/>
              <a:gd name="connsiteX33" fmla="*/ 1024467 w 1765300"/>
              <a:gd name="connsiteY33" fmla="*/ 359834 h 850900"/>
              <a:gd name="connsiteX34" fmla="*/ 1058333 w 1765300"/>
              <a:gd name="connsiteY34" fmla="*/ 410634 h 850900"/>
              <a:gd name="connsiteX35" fmla="*/ 1096433 w 1765300"/>
              <a:gd name="connsiteY35" fmla="*/ 436034 h 850900"/>
              <a:gd name="connsiteX36" fmla="*/ 1198033 w 1765300"/>
              <a:gd name="connsiteY36" fmla="*/ 448734 h 850900"/>
              <a:gd name="connsiteX37" fmla="*/ 1265767 w 1765300"/>
              <a:gd name="connsiteY37" fmla="*/ 427567 h 850900"/>
              <a:gd name="connsiteX38" fmla="*/ 1303867 w 1765300"/>
              <a:gd name="connsiteY38" fmla="*/ 427567 h 850900"/>
              <a:gd name="connsiteX39" fmla="*/ 1329267 w 1765300"/>
              <a:gd name="connsiteY39" fmla="*/ 469900 h 850900"/>
              <a:gd name="connsiteX40" fmla="*/ 1363133 w 1765300"/>
              <a:gd name="connsiteY40" fmla="*/ 491067 h 850900"/>
              <a:gd name="connsiteX41" fmla="*/ 1413933 w 1765300"/>
              <a:gd name="connsiteY41" fmla="*/ 491067 h 850900"/>
              <a:gd name="connsiteX42" fmla="*/ 1435100 w 1765300"/>
              <a:gd name="connsiteY42" fmla="*/ 444500 h 850900"/>
              <a:gd name="connsiteX43" fmla="*/ 1439333 w 1765300"/>
              <a:gd name="connsiteY43" fmla="*/ 414867 h 850900"/>
              <a:gd name="connsiteX44" fmla="*/ 1447800 w 1765300"/>
              <a:gd name="connsiteY44" fmla="*/ 359834 h 850900"/>
              <a:gd name="connsiteX45" fmla="*/ 1468967 w 1765300"/>
              <a:gd name="connsiteY45" fmla="*/ 334434 h 850900"/>
              <a:gd name="connsiteX46" fmla="*/ 1502833 w 1765300"/>
              <a:gd name="connsiteY46" fmla="*/ 368300 h 850900"/>
              <a:gd name="connsiteX47" fmla="*/ 1502833 w 1765300"/>
              <a:gd name="connsiteY47" fmla="*/ 368300 h 850900"/>
              <a:gd name="connsiteX48" fmla="*/ 1524000 w 1765300"/>
              <a:gd name="connsiteY48" fmla="*/ 334434 h 850900"/>
              <a:gd name="connsiteX49" fmla="*/ 1545167 w 1765300"/>
              <a:gd name="connsiteY49" fmla="*/ 275167 h 850900"/>
              <a:gd name="connsiteX50" fmla="*/ 1574800 w 1765300"/>
              <a:gd name="connsiteY50" fmla="*/ 270934 h 850900"/>
              <a:gd name="connsiteX51" fmla="*/ 1587500 w 1765300"/>
              <a:gd name="connsiteY51" fmla="*/ 237067 h 850900"/>
              <a:gd name="connsiteX52" fmla="*/ 1621367 w 1765300"/>
              <a:gd name="connsiteY52" fmla="*/ 249767 h 850900"/>
              <a:gd name="connsiteX53" fmla="*/ 1659467 w 1765300"/>
              <a:gd name="connsiteY53" fmla="*/ 241300 h 850900"/>
              <a:gd name="connsiteX54" fmla="*/ 1697567 w 1765300"/>
              <a:gd name="connsiteY54" fmla="*/ 190500 h 850900"/>
              <a:gd name="connsiteX55" fmla="*/ 1722967 w 1765300"/>
              <a:gd name="connsiteY55" fmla="*/ 110067 h 850900"/>
              <a:gd name="connsiteX56" fmla="*/ 1731433 w 1765300"/>
              <a:gd name="connsiteY56" fmla="*/ 59267 h 850900"/>
              <a:gd name="connsiteX57" fmla="*/ 1765300 w 1765300"/>
              <a:gd name="connsiteY57" fmla="*/ 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765300" h="850900">
                <a:moveTo>
                  <a:pt x="0" y="850900"/>
                </a:moveTo>
                <a:cubicBezTo>
                  <a:pt x="80896" y="796969"/>
                  <a:pt x="45673" y="800100"/>
                  <a:pt x="93133" y="800100"/>
                </a:cubicBezTo>
                <a:lnTo>
                  <a:pt x="182033" y="846667"/>
                </a:lnTo>
                <a:lnTo>
                  <a:pt x="194733" y="817034"/>
                </a:lnTo>
                <a:lnTo>
                  <a:pt x="177800" y="778934"/>
                </a:lnTo>
                <a:cubicBezTo>
                  <a:pt x="183430" y="739521"/>
                  <a:pt x="172055" y="749300"/>
                  <a:pt x="211667" y="749300"/>
                </a:cubicBezTo>
                <a:lnTo>
                  <a:pt x="262467" y="736600"/>
                </a:lnTo>
                <a:lnTo>
                  <a:pt x="245533" y="677334"/>
                </a:lnTo>
                <a:lnTo>
                  <a:pt x="270933" y="647700"/>
                </a:lnTo>
                <a:lnTo>
                  <a:pt x="309033" y="626534"/>
                </a:lnTo>
                <a:lnTo>
                  <a:pt x="351367" y="651934"/>
                </a:lnTo>
                <a:lnTo>
                  <a:pt x="364067" y="626534"/>
                </a:lnTo>
                <a:lnTo>
                  <a:pt x="397933" y="626534"/>
                </a:lnTo>
                <a:lnTo>
                  <a:pt x="465667" y="660400"/>
                </a:lnTo>
                <a:lnTo>
                  <a:pt x="474133" y="630767"/>
                </a:lnTo>
                <a:lnTo>
                  <a:pt x="516467" y="618067"/>
                </a:lnTo>
                <a:lnTo>
                  <a:pt x="546100" y="639234"/>
                </a:lnTo>
                <a:lnTo>
                  <a:pt x="579967" y="626534"/>
                </a:lnTo>
                <a:lnTo>
                  <a:pt x="579967" y="596900"/>
                </a:lnTo>
                <a:lnTo>
                  <a:pt x="609600" y="571500"/>
                </a:lnTo>
                <a:lnTo>
                  <a:pt x="647700" y="609600"/>
                </a:lnTo>
                <a:lnTo>
                  <a:pt x="685800" y="609600"/>
                </a:lnTo>
                <a:lnTo>
                  <a:pt x="698500" y="571500"/>
                </a:lnTo>
                <a:lnTo>
                  <a:pt x="719667" y="529167"/>
                </a:lnTo>
                <a:lnTo>
                  <a:pt x="749300" y="524934"/>
                </a:lnTo>
                <a:lnTo>
                  <a:pt x="749300" y="495300"/>
                </a:lnTo>
                <a:lnTo>
                  <a:pt x="783167" y="474134"/>
                </a:lnTo>
                <a:lnTo>
                  <a:pt x="833967" y="436034"/>
                </a:lnTo>
                <a:lnTo>
                  <a:pt x="910167" y="410634"/>
                </a:lnTo>
                <a:lnTo>
                  <a:pt x="939800" y="393700"/>
                </a:lnTo>
                <a:lnTo>
                  <a:pt x="922867" y="359834"/>
                </a:lnTo>
                <a:lnTo>
                  <a:pt x="922867" y="321734"/>
                </a:lnTo>
                <a:lnTo>
                  <a:pt x="973667" y="321734"/>
                </a:lnTo>
                <a:lnTo>
                  <a:pt x="1024467" y="359834"/>
                </a:lnTo>
                <a:lnTo>
                  <a:pt x="1058333" y="410634"/>
                </a:lnTo>
                <a:lnTo>
                  <a:pt x="1096433" y="436034"/>
                </a:lnTo>
                <a:lnTo>
                  <a:pt x="1198033" y="448734"/>
                </a:lnTo>
                <a:lnTo>
                  <a:pt x="1265767" y="427567"/>
                </a:lnTo>
                <a:lnTo>
                  <a:pt x="1303867" y="427567"/>
                </a:lnTo>
                <a:lnTo>
                  <a:pt x="1329267" y="469900"/>
                </a:lnTo>
                <a:lnTo>
                  <a:pt x="1363133" y="491067"/>
                </a:lnTo>
                <a:lnTo>
                  <a:pt x="1413933" y="491067"/>
                </a:lnTo>
                <a:lnTo>
                  <a:pt x="1435100" y="444500"/>
                </a:lnTo>
                <a:lnTo>
                  <a:pt x="1439333" y="414867"/>
                </a:lnTo>
                <a:lnTo>
                  <a:pt x="1447800" y="359834"/>
                </a:lnTo>
                <a:lnTo>
                  <a:pt x="1468967" y="334434"/>
                </a:lnTo>
                <a:lnTo>
                  <a:pt x="1502833" y="368300"/>
                </a:lnTo>
                <a:lnTo>
                  <a:pt x="1502833" y="368300"/>
                </a:lnTo>
                <a:lnTo>
                  <a:pt x="1524000" y="334434"/>
                </a:lnTo>
                <a:lnTo>
                  <a:pt x="1545167" y="275167"/>
                </a:lnTo>
                <a:lnTo>
                  <a:pt x="1574800" y="270934"/>
                </a:lnTo>
                <a:lnTo>
                  <a:pt x="1587500" y="237067"/>
                </a:lnTo>
                <a:lnTo>
                  <a:pt x="1621367" y="249767"/>
                </a:lnTo>
                <a:lnTo>
                  <a:pt x="1659467" y="241300"/>
                </a:lnTo>
                <a:lnTo>
                  <a:pt x="1697567" y="190500"/>
                </a:lnTo>
                <a:lnTo>
                  <a:pt x="1722967" y="110067"/>
                </a:lnTo>
                <a:lnTo>
                  <a:pt x="1731433" y="59267"/>
                </a:lnTo>
                <a:lnTo>
                  <a:pt x="176530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reihandform 26"/>
          <p:cNvSpPr/>
          <p:nvPr/>
        </p:nvSpPr>
        <p:spPr>
          <a:xfrm>
            <a:off x="2459567" y="4168556"/>
            <a:ext cx="1540933" cy="42334"/>
          </a:xfrm>
          <a:custGeom>
            <a:avLst/>
            <a:gdLst>
              <a:gd name="connsiteX0" fmla="*/ 1540933 w 1540933"/>
              <a:gd name="connsiteY0" fmla="*/ 21167 h 42334"/>
              <a:gd name="connsiteX1" fmla="*/ 1468966 w 1540933"/>
              <a:gd name="connsiteY1" fmla="*/ 21167 h 42334"/>
              <a:gd name="connsiteX2" fmla="*/ 592666 w 1540933"/>
              <a:gd name="connsiteY2" fmla="*/ 8467 h 42334"/>
              <a:gd name="connsiteX3" fmla="*/ 287866 w 1540933"/>
              <a:gd name="connsiteY3" fmla="*/ 12700 h 42334"/>
              <a:gd name="connsiteX4" fmla="*/ 241300 w 1540933"/>
              <a:gd name="connsiteY4" fmla="*/ 0 h 42334"/>
              <a:gd name="connsiteX5" fmla="*/ 254000 w 1540933"/>
              <a:gd name="connsiteY5" fmla="*/ 42334 h 42334"/>
              <a:gd name="connsiteX6" fmla="*/ 254000 w 1540933"/>
              <a:gd name="connsiteY6" fmla="*/ 42334 h 42334"/>
              <a:gd name="connsiteX7" fmla="*/ 0 w 1540933"/>
              <a:gd name="connsiteY7" fmla="*/ 42334 h 4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0933" h="42334">
                <a:moveTo>
                  <a:pt x="1540933" y="21167"/>
                </a:moveTo>
                <a:lnTo>
                  <a:pt x="1468966" y="21167"/>
                </a:lnTo>
                <a:lnTo>
                  <a:pt x="592666" y="8467"/>
                </a:lnTo>
                <a:lnTo>
                  <a:pt x="287866" y="12700"/>
                </a:lnTo>
                <a:lnTo>
                  <a:pt x="241300" y="0"/>
                </a:lnTo>
                <a:lnTo>
                  <a:pt x="254000" y="42334"/>
                </a:lnTo>
                <a:lnTo>
                  <a:pt x="254000" y="42334"/>
                </a:lnTo>
                <a:lnTo>
                  <a:pt x="0" y="42334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reihandform 27"/>
          <p:cNvSpPr/>
          <p:nvPr/>
        </p:nvSpPr>
        <p:spPr>
          <a:xfrm>
            <a:off x="5832475" y="1929123"/>
            <a:ext cx="212725" cy="647700"/>
          </a:xfrm>
          <a:custGeom>
            <a:avLst/>
            <a:gdLst>
              <a:gd name="connsiteX0" fmla="*/ 0 w 212725"/>
              <a:gd name="connsiteY0" fmla="*/ 647700 h 647700"/>
              <a:gd name="connsiteX1" fmla="*/ 3175 w 212725"/>
              <a:gd name="connsiteY1" fmla="*/ 606425 h 647700"/>
              <a:gd name="connsiteX2" fmla="*/ 22225 w 212725"/>
              <a:gd name="connsiteY2" fmla="*/ 571500 h 647700"/>
              <a:gd name="connsiteX3" fmla="*/ 22225 w 212725"/>
              <a:gd name="connsiteY3" fmla="*/ 530225 h 647700"/>
              <a:gd name="connsiteX4" fmla="*/ 22225 w 212725"/>
              <a:gd name="connsiteY4" fmla="*/ 460375 h 647700"/>
              <a:gd name="connsiteX5" fmla="*/ 38100 w 212725"/>
              <a:gd name="connsiteY5" fmla="*/ 412750 h 647700"/>
              <a:gd name="connsiteX6" fmla="*/ 66675 w 212725"/>
              <a:gd name="connsiteY6" fmla="*/ 361950 h 647700"/>
              <a:gd name="connsiteX7" fmla="*/ 101600 w 212725"/>
              <a:gd name="connsiteY7" fmla="*/ 311150 h 647700"/>
              <a:gd name="connsiteX8" fmla="*/ 101600 w 212725"/>
              <a:gd name="connsiteY8" fmla="*/ 260350 h 647700"/>
              <a:gd name="connsiteX9" fmla="*/ 130175 w 212725"/>
              <a:gd name="connsiteY9" fmla="*/ 222250 h 647700"/>
              <a:gd name="connsiteX10" fmla="*/ 165100 w 212725"/>
              <a:gd name="connsiteY10" fmla="*/ 196850 h 647700"/>
              <a:gd name="connsiteX11" fmla="*/ 196850 w 212725"/>
              <a:gd name="connsiteY11" fmla="*/ 152400 h 647700"/>
              <a:gd name="connsiteX12" fmla="*/ 196850 w 212725"/>
              <a:gd name="connsiteY12" fmla="*/ 114300 h 647700"/>
              <a:gd name="connsiteX13" fmla="*/ 193675 w 212725"/>
              <a:gd name="connsiteY13" fmla="*/ 88900 h 647700"/>
              <a:gd name="connsiteX14" fmla="*/ 212725 w 212725"/>
              <a:gd name="connsiteY14" fmla="*/ 50800 h 647700"/>
              <a:gd name="connsiteX15" fmla="*/ 212725 w 212725"/>
              <a:gd name="connsiteY15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2725" h="647700">
                <a:moveTo>
                  <a:pt x="0" y="647700"/>
                </a:moveTo>
                <a:lnTo>
                  <a:pt x="3175" y="606425"/>
                </a:lnTo>
                <a:cubicBezTo>
                  <a:pt x="22770" y="573767"/>
                  <a:pt x="22225" y="587017"/>
                  <a:pt x="22225" y="571500"/>
                </a:cubicBezTo>
                <a:lnTo>
                  <a:pt x="22225" y="530225"/>
                </a:lnTo>
                <a:lnTo>
                  <a:pt x="22225" y="460375"/>
                </a:lnTo>
                <a:lnTo>
                  <a:pt x="38100" y="412750"/>
                </a:lnTo>
                <a:lnTo>
                  <a:pt x="66675" y="361950"/>
                </a:lnTo>
                <a:lnTo>
                  <a:pt x="101600" y="311150"/>
                </a:lnTo>
                <a:lnTo>
                  <a:pt x="101600" y="260350"/>
                </a:lnTo>
                <a:cubicBezTo>
                  <a:pt x="125542" y="226148"/>
                  <a:pt x="114690" y="237735"/>
                  <a:pt x="130175" y="222250"/>
                </a:cubicBezTo>
                <a:lnTo>
                  <a:pt x="165100" y="196850"/>
                </a:lnTo>
                <a:lnTo>
                  <a:pt x="196850" y="152400"/>
                </a:lnTo>
                <a:lnTo>
                  <a:pt x="196850" y="114300"/>
                </a:lnTo>
                <a:lnTo>
                  <a:pt x="193675" y="88900"/>
                </a:lnTo>
                <a:lnTo>
                  <a:pt x="212725" y="50800"/>
                </a:lnTo>
                <a:lnTo>
                  <a:pt x="212725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ung 116"/>
          <p:cNvGrpSpPr/>
          <p:nvPr/>
        </p:nvGrpSpPr>
        <p:grpSpPr>
          <a:xfrm>
            <a:off x="5258858" y="3161023"/>
            <a:ext cx="1733550" cy="276999"/>
            <a:chOff x="4070350" y="3561433"/>
            <a:chExt cx="1733550" cy="276999"/>
          </a:xfrm>
        </p:grpSpPr>
        <p:sp>
          <p:nvSpPr>
            <p:cNvPr id="30" name="Oval 29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Philadelphia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5" name="Gruppierung 116"/>
          <p:cNvGrpSpPr/>
          <p:nvPr/>
        </p:nvGrpSpPr>
        <p:grpSpPr>
          <a:xfrm>
            <a:off x="5493858" y="2972825"/>
            <a:ext cx="1733550" cy="276999"/>
            <a:chOff x="4070350" y="3561433"/>
            <a:chExt cx="1733550" cy="276999"/>
          </a:xfrm>
        </p:grpSpPr>
        <p:sp>
          <p:nvSpPr>
            <p:cNvPr id="33" name="Oval 32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New York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7" name="Gruppierung 116"/>
          <p:cNvGrpSpPr/>
          <p:nvPr/>
        </p:nvGrpSpPr>
        <p:grpSpPr>
          <a:xfrm>
            <a:off x="3280933" y="3438022"/>
            <a:ext cx="1714550" cy="276999"/>
            <a:chOff x="2463800" y="3556631"/>
            <a:chExt cx="1714550" cy="276999"/>
          </a:xfrm>
        </p:grpSpPr>
        <p:sp>
          <p:nvSpPr>
            <p:cNvPr id="36" name="Oval 35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2463800" y="3556631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smtClean="0">
                  <a:solidFill>
                    <a:srgbClr val="143C78"/>
                  </a:solidFill>
                </a:rPr>
                <a:t>Washington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61" name="Freihandform 60"/>
          <p:cNvSpPr/>
          <p:nvPr/>
        </p:nvSpPr>
        <p:spPr>
          <a:xfrm>
            <a:off x="3661833" y="3729567"/>
            <a:ext cx="300567" cy="457200"/>
          </a:xfrm>
          <a:custGeom>
            <a:avLst/>
            <a:gdLst>
              <a:gd name="connsiteX0" fmla="*/ 198967 w 300567"/>
              <a:gd name="connsiteY0" fmla="*/ 0 h 457200"/>
              <a:gd name="connsiteX1" fmla="*/ 203200 w 300567"/>
              <a:gd name="connsiteY1" fmla="*/ 38100 h 457200"/>
              <a:gd name="connsiteX2" fmla="*/ 182034 w 300567"/>
              <a:gd name="connsiteY2" fmla="*/ 67733 h 457200"/>
              <a:gd name="connsiteX3" fmla="*/ 228600 w 300567"/>
              <a:gd name="connsiteY3" fmla="*/ 114300 h 457200"/>
              <a:gd name="connsiteX4" fmla="*/ 228600 w 300567"/>
              <a:gd name="connsiteY4" fmla="*/ 114300 h 457200"/>
              <a:gd name="connsiteX5" fmla="*/ 300567 w 300567"/>
              <a:gd name="connsiteY5" fmla="*/ 232833 h 457200"/>
              <a:gd name="connsiteX6" fmla="*/ 245534 w 300567"/>
              <a:gd name="connsiteY6" fmla="*/ 300566 h 457200"/>
              <a:gd name="connsiteX7" fmla="*/ 173567 w 300567"/>
              <a:gd name="connsiteY7" fmla="*/ 330200 h 457200"/>
              <a:gd name="connsiteX8" fmla="*/ 173567 w 300567"/>
              <a:gd name="connsiteY8" fmla="*/ 359833 h 457200"/>
              <a:gd name="connsiteX9" fmla="*/ 148167 w 300567"/>
              <a:gd name="connsiteY9" fmla="*/ 368300 h 457200"/>
              <a:gd name="connsiteX10" fmla="*/ 148167 w 300567"/>
              <a:gd name="connsiteY10" fmla="*/ 368300 h 457200"/>
              <a:gd name="connsiteX11" fmla="*/ 135467 w 300567"/>
              <a:gd name="connsiteY11" fmla="*/ 389466 h 457200"/>
              <a:gd name="connsiteX12" fmla="*/ 97367 w 300567"/>
              <a:gd name="connsiteY12" fmla="*/ 397933 h 457200"/>
              <a:gd name="connsiteX13" fmla="*/ 80434 w 300567"/>
              <a:gd name="connsiteY13" fmla="*/ 431800 h 457200"/>
              <a:gd name="connsiteX14" fmla="*/ 0 w 300567"/>
              <a:gd name="connsiteY1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0567" h="457200">
                <a:moveTo>
                  <a:pt x="198967" y="0"/>
                </a:moveTo>
                <a:lnTo>
                  <a:pt x="203200" y="38100"/>
                </a:lnTo>
                <a:lnTo>
                  <a:pt x="182034" y="67733"/>
                </a:lnTo>
                <a:lnTo>
                  <a:pt x="228600" y="114300"/>
                </a:lnTo>
                <a:lnTo>
                  <a:pt x="228600" y="114300"/>
                </a:lnTo>
                <a:lnTo>
                  <a:pt x="300567" y="232833"/>
                </a:lnTo>
                <a:lnTo>
                  <a:pt x="245534" y="300566"/>
                </a:lnTo>
                <a:lnTo>
                  <a:pt x="173567" y="330200"/>
                </a:lnTo>
                <a:lnTo>
                  <a:pt x="173567" y="359833"/>
                </a:lnTo>
                <a:lnTo>
                  <a:pt x="148167" y="368300"/>
                </a:lnTo>
                <a:lnTo>
                  <a:pt x="148167" y="368300"/>
                </a:lnTo>
                <a:lnTo>
                  <a:pt x="135467" y="389466"/>
                </a:lnTo>
                <a:lnTo>
                  <a:pt x="97367" y="397933"/>
                </a:lnTo>
                <a:lnTo>
                  <a:pt x="80434" y="431800"/>
                </a:lnTo>
                <a:lnTo>
                  <a:pt x="0" y="45720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Freihandform 61"/>
          <p:cNvSpPr/>
          <p:nvPr/>
        </p:nvSpPr>
        <p:spPr>
          <a:xfrm>
            <a:off x="2269067" y="4584700"/>
            <a:ext cx="931333" cy="0"/>
          </a:xfrm>
          <a:custGeom>
            <a:avLst/>
            <a:gdLst>
              <a:gd name="connsiteX0" fmla="*/ 931333 w 931333"/>
              <a:gd name="connsiteY0" fmla="*/ 0 h 0"/>
              <a:gd name="connsiteX1" fmla="*/ 0 w 93133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1333">
                <a:moveTo>
                  <a:pt x="931333" y="0"/>
                </a:moveTo>
                <a:lnTo>
                  <a:pt x="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ung 116"/>
          <p:cNvGrpSpPr/>
          <p:nvPr/>
        </p:nvGrpSpPr>
        <p:grpSpPr>
          <a:xfrm>
            <a:off x="2071208" y="2541124"/>
            <a:ext cx="1714550" cy="276999"/>
            <a:chOff x="2463800" y="3556631"/>
            <a:chExt cx="1714550" cy="276999"/>
          </a:xfrm>
        </p:grpSpPr>
        <p:sp>
          <p:nvSpPr>
            <p:cNvPr id="66" name="Oval 65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2463800" y="3556631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smtClean="0">
                  <a:solidFill>
                    <a:srgbClr val="143C78"/>
                  </a:solidFill>
                </a:rPr>
                <a:t>Detroit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29" name="Gruppierung 21"/>
          <p:cNvGrpSpPr/>
          <p:nvPr/>
        </p:nvGrpSpPr>
        <p:grpSpPr>
          <a:xfrm>
            <a:off x="3413125" y="2294228"/>
            <a:ext cx="1182077" cy="276999"/>
            <a:chOff x="228600" y="5027570"/>
            <a:chExt cx="1182077" cy="276999"/>
          </a:xfrm>
        </p:grpSpPr>
        <p:sp>
          <p:nvSpPr>
            <p:cNvPr id="71" name="Gleichschenkliges Dreieck 70"/>
            <p:cNvSpPr>
              <a:spLocks noChangeAspect="1"/>
            </p:cNvSpPr>
            <p:nvPr/>
          </p:nvSpPr>
          <p:spPr>
            <a:xfrm>
              <a:off x="1314450" y="5118100"/>
              <a:ext cx="96227" cy="105850"/>
            </a:xfrm>
            <a:prstGeom prst="triangl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228600" y="5027570"/>
              <a:ext cx="11239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smtClean="0">
                  <a:solidFill>
                    <a:srgbClr val="143C78"/>
                  </a:solidFill>
                </a:rPr>
                <a:t>Fort </a:t>
              </a:r>
              <a:r>
                <a:rPr lang="de-DE" sz="1200" dirty="0" err="1" smtClean="0">
                  <a:solidFill>
                    <a:srgbClr val="143C78"/>
                  </a:solidFill>
                </a:rPr>
                <a:t>Niagara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32" name="Gruppierung 116"/>
          <p:cNvGrpSpPr/>
          <p:nvPr/>
        </p:nvGrpSpPr>
        <p:grpSpPr>
          <a:xfrm>
            <a:off x="4013200" y="1652124"/>
            <a:ext cx="1714550" cy="276999"/>
            <a:chOff x="2463800" y="3556631"/>
            <a:chExt cx="1714550" cy="276999"/>
          </a:xfrm>
        </p:grpSpPr>
        <p:sp>
          <p:nvSpPr>
            <p:cNvPr id="75" name="Oval 74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2463800" y="3556631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smtClean="0">
                  <a:solidFill>
                    <a:srgbClr val="143C78"/>
                  </a:solidFill>
                </a:rPr>
                <a:t>Montreal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35" name="Gruppierung 116"/>
          <p:cNvGrpSpPr/>
          <p:nvPr/>
        </p:nvGrpSpPr>
        <p:grpSpPr>
          <a:xfrm>
            <a:off x="4481727" y="1286225"/>
            <a:ext cx="1714550" cy="276999"/>
            <a:chOff x="2463800" y="3556631"/>
            <a:chExt cx="1714550" cy="276999"/>
          </a:xfrm>
        </p:grpSpPr>
        <p:sp>
          <p:nvSpPr>
            <p:cNvPr id="78" name="Oval 77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2463800" y="3556631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smtClean="0">
                  <a:solidFill>
                    <a:srgbClr val="143C78"/>
                  </a:solidFill>
                </a:rPr>
                <a:t>Quebec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pic>
        <p:nvPicPr>
          <p:cNvPr id="80" name="Bild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843" y="1500528"/>
            <a:ext cx="440064" cy="220032"/>
          </a:xfrm>
          <a:prstGeom prst="rect">
            <a:avLst/>
          </a:prstGeom>
        </p:spPr>
      </p:pic>
      <p:pic>
        <p:nvPicPr>
          <p:cNvPr id="81" name="Bild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118" y="1762944"/>
            <a:ext cx="440064" cy="220032"/>
          </a:xfrm>
          <a:prstGeom prst="rect">
            <a:avLst/>
          </a:prstGeom>
        </p:spPr>
      </p:pic>
      <p:pic>
        <p:nvPicPr>
          <p:cNvPr id="82" name="Bild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294" y="1176209"/>
            <a:ext cx="440064" cy="220032"/>
          </a:xfrm>
          <a:prstGeom prst="rect">
            <a:avLst/>
          </a:prstGeom>
        </p:spPr>
      </p:pic>
      <p:pic>
        <p:nvPicPr>
          <p:cNvPr id="83" name="Bild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" y="5362072"/>
            <a:ext cx="279827" cy="186551"/>
          </a:xfrm>
          <a:prstGeom prst="rect">
            <a:avLst/>
          </a:prstGeom>
        </p:spPr>
      </p:pic>
      <p:pic>
        <p:nvPicPr>
          <p:cNvPr id="84" name="Bild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73" y="4682622"/>
            <a:ext cx="279827" cy="186551"/>
          </a:xfrm>
          <a:prstGeom prst="rect">
            <a:avLst/>
          </a:prstGeom>
        </p:spPr>
      </p:pic>
      <p:pic>
        <p:nvPicPr>
          <p:cNvPr id="85" name="Bild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861" y="5812461"/>
            <a:ext cx="279827" cy="186551"/>
          </a:xfrm>
          <a:prstGeom prst="rect">
            <a:avLst/>
          </a:prstGeom>
        </p:spPr>
      </p:pic>
      <p:pic>
        <p:nvPicPr>
          <p:cNvPr id="87" name="Bild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933" y="4210890"/>
            <a:ext cx="440064" cy="314331"/>
          </a:xfrm>
          <a:prstGeom prst="rect">
            <a:avLst/>
          </a:prstGeom>
        </p:spPr>
      </p:pic>
      <p:pic>
        <p:nvPicPr>
          <p:cNvPr id="88" name="Bild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986" y="2870262"/>
            <a:ext cx="440064" cy="314331"/>
          </a:xfrm>
          <a:prstGeom prst="rect">
            <a:avLst/>
          </a:prstGeom>
        </p:spPr>
      </p:pic>
      <p:pic>
        <p:nvPicPr>
          <p:cNvPr id="89" name="Bild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358" y="2571227"/>
            <a:ext cx="440064" cy="314331"/>
          </a:xfrm>
          <a:prstGeom prst="rect">
            <a:avLst/>
          </a:prstGeom>
        </p:spPr>
      </p:pic>
      <p:grpSp>
        <p:nvGrpSpPr>
          <p:cNvPr id="38" name="Gruppierung 116"/>
          <p:cNvGrpSpPr/>
          <p:nvPr/>
        </p:nvGrpSpPr>
        <p:grpSpPr>
          <a:xfrm>
            <a:off x="2308225" y="5623161"/>
            <a:ext cx="1733550" cy="276999"/>
            <a:chOff x="4070350" y="3561433"/>
            <a:chExt cx="1733550" cy="276999"/>
          </a:xfrm>
        </p:grpSpPr>
        <p:sp>
          <p:nvSpPr>
            <p:cNvPr id="92" name="Oval 91"/>
            <p:cNvSpPr/>
            <p:nvPr/>
          </p:nvSpPr>
          <p:spPr>
            <a:xfrm>
              <a:off x="4070350" y="36629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3" name="Textfeld 92"/>
            <p:cNvSpPr txBox="1"/>
            <p:nvPr/>
          </p:nvSpPr>
          <p:spPr>
            <a:xfrm>
              <a:off x="4133850" y="3561433"/>
              <a:ext cx="16700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New Orleans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63" name="Gruppierung 77"/>
          <p:cNvGrpSpPr/>
          <p:nvPr/>
        </p:nvGrpSpPr>
        <p:grpSpPr>
          <a:xfrm>
            <a:off x="659973" y="870455"/>
            <a:ext cx="7296554" cy="1620154"/>
            <a:chOff x="13533454" y="-1274907"/>
            <a:chExt cx="9547012" cy="1620154"/>
          </a:xfrm>
        </p:grpSpPr>
        <p:sp>
          <p:nvSpPr>
            <p:cNvPr id="64" name="Textfeld 63"/>
            <p:cNvSpPr txBox="1"/>
            <p:nvPr/>
          </p:nvSpPr>
          <p:spPr>
            <a:xfrm>
              <a:off x="13533454" y="-1274907"/>
              <a:ext cx="5481541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1814: USA setzen Kaperkrieg &amp; Einzeloperation zur See mit geringeren Erfolgen fort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  <p:cxnSp>
          <p:nvCxnSpPr>
            <p:cNvPr id="65" name="Gerade Verbindung mit Pfeil 64"/>
            <p:cNvCxnSpPr>
              <a:stCxn id="64" idx="3"/>
            </p:cNvCxnSpPr>
            <p:nvPr/>
          </p:nvCxnSpPr>
          <p:spPr>
            <a:xfrm>
              <a:off x="19014995" y="-1013297"/>
              <a:ext cx="4065471" cy="1358544"/>
            </a:xfrm>
            <a:prstGeom prst="bentConnector3">
              <a:avLst>
                <a:gd name="adj1" fmla="val 99866"/>
              </a:avLst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pierung 77"/>
          <p:cNvGrpSpPr/>
          <p:nvPr/>
        </p:nvGrpSpPr>
        <p:grpSpPr>
          <a:xfrm>
            <a:off x="5832474" y="2805661"/>
            <a:ext cx="3207802" cy="1041318"/>
            <a:chOff x="8510026" y="-1226446"/>
            <a:chExt cx="5132198" cy="1041318"/>
          </a:xfrm>
        </p:grpSpPr>
        <p:sp>
          <p:nvSpPr>
            <p:cNvPr id="69" name="Textfeld 68"/>
            <p:cNvSpPr txBox="1"/>
            <p:nvPr/>
          </p:nvSpPr>
          <p:spPr>
            <a:xfrm>
              <a:off x="10617923" y="-1226446"/>
              <a:ext cx="3024301" cy="7386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1814: Royal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Navy</a:t>
              </a:r>
              <a:r>
                <a:rPr lang="de-DE" sz="1400" dirty="0" smtClean="0">
                  <a:solidFill>
                    <a:srgbClr val="660032"/>
                  </a:solidFill>
                </a:rPr>
                <a:t> blockiert die gesamte US-Küste</a:t>
              </a:r>
              <a:endParaRPr lang="de-DE" sz="1400" dirty="0">
                <a:solidFill>
                  <a:srgbClr val="660032"/>
                </a:solidFill>
              </a:endParaRPr>
            </a:p>
          </p:txBody>
        </p:sp>
        <p:cxnSp>
          <p:nvCxnSpPr>
            <p:cNvPr id="70" name="Gerade Verbindung mit Pfeil 69"/>
            <p:cNvCxnSpPr>
              <a:endCxn id="69" idx="1"/>
            </p:cNvCxnSpPr>
            <p:nvPr/>
          </p:nvCxnSpPr>
          <p:spPr>
            <a:xfrm flipV="1">
              <a:off x="8510026" y="-857114"/>
              <a:ext cx="2107897" cy="671986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uppierung 77"/>
          <p:cNvGrpSpPr/>
          <p:nvPr/>
        </p:nvGrpSpPr>
        <p:grpSpPr>
          <a:xfrm>
            <a:off x="240793" y="1604537"/>
            <a:ext cx="6312405" cy="307778"/>
            <a:chOff x="10617923" y="-1226447"/>
            <a:chExt cx="8259327" cy="307778"/>
          </a:xfrm>
        </p:grpSpPr>
        <p:sp>
          <p:nvSpPr>
            <p:cNvPr id="74" name="Textfeld 73"/>
            <p:cNvSpPr txBox="1"/>
            <p:nvPr/>
          </p:nvSpPr>
          <p:spPr>
            <a:xfrm>
              <a:off x="10617923" y="-1226446"/>
              <a:ext cx="4818941" cy="307777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Juli – Sep. 1814: Briten erobern Ost-Maine</a:t>
              </a:r>
              <a:endParaRPr lang="de-DE" sz="1400" dirty="0">
                <a:solidFill>
                  <a:srgbClr val="660032"/>
                </a:solidFill>
              </a:endParaRPr>
            </a:p>
          </p:txBody>
        </p:sp>
        <p:cxnSp>
          <p:nvCxnSpPr>
            <p:cNvPr id="77" name="Gerade Verbindung mit Pfeil 76"/>
            <p:cNvCxnSpPr>
              <a:stCxn id="74" idx="0"/>
            </p:cNvCxnSpPr>
            <p:nvPr/>
          </p:nvCxnSpPr>
          <p:spPr>
            <a:xfrm rot="16200000" flipH="1">
              <a:off x="15821780" y="-4020832"/>
              <a:ext cx="261085" cy="5849855"/>
            </a:xfrm>
            <a:prstGeom prst="bentConnector4">
              <a:avLst>
                <a:gd name="adj1" fmla="val -43779"/>
                <a:gd name="adj2" fmla="val 100136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uppierung 77"/>
          <p:cNvGrpSpPr/>
          <p:nvPr/>
        </p:nvGrpSpPr>
        <p:grpSpPr>
          <a:xfrm>
            <a:off x="123922" y="2771556"/>
            <a:ext cx="4763561" cy="738664"/>
            <a:chOff x="10617923" y="-1226446"/>
            <a:chExt cx="8951728" cy="738664"/>
          </a:xfrm>
        </p:grpSpPr>
        <p:sp>
          <p:nvSpPr>
            <p:cNvPr id="94" name="Textfeld 93"/>
            <p:cNvSpPr txBox="1"/>
            <p:nvPr/>
          </p:nvSpPr>
          <p:spPr>
            <a:xfrm>
              <a:off x="10617923" y="-1226446"/>
              <a:ext cx="4818941" cy="7386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19. Aug. 1814: Briten landen in der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Chesepeake</a:t>
              </a:r>
              <a:r>
                <a:rPr lang="de-DE" sz="1400" dirty="0" smtClean="0">
                  <a:solidFill>
                    <a:srgbClr val="660032"/>
                  </a:solidFill>
                </a:rPr>
                <a:t> Bay &amp; zerstören im Anschluss Washington</a:t>
              </a:r>
              <a:endParaRPr lang="de-DE" sz="1400" dirty="0">
                <a:solidFill>
                  <a:srgbClr val="660032"/>
                </a:solidFill>
              </a:endParaRPr>
            </a:p>
          </p:txBody>
        </p:sp>
        <p:cxnSp>
          <p:nvCxnSpPr>
            <p:cNvPr id="95" name="Gerade Verbindung mit Pfeil 94"/>
            <p:cNvCxnSpPr>
              <a:stCxn id="94" idx="3"/>
            </p:cNvCxnSpPr>
            <p:nvPr/>
          </p:nvCxnSpPr>
          <p:spPr>
            <a:xfrm>
              <a:off x="15436864" y="-857114"/>
              <a:ext cx="4132787" cy="36933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uppierung 77"/>
          <p:cNvGrpSpPr/>
          <p:nvPr/>
        </p:nvGrpSpPr>
        <p:grpSpPr>
          <a:xfrm>
            <a:off x="1108078" y="3544325"/>
            <a:ext cx="3933016" cy="719508"/>
            <a:chOff x="10501607" y="-1587834"/>
            <a:chExt cx="5146067" cy="719508"/>
          </a:xfrm>
        </p:grpSpPr>
        <p:sp>
          <p:nvSpPr>
            <p:cNvPr id="97" name="Textfeld 96"/>
            <p:cNvSpPr txBox="1"/>
            <p:nvPr/>
          </p:nvSpPr>
          <p:spPr>
            <a:xfrm>
              <a:off x="10501607" y="-1391546"/>
              <a:ext cx="3323408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13. – 14. Sep. 1814: Royal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Navy</a:t>
              </a:r>
              <a:r>
                <a:rPr lang="de-DE" sz="1400" dirty="0" smtClean="0">
                  <a:solidFill>
                    <a:srgbClr val="660032"/>
                  </a:solidFill>
                </a:rPr>
                <a:t> beschießt Fort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McHenry</a:t>
              </a:r>
              <a:endParaRPr lang="de-DE" sz="1400" dirty="0">
                <a:solidFill>
                  <a:srgbClr val="660032"/>
                </a:solidFill>
              </a:endParaRPr>
            </a:p>
          </p:txBody>
        </p:sp>
        <p:cxnSp>
          <p:nvCxnSpPr>
            <p:cNvPr id="98" name="Gerade Verbindung mit Pfeil 97"/>
            <p:cNvCxnSpPr/>
            <p:nvPr/>
          </p:nvCxnSpPr>
          <p:spPr>
            <a:xfrm flipV="1">
              <a:off x="13841632" y="-1587834"/>
              <a:ext cx="1806042" cy="457898"/>
            </a:xfrm>
            <a:prstGeom prst="bentConnector3">
              <a:avLst>
                <a:gd name="adj1" fmla="val 100604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uppierung 77"/>
          <p:cNvGrpSpPr/>
          <p:nvPr/>
        </p:nvGrpSpPr>
        <p:grpSpPr>
          <a:xfrm>
            <a:off x="1741007" y="4263833"/>
            <a:ext cx="2565401" cy="820449"/>
            <a:chOff x="12595346" y="-2361875"/>
            <a:chExt cx="3356642" cy="820449"/>
          </a:xfrm>
        </p:grpSpPr>
        <p:sp>
          <p:nvSpPr>
            <p:cNvPr id="100" name="Textfeld 99"/>
            <p:cNvSpPr txBox="1"/>
            <p:nvPr/>
          </p:nvSpPr>
          <p:spPr>
            <a:xfrm>
              <a:off x="12595346" y="-2064646"/>
              <a:ext cx="3356642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US-Nationalhymne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The</a:t>
              </a:r>
              <a:r>
                <a:rPr lang="de-DE" sz="1400" dirty="0" smtClean="0">
                  <a:solidFill>
                    <a:srgbClr val="143C78"/>
                  </a:solidFill>
                </a:rPr>
                <a:t>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Star-Spangled</a:t>
              </a:r>
              <a:r>
                <a:rPr lang="de-DE" sz="1400" dirty="0" smtClean="0">
                  <a:solidFill>
                    <a:srgbClr val="143C78"/>
                  </a:solidFill>
                </a:rPr>
                <a:t> Banner entsteht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  <p:cxnSp>
          <p:nvCxnSpPr>
            <p:cNvPr id="101" name="Gerade Verbindung mit Pfeil 100"/>
            <p:cNvCxnSpPr>
              <a:stCxn id="100" idx="0"/>
              <a:endCxn id="97" idx="2"/>
            </p:cNvCxnSpPr>
            <p:nvPr/>
          </p:nvCxnSpPr>
          <p:spPr>
            <a:xfrm rot="16200000" flipV="1">
              <a:off x="13702675" y="-2635640"/>
              <a:ext cx="297229" cy="844759"/>
            </a:xfrm>
            <a:prstGeom prst="bentConnector3">
              <a:avLst>
                <a:gd name="adj1" fmla="val 50000"/>
              </a:avLst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uppierung 77"/>
          <p:cNvGrpSpPr/>
          <p:nvPr/>
        </p:nvGrpSpPr>
        <p:grpSpPr>
          <a:xfrm>
            <a:off x="1123950" y="2111510"/>
            <a:ext cx="4470402" cy="535917"/>
            <a:chOff x="10617923" y="-1656203"/>
            <a:chExt cx="5849195" cy="535917"/>
          </a:xfrm>
        </p:grpSpPr>
        <p:sp>
          <p:nvSpPr>
            <p:cNvPr id="103" name="Textfeld 102"/>
            <p:cNvSpPr txBox="1"/>
            <p:nvPr/>
          </p:nvSpPr>
          <p:spPr>
            <a:xfrm>
              <a:off x="10617923" y="-1643506"/>
              <a:ext cx="4818941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11. Sep. 1814: Amerikaner Sieg in der Schlacht von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Plattsburgh</a:t>
              </a:r>
              <a:r>
                <a:rPr lang="de-DE" sz="1400" dirty="0" smtClean="0">
                  <a:solidFill>
                    <a:srgbClr val="143C78"/>
                  </a:solidFill>
                </a:rPr>
                <a:t> beendet brit. Invasion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  <p:cxnSp>
          <p:nvCxnSpPr>
            <p:cNvPr id="104" name="Gerade Verbindung mit Pfeil 103"/>
            <p:cNvCxnSpPr>
              <a:stCxn id="103" idx="3"/>
            </p:cNvCxnSpPr>
            <p:nvPr/>
          </p:nvCxnSpPr>
          <p:spPr>
            <a:xfrm flipV="1">
              <a:off x="15436866" y="-1656203"/>
              <a:ext cx="1030252" cy="274307"/>
            </a:xfrm>
            <a:prstGeom prst="straightConnector1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uppierung 77"/>
          <p:cNvGrpSpPr/>
          <p:nvPr/>
        </p:nvGrpSpPr>
        <p:grpSpPr>
          <a:xfrm>
            <a:off x="5977467" y="3846979"/>
            <a:ext cx="2992966" cy="1166875"/>
            <a:chOff x="11891904" y="-1643499"/>
            <a:chExt cx="3916080" cy="11668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6" name="Textfeld 105"/>
            <p:cNvSpPr txBox="1"/>
            <p:nvPr/>
          </p:nvSpPr>
          <p:spPr>
            <a:xfrm>
              <a:off x="11891904" y="-1215288"/>
              <a:ext cx="3916077" cy="738664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</a:rPr>
                <a:t>24. Dez. 1814: Vertrag von Gent stellt den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status</a:t>
              </a:r>
              <a:r>
                <a:rPr lang="de-DE" sz="1400" dirty="0" smtClean="0">
                  <a:solidFill>
                    <a:schemeClr val="bg1"/>
                  </a:solidFill>
                </a:rPr>
                <a:t> quo ante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bellum</a:t>
              </a:r>
              <a:r>
                <a:rPr lang="de-DE" sz="1400" dirty="0" smtClean="0">
                  <a:solidFill>
                    <a:schemeClr val="bg1"/>
                  </a:solidFill>
                </a:rPr>
                <a:t> wieder her </a:t>
              </a:r>
              <a:r>
                <a:rPr lang="de-DE" sz="1400" dirty="0" smtClean="0">
                  <a:solidFill>
                    <a:schemeClr val="bg1"/>
                  </a:solidFill>
                  <a:sym typeface="Wingdings"/>
                </a:rPr>
                <a:t> Ratifizierung am 18. Feb. 1815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07" name="Gerade Verbindung mit Pfeil 106"/>
            <p:cNvCxnSpPr>
              <a:stCxn id="106" idx="0"/>
            </p:cNvCxnSpPr>
            <p:nvPr/>
          </p:nvCxnSpPr>
          <p:spPr>
            <a:xfrm rot="5400000" flipH="1" flipV="1">
              <a:off x="14614858" y="-2408414"/>
              <a:ext cx="428211" cy="1958041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uppierung 77"/>
          <p:cNvGrpSpPr/>
          <p:nvPr/>
        </p:nvGrpSpPr>
        <p:grpSpPr>
          <a:xfrm>
            <a:off x="4067705" y="5243823"/>
            <a:ext cx="4940828" cy="738664"/>
            <a:chOff x="9393110" y="-1948913"/>
            <a:chExt cx="6464714" cy="738664"/>
          </a:xfrm>
        </p:grpSpPr>
        <p:sp>
          <p:nvSpPr>
            <p:cNvPr id="112" name="Textfeld 111"/>
            <p:cNvSpPr txBox="1"/>
            <p:nvPr/>
          </p:nvSpPr>
          <p:spPr>
            <a:xfrm>
              <a:off x="12686739" y="-1948913"/>
              <a:ext cx="3171085" cy="7386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Jan. – März 1815: Erfolgreiche amphibische Operationen der Briten in Georgia</a:t>
              </a:r>
              <a:endParaRPr lang="de-DE" sz="1400" dirty="0">
                <a:solidFill>
                  <a:srgbClr val="660032"/>
                </a:solidFill>
              </a:endParaRPr>
            </a:p>
          </p:txBody>
        </p:sp>
        <p:cxnSp>
          <p:nvCxnSpPr>
            <p:cNvPr id="113" name="Gerade Verbindung mit Pfeil 112"/>
            <p:cNvCxnSpPr>
              <a:endCxn id="112" idx="1"/>
            </p:cNvCxnSpPr>
            <p:nvPr/>
          </p:nvCxnSpPr>
          <p:spPr>
            <a:xfrm>
              <a:off x="9393110" y="-1740393"/>
              <a:ext cx="3293628" cy="16081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Bogen 133"/>
          <p:cNvSpPr/>
          <p:nvPr/>
        </p:nvSpPr>
        <p:spPr>
          <a:xfrm rot="1821807">
            <a:off x="5582978" y="1964614"/>
            <a:ext cx="944767" cy="4486338"/>
          </a:xfrm>
          <a:prstGeom prst="arc">
            <a:avLst>
              <a:gd name="adj1" fmla="val 5799508"/>
              <a:gd name="adj2" fmla="val 16008044"/>
            </a:avLst>
          </a:prstGeom>
          <a:ln>
            <a:solidFill>
              <a:srgbClr val="66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7" name="Gerade Verbindung mit Pfeil 136"/>
          <p:cNvCxnSpPr/>
          <p:nvPr/>
        </p:nvCxnSpPr>
        <p:spPr>
          <a:xfrm rot="10800000" flipV="1">
            <a:off x="6584946" y="1560963"/>
            <a:ext cx="481872" cy="368159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8" name="Gruppierung 77"/>
          <p:cNvGrpSpPr/>
          <p:nvPr/>
        </p:nvGrpSpPr>
        <p:grpSpPr>
          <a:xfrm>
            <a:off x="2444750" y="5759376"/>
            <a:ext cx="4061045" cy="523220"/>
            <a:chOff x="9468580" y="-1643506"/>
            <a:chExt cx="5611017" cy="523220"/>
          </a:xfrm>
        </p:grpSpPr>
        <p:sp>
          <p:nvSpPr>
            <p:cNvPr id="109" name="Textfeld 108"/>
            <p:cNvSpPr txBox="1"/>
            <p:nvPr/>
          </p:nvSpPr>
          <p:spPr>
            <a:xfrm>
              <a:off x="10617924" y="-1643506"/>
              <a:ext cx="4461673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143C78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08. Jan. 1815: Amerikaner können brit. Angriff auf New Orleans abwehren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  <p:cxnSp>
          <p:nvCxnSpPr>
            <p:cNvPr id="110" name="Gerade Verbindung mit Pfeil 109"/>
            <p:cNvCxnSpPr/>
            <p:nvPr/>
          </p:nvCxnSpPr>
          <p:spPr>
            <a:xfrm rot="10800000">
              <a:off x="9468580" y="-1514382"/>
              <a:ext cx="1149341" cy="110512"/>
            </a:xfrm>
            <a:prstGeom prst="straightConnector1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8" name="Gerade Verbindung mit Pfeil 157"/>
          <p:cNvCxnSpPr/>
          <p:nvPr/>
        </p:nvCxnSpPr>
        <p:spPr>
          <a:xfrm rot="5400000">
            <a:off x="5332187" y="1866823"/>
            <a:ext cx="429398" cy="1588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/>
          <p:cNvCxnSpPr/>
          <p:nvPr/>
        </p:nvCxnSpPr>
        <p:spPr>
          <a:xfrm rot="5400000">
            <a:off x="5548517" y="1866823"/>
            <a:ext cx="429398" cy="1588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4" name="Bild 1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00" y="4334721"/>
            <a:ext cx="1446530" cy="1922033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Im Vertrag von Gent wird der </a:t>
            </a:r>
            <a:r>
              <a:rPr lang="de-DE" dirty="0" err="1" smtClean="0"/>
              <a:t>status</a:t>
            </a:r>
            <a:r>
              <a:rPr lang="de-DE" dirty="0" smtClean="0"/>
              <a:t> quo ante </a:t>
            </a:r>
            <a:r>
              <a:rPr lang="de-DE" dirty="0" err="1" smtClean="0"/>
              <a:t>bellum</a:t>
            </a:r>
            <a:r>
              <a:rPr lang="de-DE" dirty="0" smtClean="0"/>
              <a:t> wieder hergestellt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205369"/>
            <a:ext cx="1333501" cy="666751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2411619"/>
            <a:ext cx="1333501" cy="666751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595476"/>
            <a:ext cx="1333501" cy="701843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2457451" y="1595476"/>
            <a:ext cx="6229349" cy="2327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Stärkung des US-Nationalbewusstseins durch den „Second War of Independence“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Stärkung des kanadischen Nationalbewusstseins durch die Abwehr von US-Invasionen von kanadischen Milizen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Langfristige &amp; stabile Freundschaft zwischen den USA, Kanada &amp; Großbritannien auf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militärischer,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politischer &amp; wirtschaftlicher Ebene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57201" y="4229100"/>
            <a:ext cx="4063999" cy="125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Massive Schwächung der Indianer, die der US-Expansion nach Westen kaum noch etwas entgegenzusetzen haben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43C7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469" y="4229100"/>
            <a:ext cx="1744631" cy="1935163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Macintosh PowerPoint</Application>
  <PresentationFormat>Bildschirmpräsentation (4:3)</PresentationFormat>
  <Paragraphs>76</Paragraphs>
  <Slides>7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Geschichte in fünf Britisch-Amerikanischer Krieg (1812 – 1815)</vt:lpstr>
      <vt:lpstr>Überblick</vt:lpstr>
      <vt:lpstr>Hintergrund</vt:lpstr>
      <vt:lpstr>Verlauf</vt:lpstr>
      <vt:lpstr>Verlauf</vt:lpstr>
      <vt:lpstr>Folgen</vt:lpstr>
      <vt:lpstr>Folie 7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235</cp:revision>
  <dcterms:created xsi:type="dcterms:W3CDTF">2015-02-24T23:47:23Z</dcterms:created>
  <dcterms:modified xsi:type="dcterms:W3CDTF">2015-02-24T23:49:45Z</dcterms:modified>
</cp:coreProperties>
</file>