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95" r:id="rId4"/>
    <p:sldId id="309" r:id="rId5"/>
    <p:sldId id="310" r:id="rId6"/>
    <p:sldId id="311" r:id="rId7"/>
    <p:sldId id="312" r:id="rId8"/>
    <p:sldId id="307" r:id="rId9"/>
    <p:sldId id="286" r:id="rId10"/>
    <p:sldId id="259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FFCB"/>
    <a:srgbClr val="006632"/>
    <a:srgbClr val="FF99CB"/>
    <a:srgbClr val="A5C3FF"/>
    <a:srgbClr val="660032"/>
    <a:srgbClr val="8CB4F0"/>
    <a:srgbClr val="78050A"/>
    <a:srgbClr val="143C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774" autoAdjust="0"/>
  </p:normalViewPr>
  <p:slideViewPr>
    <p:cSldViewPr snapToGrid="0" snapToObjects="1">
      <p:cViewPr>
        <p:scale>
          <a:sx n="100" d="100"/>
          <a:sy n="100" d="100"/>
        </p:scale>
        <p:origin x="-5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830B-EA95-2840-AC93-8F7BDE351B1F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2B60-52B8-F940-A43A-E9A334ECEEE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082-7BCA-C249-A08D-0E93D23A5789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8221-A023-FA4A-8ABC-33BA697F43F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838" y="170958"/>
            <a:ext cx="1667219" cy="5675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660032"/>
                </a:solidFill>
              </a:defRPr>
            </a:lvl1pPr>
          </a:lstStyle>
          <a:p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 userDrawn="1"/>
        </p:nvSpPr>
        <p:spPr>
          <a:xfrm>
            <a:off x="457200" y="638337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752801" cy="465848"/>
          </a:xfrm>
        </p:spPr>
        <p:txBody>
          <a:bodyPr>
            <a:normAutofit/>
          </a:bodyPr>
          <a:lstStyle>
            <a:lvl1pPr algn="l">
              <a:defRPr sz="2000">
                <a:solidFill>
                  <a:srgbClr val="78050A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72718"/>
            <a:ext cx="8229600" cy="5153445"/>
          </a:xfrm>
        </p:spPr>
        <p:txBody>
          <a:bodyPr>
            <a:normAutofit/>
          </a:bodyPr>
          <a:lstStyle>
            <a:lvl1pPr>
              <a:buClr>
                <a:srgbClr val="660032"/>
              </a:buClr>
              <a:buFont typeface="Arial"/>
              <a:buChar char="•"/>
              <a:defRPr sz="1600">
                <a:solidFill>
                  <a:srgbClr val="143C78"/>
                </a:solidFill>
              </a:defRPr>
            </a:lvl1pPr>
            <a:lvl2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2pPr>
            <a:lvl3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3pPr>
            <a:lvl4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4pPr>
            <a:lvl5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457200" y="6383370"/>
            <a:ext cx="515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04019"/>
          </a:xfrm>
        </p:spPr>
        <p:txBody>
          <a:bodyPr/>
          <a:lstStyle>
            <a:lvl1pPr>
              <a:defRPr>
                <a:solidFill>
                  <a:srgbClr val="8CB4F0"/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000" y="237744"/>
            <a:ext cx="1476800" cy="502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2EBD-CE75-E042-8C9B-3B3466EB2F4B}" type="datetime1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lebenswelten - your lifeworlds of desire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700" y="1978559"/>
            <a:ext cx="83566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3000"/>
              </a:spcAft>
            </a:pPr>
            <a:r>
              <a:rPr lang="de-DE" dirty="0" smtClean="0">
                <a:solidFill>
                  <a:srgbClr val="143C78"/>
                </a:solidFill>
              </a:rPr>
              <a:t>Geschichte in fünf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Israelische Unabhängigkeitskrieg / Palästinakrieg</a:t>
            </a:r>
            <a:endParaRPr lang="de-DE" dirty="0">
              <a:solidFill>
                <a:srgbClr val="6600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C3FF"/>
          </a:solidFill>
          <a:ln>
            <a:solidFill>
              <a:srgbClr val="A5C3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724" y="2493195"/>
            <a:ext cx="3581400" cy="12192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7800" y="4926280"/>
            <a:ext cx="877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pc="400" dirty="0" smtClean="0">
                <a:solidFill>
                  <a:schemeClr val="bg1"/>
                </a:solidFill>
                <a:latin typeface="Lucida Calligraphy"/>
                <a:cs typeface="Lucida Calligraphy"/>
              </a:rPr>
              <a:t>www.geschichte-in-5.de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55308"/>
            <a:ext cx="5017912" cy="2601042"/>
          </a:xfrm>
        </p:spPr>
        <p:txBody>
          <a:bodyPr>
            <a:normAutofit lnSpcReduction="10000"/>
          </a:bodyPr>
          <a:lstStyle/>
          <a:p>
            <a:r>
              <a:rPr lang="de-DE" sz="1600" dirty="0" smtClean="0"/>
              <a:t>Datum</a:t>
            </a:r>
          </a:p>
          <a:p>
            <a:pPr lvl="1"/>
            <a:r>
              <a:rPr lang="de-DE" sz="1400" dirty="0" smtClean="0"/>
              <a:t>30. Nov. 1947 – 20. Juli 1949</a:t>
            </a:r>
          </a:p>
          <a:p>
            <a:r>
              <a:rPr lang="de-DE" sz="1600" dirty="0" smtClean="0"/>
              <a:t>Ort</a:t>
            </a:r>
          </a:p>
          <a:p>
            <a:pPr lvl="1"/>
            <a:r>
              <a:rPr lang="de-DE" sz="1400" dirty="0" smtClean="0"/>
              <a:t>Israel (Britisches Mandatsgebiet Palästina)</a:t>
            </a:r>
          </a:p>
          <a:p>
            <a:r>
              <a:rPr lang="de-DE" sz="1600" dirty="0" smtClean="0"/>
              <a:t>Beginn</a:t>
            </a:r>
          </a:p>
          <a:p>
            <a:pPr lvl="1"/>
            <a:r>
              <a:rPr lang="de-DE" sz="1400" dirty="0" smtClean="0"/>
              <a:t>Bürgerkrieg zw. Palästinensern &amp; Juden nach UN-Teilungsplan für Palästina</a:t>
            </a:r>
          </a:p>
          <a:p>
            <a:r>
              <a:rPr lang="de-DE" sz="1600" dirty="0" smtClean="0"/>
              <a:t>Ende</a:t>
            </a:r>
          </a:p>
          <a:p>
            <a:pPr lvl="1"/>
            <a:r>
              <a:rPr lang="de-DE" sz="1400" dirty="0" smtClean="0"/>
              <a:t>Waffenstillstandsvereinbarungen zw. Israel &amp; arabischen Staaten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50457" y="972717"/>
            <a:ext cx="235552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600" dirty="0" smtClean="0">
                <a:solidFill>
                  <a:srgbClr val="143C78"/>
                </a:solidFill>
              </a:rPr>
              <a:t>Die Beteiligten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17288" y="1438380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Israel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42014" y="3403551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err="1" smtClean="0">
                <a:solidFill>
                  <a:srgbClr val="143C78"/>
                </a:solidFill>
              </a:rPr>
              <a:t>Transjordanien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687" y="1438380"/>
            <a:ext cx="718515" cy="522556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21" name="Textfeld 20"/>
          <p:cNvSpPr txBox="1"/>
          <p:nvPr/>
        </p:nvSpPr>
        <p:spPr>
          <a:xfrm>
            <a:off x="6427232" y="3842719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Libanon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427232" y="4394200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Königreich Irak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24" name="Bild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687" y="2402977"/>
            <a:ext cx="718515" cy="479010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6317288" y="2402977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Königreich Ägypten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26" name="Bild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317" y="3403551"/>
            <a:ext cx="731611" cy="365806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317288" y="2973564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Syrien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28" name="Bild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9687" y="3842720"/>
            <a:ext cx="718515" cy="479010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6438862" y="4851400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Königreich Saudi-Arabien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438862" y="5446616"/>
            <a:ext cx="248422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Zzgl. Armee des Heiligen Krieges &amp; Arabische Befreiungsarmee</a:t>
            </a:r>
          </a:p>
        </p:txBody>
      </p:sp>
      <p:pic>
        <p:nvPicPr>
          <p:cNvPr id="32" name="Bild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9687" y="4394200"/>
            <a:ext cx="718515" cy="359258"/>
          </a:xfrm>
          <a:prstGeom prst="rect">
            <a:avLst/>
          </a:prstGeom>
        </p:spPr>
      </p:pic>
      <p:pic>
        <p:nvPicPr>
          <p:cNvPr id="33" name="Bild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1317" y="4851400"/>
            <a:ext cx="718515" cy="479010"/>
          </a:xfrm>
          <a:prstGeom prst="rect">
            <a:avLst/>
          </a:prstGeom>
        </p:spPr>
      </p:pic>
      <p:pic>
        <p:nvPicPr>
          <p:cNvPr id="34" name="Bild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318" y="5435600"/>
            <a:ext cx="760696" cy="380348"/>
          </a:xfrm>
          <a:prstGeom prst="rect">
            <a:avLst/>
          </a:prstGeom>
        </p:spPr>
      </p:pic>
      <p:pic>
        <p:nvPicPr>
          <p:cNvPr id="35" name="Bild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69687" y="2973564"/>
            <a:ext cx="718515" cy="359258"/>
          </a:xfrm>
          <a:prstGeom prst="rect">
            <a:avLst/>
          </a:prstGeom>
        </p:spPr>
      </p:pic>
      <p:pic>
        <p:nvPicPr>
          <p:cNvPr id="37" name="Bild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1800" y="1111250"/>
            <a:ext cx="4644524" cy="2600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(territoriales) Machtstreben in den arabischen Staaten</a:t>
            </a:r>
          </a:p>
          <a:p>
            <a:endParaRPr lang="de-DE" dirty="0" smtClean="0"/>
          </a:p>
          <a:p>
            <a:r>
              <a:rPr lang="de-DE" dirty="0" smtClean="0"/>
              <a:t>Internationale (Völkerbund / UN) Absicht, einen jüdischen Staat in Palästina zu gründen</a:t>
            </a:r>
          </a:p>
          <a:p>
            <a:endParaRPr lang="de-DE" dirty="0" smtClean="0"/>
          </a:p>
          <a:p>
            <a:r>
              <a:rPr lang="de-DE" dirty="0" smtClean="0"/>
              <a:t>Jüdische Einwanderung in das mehrheitlich arabisch bewohnte Britische Mandatsgebiet</a:t>
            </a:r>
          </a:p>
          <a:p>
            <a:endParaRPr lang="de-DE" dirty="0" smtClean="0"/>
          </a:p>
          <a:p>
            <a:r>
              <a:rPr lang="de-DE" dirty="0" smtClean="0"/>
              <a:t>Rückzug der Britischen Mandatsmacht &amp; (bevorstehende) Gründung des Staates Israel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Verlauf: Bürgerkrieg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199" y="993600"/>
            <a:ext cx="8232644" cy="4543200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45" name="Oval 44"/>
          <p:cNvSpPr/>
          <p:nvPr/>
        </p:nvSpPr>
        <p:spPr>
          <a:xfrm>
            <a:off x="4940300" y="30353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97500" y="292866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Jerusalem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384600" y="25754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Tel Aviv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08500" y="26797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68850" y="191141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651250" y="180471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Haifa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54600" y="20510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54500" y="541389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711700" y="5307192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Eilat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121100" y="3313565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009900" y="32068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Gaza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6" name="Freihandform 55"/>
          <p:cNvSpPr/>
          <p:nvPr/>
        </p:nvSpPr>
        <p:spPr>
          <a:xfrm>
            <a:off x="4749800" y="3390900"/>
            <a:ext cx="546100" cy="2089150"/>
          </a:xfrm>
          <a:custGeom>
            <a:avLst/>
            <a:gdLst>
              <a:gd name="connsiteX0" fmla="*/ 0 w 546100"/>
              <a:gd name="connsiteY0" fmla="*/ 2089150 h 2089150"/>
              <a:gd name="connsiteX1" fmla="*/ 44450 w 546100"/>
              <a:gd name="connsiteY1" fmla="*/ 2025650 h 2089150"/>
              <a:gd name="connsiteX2" fmla="*/ 50800 w 546100"/>
              <a:gd name="connsiteY2" fmla="*/ 1981200 h 2089150"/>
              <a:gd name="connsiteX3" fmla="*/ 57150 w 546100"/>
              <a:gd name="connsiteY3" fmla="*/ 1936750 h 2089150"/>
              <a:gd name="connsiteX4" fmla="*/ 88900 w 546100"/>
              <a:gd name="connsiteY4" fmla="*/ 1873250 h 2089150"/>
              <a:gd name="connsiteX5" fmla="*/ 76200 w 546100"/>
              <a:gd name="connsiteY5" fmla="*/ 1797050 h 2089150"/>
              <a:gd name="connsiteX6" fmla="*/ 114300 w 546100"/>
              <a:gd name="connsiteY6" fmla="*/ 1739900 h 2089150"/>
              <a:gd name="connsiteX7" fmla="*/ 114300 w 546100"/>
              <a:gd name="connsiteY7" fmla="*/ 1670050 h 2089150"/>
              <a:gd name="connsiteX8" fmla="*/ 133350 w 546100"/>
              <a:gd name="connsiteY8" fmla="*/ 1625600 h 2089150"/>
              <a:gd name="connsiteX9" fmla="*/ 133350 w 546100"/>
              <a:gd name="connsiteY9" fmla="*/ 1581150 h 2089150"/>
              <a:gd name="connsiteX10" fmla="*/ 209550 w 546100"/>
              <a:gd name="connsiteY10" fmla="*/ 1485900 h 2089150"/>
              <a:gd name="connsiteX11" fmla="*/ 190500 w 546100"/>
              <a:gd name="connsiteY11" fmla="*/ 1371600 h 2089150"/>
              <a:gd name="connsiteX12" fmla="*/ 203200 w 546100"/>
              <a:gd name="connsiteY12" fmla="*/ 1308100 h 2089150"/>
              <a:gd name="connsiteX13" fmla="*/ 234950 w 546100"/>
              <a:gd name="connsiteY13" fmla="*/ 1225550 h 2089150"/>
              <a:gd name="connsiteX14" fmla="*/ 190500 w 546100"/>
              <a:gd name="connsiteY14" fmla="*/ 1162050 h 2089150"/>
              <a:gd name="connsiteX15" fmla="*/ 228600 w 546100"/>
              <a:gd name="connsiteY15" fmla="*/ 1111250 h 2089150"/>
              <a:gd name="connsiteX16" fmla="*/ 228600 w 546100"/>
              <a:gd name="connsiteY16" fmla="*/ 1054100 h 2089150"/>
              <a:gd name="connsiteX17" fmla="*/ 266700 w 546100"/>
              <a:gd name="connsiteY17" fmla="*/ 965200 h 2089150"/>
              <a:gd name="connsiteX18" fmla="*/ 317500 w 546100"/>
              <a:gd name="connsiteY18" fmla="*/ 876300 h 2089150"/>
              <a:gd name="connsiteX19" fmla="*/ 342900 w 546100"/>
              <a:gd name="connsiteY19" fmla="*/ 825500 h 2089150"/>
              <a:gd name="connsiteX20" fmla="*/ 342900 w 546100"/>
              <a:gd name="connsiteY20" fmla="*/ 762000 h 2089150"/>
              <a:gd name="connsiteX21" fmla="*/ 387350 w 546100"/>
              <a:gd name="connsiteY21" fmla="*/ 730250 h 2089150"/>
              <a:gd name="connsiteX22" fmla="*/ 393700 w 546100"/>
              <a:gd name="connsiteY22" fmla="*/ 673100 h 2089150"/>
              <a:gd name="connsiteX23" fmla="*/ 469900 w 546100"/>
              <a:gd name="connsiteY23" fmla="*/ 596900 h 2089150"/>
              <a:gd name="connsiteX24" fmla="*/ 469900 w 546100"/>
              <a:gd name="connsiteY24" fmla="*/ 501650 h 2089150"/>
              <a:gd name="connsiteX25" fmla="*/ 533400 w 546100"/>
              <a:gd name="connsiteY25" fmla="*/ 387350 h 2089150"/>
              <a:gd name="connsiteX26" fmla="*/ 457200 w 546100"/>
              <a:gd name="connsiteY26" fmla="*/ 254000 h 2089150"/>
              <a:gd name="connsiteX27" fmla="*/ 533400 w 546100"/>
              <a:gd name="connsiteY27" fmla="*/ 127000 h 2089150"/>
              <a:gd name="connsiteX28" fmla="*/ 546100 w 546100"/>
              <a:gd name="connsiteY28" fmla="*/ 0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6100" h="2089150">
                <a:moveTo>
                  <a:pt x="0" y="2089150"/>
                </a:moveTo>
                <a:lnTo>
                  <a:pt x="44450" y="2025650"/>
                </a:lnTo>
                <a:lnTo>
                  <a:pt x="50800" y="1981200"/>
                </a:lnTo>
                <a:lnTo>
                  <a:pt x="57150" y="1936750"/>
                </a:lnTo>
                <a:lnTo>
                  <a:pt x="88900" y="1873250"/>
                </a:lnTo>
                <a:lnTo>
                  <a:pt x="76200" y="1797050"/>
                </a:lnTo>
                <a:lnTo>
                  <a:pt x="114300" y="1739900"/>
                </a:lnTo>
                <a:lnTo>
                  <a:pt x="114300" y="1670050"/>
                </a:lnTo>
                <a:lnTo>
                  <a:pt x="133350" y="1625600"/>
                </a:lnTo>
                <a:lnTo>
                  <a:pt x="133350" y="1581150"/>
                </a:lnTo>
                <a:lnTo>
                  <a:pt x="209550" y="1485900"/>
                </a:lnTo>
                <a:lnTo>
                  <a:pt x="190500" y="1371600"/>
                </a:lnTo>
                <a:lnTo>
                  <a:pt x="203200" y="1308100"/>
                </a:lnTo>
                <a:lnTo>
                  <a:pt x="234950" y="1225550"/>
                </a:lnTo>
                <a:lnTo>
                  <a:pt x="190500" y="1162050"/>
                </a:lnTo>
                <a:lnTo>
                  <a:pt x="228600" y="1111250"/>
                </a:lnTo>
                <a:lnTo>
                  <a:pt x="228600" y="1054100"/>
                </a:lnTo>
                <a:lnTo>
                  <a:pt x="266700" y="965200"/>
                </a:lnTo>
                <a:lnTo>
                  <a:pt x="317500" y="876300"/>
                </a:lnTo>
                <a:lnTo>
                  <a:pt x="342900" y="825500"/>
                </a:lnTo>
                <a:lnTo>
                  <a:pt x="342900" y="762000"/>
                </a:lnTo>
                <a:lnTo>
                  <a:pt x="387350" y="730250"/>
                </a:lnTo>
                <a:lnTo>
                  <a:pt x="393700" y="673100"/>
                </a:lnTo>
                <a:lnTo>
                  <a:pt x="469900" y="596900"/>
                </a:lnTo>
                <a:lnTo>
                  <a:pt x="469900" y="501650"/>
                </a:lnTo>
                <a:lnTo>
                  <a:pt x="533400" y="387350"/>
                </a:lnTo>
                <a:lnTo>
                  <a:pt x="457200" y="254000"/>
                </a:lnTo>
                <a:lnTo>
                  <a:pt x="533400" y="127000"/>
                </a:ln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>
            <a:off x="5391150" y="2082800"/>
            <a:ext cx="44450" cy="323850"/>
          </a:xfrm>
          <a:custGeom>
            <a:avLst/>
            <a:gdLst>
              <a:gd name="connsiteX0" fmla="*/ 0 w 44450"/>
              <a:gd name="connsiteY0" fmla="*/ 323850 h 323850"/>
              <a:gd name="connsiteX1" fmla="*/ 19050 w 44450"/>
              <a:gd name="connsiteY1" fmla="*/ 247650 h 323850"/>
              <a:gd name="connsiteX2" fmla="*/ 6350 w 44450"/>
              <a:gd name="connsiteY2" fmla="*/ 177800 h 323850"/>
              <a:gd name="connsiteX3" fmla="*/ 19050 w 44450"/>
              <a:gd name="connsiteY3" fmla="*/ 139700 h 323850"/>
              <a:gd name="connsiteX4" fmla="*/ 12700 w 44450"/>
              <a:gd name="connsiteY4" fmla="*/ 57150 h 323850"/>
              <a:gd name="connsiteX5" fmla="*/ 44450 w 44450"/>
              <a:gd name="connsiteY5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50" h="323850">
                <a:moveTo>
                  <a:pt x="0" y="323850"/>
                </a:moveTo>
                <a:lnTo>
                  <a:pt x="19050" y="247650"/>
                </a:lnTo>
                <a:cubicBezTo>
                  <a:pt x="5935" y="182074"/>
                  <a:pt x="6350" y="205736"/>
                  <a:pt x="6350" y="177800"/>
                </a:cubicBezTo>
                <a:lnTo>
                  <a:pt x="19050" y="139700"/>
                </a:lnTo>
                <a:lnTo>
                  <a:pt x="12700" y="57150"/>
                </a:lnTo>
                <a:lnTo>
                  <a:pt x="4445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>
            <a:off x="4902200" y="1456267"/>
            <a:ext cx="622300" cy="249766"/>
          </a:xfrm>
          <a:custGeom>
            <a:avLst/>
            <a:gdLst>
              <a:gd name="connsiteX0" fmla="*/ 622300 w 622300"/>
              <a:gd name="connsiteY0" fmla="*/ 16933 h 249766"/>
              <a:gd name="connsiteX1" fmla="*/ 579967 w 622300"/>
              <a:gd name="connsiteY1" fmla="*/ 38100 h 249766"/>
              <a:gd name="connsiteX2" fmla="*/ 550333 w 622300"/>
              <a:gd name="connsiteY2" fmla="*/ 38100 h 249766"/>
              <a:gd name="connsiteX3" fmla="*/ 508000 w 622300"/>
              <a:gd name="connsiteY3" fmla="*/ 0 h 249766"/>
              <a:gd name="connsiteX4" fmla="*/ 469900 w 622300"/>
              <a:gd name="connsiteY4" fmla="*/ 55033 h 249766"/>
              <a:gd name="connsiteX5" fmla="*/ 478367 w 622300"/>
              <a:gd name="connsiteY5" fmla="*/ 84666 h 249766"/>
              <a:gd name="connsiteX6" fmla="*/ 452967 w 622300"/>
              <a:gd name="connsiteY6" fmla="*/ 131233 h 249766"/>
              <a:gd name="connsiteX7" fmla="*/ 452967 w 622300"/>
              <a:gd name="connsiteY7" fmla="*/ 173566 h 249766"/>
              <a:gd name="connsiteX8" fmla="*/ 423333 w 622300"/>
              <a:gd name="connsiteY8" fmla="*/ 190500 h 249766"/>
              <a:gd name="connsiteX9" fmla="*/ 423333 w 622300"/>
              <a:gd name="connsiteY9" fmla="*/ 190500 h 249766"/>
              <a:gd name="connsiteX10" fmla="*/ 427567 w 622300"/>
              <a:gd name="connsiteY10" fmla="*/ 215900 h 249766"/>
              <a:gd name="connsiteX11" fmla="*/ 368300 w 622300"/>
              <a:gd name="connsiteY11" fmla="*/ 211666 h 249766"/>
              <a:gd name="connsiteX12" fmla="*/ 283633 w 622300"/>
              <a:gd name="connsiteY12" fmla="*/ 249766 h 249766"/>
              <a:gd name="connsiteX13" fmla="*/ 249767 w 622300"/>
              <a:gd name="connsiteY13" fmla="*/ 241300 h 249766"/>
              <a:gd name="connsiteX14" fmla="*/ 224367 w 622300"/>
              <a:gd name="connsiteY14" fmla="*/ 194733 h 249766"/>
              <a:gd name="connsiteX15" fmla="*/ 156633 w 622300"/>
              <a:gd name="connsiteY15" fmla="*/ 203200 h 249766"/>
              <a:gd name="connsiteX16" fmla="*/ 118533 w 622300"/>
              <a:gd name="connsiteY16" fmla="*/ 203200 h 249766"/>
              <a:gd name="connsiteX17" fmla="*/ 118533 w 622300"/>
              <a:gd name="connsiteY17" fmla="*/ 203200 h 249766"/>
              <a:gd name="connsiteX18" fmla="*/ 63500 w 622300"/>
              <a:gd name="connsiteY18" fmla="*/ 203200 h 249766"/>
              <a:gd name="connsiteX19" fmla="*/ 29633 w 622300"/>
              <a:gd name="connsiteY19" fmla="*/ 215900 h 249766"/>
              <a:gd name="connsiteX20" fmla="*/ 0 w 622300"/>
              <a:gd name="connsiteY20" fmla="*/ 207433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2300" h="249766">
                <a:moveTo>
                  <a:pt x="622300" y="16933"/>
                </a:moveTo>
                <a:lnTo>
                  <a:pt x="579967" y="38100"/>
                </a:lnTo>
                <a:lnTo>
                  <a:pt x="550333" y="38100"/>
                </a:lnTo>
                <a:lnTo>
                  <a:pt x="508000" y="0"/>
                </a:lnTo>
                <a:lnTo>
                  <a:pt x="469900" y="55033"/>
                </a:lnTo>
                <a:lnTo>
                  <a:pt x="478367" y="84666"/>
                </a:lnTo>
                <a:lnTo>
                  <a:pt x="452967" y="131233"/>
                </a:lnTo>
                <a:lnTo>
                  <a:pt x="452967" y="173566"/>
                </a:lnTo>
                <a:lnTo>
                  <a:pt x="423333" y="190500"/>
                </a:lnTo>
                <a:lnTo>
                  <a:pt x="423333" y="190500"/>
                </a:lnTo>
                <a:lnTo>
                  <a:pt x="427567" y="215900"/>
                </a:lnTo>
                <a:lnTo>
                  <a:pt x="368300" y="211666"/>
                </a:lnTo>
                <a:lnTo>
                  <a:pt x="283633" y="249766"/>
                </a:lnTo>
                <a:lnTo>
                  <a:pt x="249767" y="241300"/>
                </a:lnTo>
                <a:lnTo>
                  <a:pt x="224367" y="194733"/>
                </a:lnTo>
                <a:lnTo>
                  <a:pt x="156633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63500" y="203200"/>
                </a:lnTo>
                <a:cubicBezTo>
                  <a:pt x="28371" y="220764"/>
                  <a:pt x="29633" y="232754"/>
                  <a:pt x="29633" y="215900"/>
                </a:cubicBezTo>
                <a:lnTo>
                  <a:pt x="0" y="207433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3983567" y="3272367"/>
            <a:ext cx="309720" cy="414866"/>
          </a:xfrm>
          <a:custGeom>
            <a:avLst/>
            <a:gdLst>
              <a:gd name="connsiteX0" fmla="*/ 237066 w 309720"/>
              <a:gd name="connsiteY0" fmla="*/ 0 h 414866"/>
              <a:gd name="connsiteX1" fmla="*/ 287866 w 309720"/>
              <a:gd name="connsiteY1" fmla="*/ 38100 h 414866"/>
              <a:gd name="connsiteX2" fmla="*/ 309033 w 309720"/>
              <a:gd name="connsiteY2" fmla="*/ 67733 h 414866"/>
              <a:gd name="connsiteX3" fmla="*/ 292100 w 309720"/>
              <a:gd name="connsiteY3" fmla="*/ 105833 h 414866"/>
              <a:gd name="connsiteX4" fmla="*/ 292100 w 309720"/>
              <a:gd name="connsiteY4" fmla="*/ 105833 h 414866"/>
              <a:gd name="connsiteX5" fmla="*/ 232833 w 309720"/>
              <a:gd name="connsiteY5" fmla="*/ 118533 h 414866"/>
              <a:gd name="connsiteX6" fmla="*/ 207433 w 309720"/>
              <a:gd name="connsiteY6" fmla="*/ 169333 h 414866"/>
              <a:gd name="connsiteX7" fmla="*/ 160866 w 309720"/>
              <a:gd name="connsiteY7" fmla="*/ 186266 h 414866"/>
              <a:gd name="connsiteX8" fmla="*/ 131233 w 309720"/>
              <a:gd name="connsiteY8" fmla="*/ 220133 h 414866"/>
              <a:gd name="connsiteX9" fmla="*/ 110066 w 309720"/>
              <a:gd name="connsiteY9" fmla="*/ 258233 h 414866"/>
              <a:gd name="connsiteX10" fmla="*/ 110066 w 309720"/>
              <a:gd name="connsiteY10" fmla="*/ 317500 h 414866"/>
              <a:gd name="connsiteX11" fmla="*/ 97366 w 309720"/>
              <a:gd name="connsiteY11" fmla="*/ 347133 h 414866"/>
              <a:gd name="connsiteX12" fmla="*/ 67733 w 309720"/>
              <a:gd name="connsiteY12" fmla="*/ 368300 h 414866"/>
              <a:gd name="connsiteX13" fmla="*/ 0 w 309720"/>
              <a:gd name="connsiteY13" fmla="*/ 414866 h 4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720" h="414866">
                <a:moveTo>
                  <a:pt x="237066" y="0"/>
                </a:moveTo>
                <a:cubicBezTo>
                  <a:pt x="285247" y="35040"/>
                  <a:pt x="270063" y="20293"/>
                  <a:pt x="287866" y="38100"/>
                </a:cubicBezTo>
                <a:lnTo>
                  <a:pt x="309033" y="67733"/>
                </a:lnTo>
                <a:cubicBezTo>
                  <a:pt x="295887" y="107172"/>
                  <a:pt x="309720" y="105833"/>
                  <a:pt x="292100" y="105833"/>
                </a:cubicBezTo>
                <a:lnTo>
                  <a:pt x="292100" y="105833"/>
                </a:lnTo>
                <a:cubicBezTo>
                  <a:pt x="235691" y="118850"/>
                  <a:pt x="255893" y="118533"/>
                  <a:pt x="232833" y="118533"/>
                </a:cubicBezTo>
                <a:lnTo>
                  <a:pt x="207433" y="169333"/>
                </a:lnTo>
                <a:lnTo>
                  <a:pt x="160866" y="186266"/>
                </a:lnTo>
                <a:cubicBezTo>
                  <a:pt x="134619" y="221262"/>
                  <a:pt x="149577" y="220133"/>
                  <a:pt x="131233" y="220133"/>
                </a:cubicBezTo>
                <a:lnTo>
                  <a:pt x="110066" y="258233"/>
                </a:lnTo>
                <a:lnTo>
                  <a:pt x="110066" y="317500"/>
                </a:lnTo>
                <a:lnTo>
                  <a:pt x="97366" y="347133"/>
                </a:lnTo>
                <a:lnTo>
                  <a:pt x="67733" y="368300"/>
                </a:lnTo>
                <a:lnTo>
                  <a:pt x="0" y="414866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5448300" y="1485900"/>
            <a:ext cx="67733" cy="592667"/>
          </a:xfrm>
          <a:custGeom>
            <a:avLst/>
            <a:gdLst>
              <a:gd name="connsiteX0" fmla="*/ 0 w 67733"/>
              <a:gd name="connsiteY0" fmla="*/ 592667 h 592667"/>
              <a:gd name="connsiteX1" fmla="*/ 25400 w 67733"/>
              <a:gd name="connsiteY1" fmla="*/ 567267 h 592667"/>
              <a:gd name="connsiteX2" fmla="*/ 33867 w 67733"/>
              <a:gd name="connsiteY2" fmla="*/ 529167 h 592667"/>
              <a:gd name="connsiteX3" fmla="*/ 46567 w 67733"/>
              <a:gd name="connsiteY3" fmla="*/ 486833 h 592667"/>
              <a:gd name="connsiteX4" fmla="*/ 46567 w 67733"/>
              <a:gd name="connsiteY4" fmla="*/ 436033 h 592667"/>
              <a:gd name="connsiteX5" fmla="*/ 12700 w 67733"/>
              <a:gd name="connsiteY5" fmla="*/ 381000 h 592667"/>
              <a:gd name="connsiteX6" fmla="*/ 29633 w 67733"/>
              <a:gd name="connsiteY6" fmla="*/ 347133 h 592667"/>
              <a:gd name="connsiteX7" fmla="*/ 25400 w 67733"/>
              <a:gd name="connsiteY7" fmla="*/ 296333 h 592667"/>
              <a:gd name="connsiteX8" fmla="*/ 25400 w 67733"/>
              <a:gd name="connsiteY8" fmla="*/ 249767 h 592667"/>
              <a:gd name="connsiteX9" fmla="*/ 42333 w 67733"/>
              <a:gd name="connsiteY9" fmla="*/ 220133 h 592667"/>
              <a:gd name="connsiteX10" fmla="*/ 42333 w 67733"/>
              <a:gd name="connsiteY10" fmla="*/ 177800 h 592667"/>
              <a:gd name="connsiteX11" fmla="*/ 59267 w 67733"/>
              <a:gd name="connsiteY11" fmla="*/ 139700 h 592667"/>
              <a:gd name="connsiteX12" fmla="*/ 67733 w 67733"/>
              <a:gd name="connsiteY12" fmla="*/ 114300 h 592667"/>
              <a:gd name="connsiteX13" fmla="*/ 67733 w 67733"/>
              <a:gd name="connsiteY13" fmla="*/ 46567 h 592667"/>
              <a:gd name="connsiteX14" fmla="*/ 67733 w 67733"/>
              <a:gd name="connsiteY14" fmla="*/ 21167 h 592667"/>
              <a:gd name="connsiteX15" fmla="*/ 67733 w 67733"/>
              <a:gd name="connsiteY15" fmla="*/ 21167 h 592667"/>
              <a:gd name="connsiteX16" fmla="*/ 46567 w 67733"/>
              <a:gd name="connsiteY16" fmla="*/ 0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733" h="592667">
                <a:moveTo>
                  <a:pt x="0" y="592667"/>
                </a:moveTo>
                <a:lnTo>
                  <a:pt x="25400" y="567267"/>
                </a:lnTo>
                <a:cubicBezTo>
                  <a:pt x="34642" y="534920"/>
                  <a:pt x="33867" y="547906"/>
                  <a:pt x="33867" y="529167"/>
                </a:cubicBezTo>
                <a:cubicBezTo>
                  <a:pt x="47013" y="489728"/>
                  <a:pt x="46567" y="504454"/>
                  <a:pt x="46567" y="486833"/>
                </a:cubicBezTo>
                <a:lnTo>
                  <a:pt x="46567" y="436033"/>
                </a:lnTo>
                <a:lnTo>
                  <a:pt x="12700" y="381000"/>
                </a:lnTo>
                <a:lnTo>
                  <a:pt x="29633" y="347133"/>
                </a:lnTo>
                <a:lnTo>
                  <a:pt x="25400" y="296333"/>
                </a:lnTo>
                <a:lnTo>
                  <a:pt x="25400" y="249767"/>
                </a:lnTo>
                <a:lnTo>
                  <a:pt x="42333" y="220133"/>
                </a:lnTo>
                <a:lnTo>
                  <a:pt x="42333" y="177800"/>
                </a:lnTo>
                <a:lnTo>
                  <a:pt x="59267" y="139700"/>
                </a:lnTo>
                <a:lnTo>
                  <a:pt x="67733" y="114300"/>
                </a:lnTo>
                <a:lnTo>
                  <a:pt x="67733" y="46567"/>
                </a:lnTo>
                <a:lnTo>
                  <a:pt x="67733" y="21167"/>
                </a:lnTo>
                <a:lnTo>
                  <a:pt x="67733" y="21167"/>
                </a:lnTo>
                <a:lnTo>
                  <a:pt x="46567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5644551" y="999067"/>
            <a:ext cx="290582" cy="406400"/>
          </a:xfrm>
          <a:custGeom>
            <a:avLst/>
            <a:gdLst>
              <a:gd name="connsiteX0" fmla="*/ 2716 w 290582"/>
              <a:gd name="connsiteY0" fmla="*/ 406400 h 406400"/>
              <a:gd name="connsiteX1" fmla="*/ 32349 w 290582"/>
              <a:gd name="connsiteY1" fmla="*/ 325966 h 406400"/>
              <a:gd name="connsiteX2" fmla="*/ 125482 w 290582"/>
              <a:gd name="connsiteY2" fmla="*/ 283633 h 406400"/>
              <a:gd name="connsiteX3" fmla="*/ 172049 w 290582"/>
              <a:gd name="connsiteY3" fmla="*/ 258233 h 406400"/>
              <a:gd name="connsiteX4" fmla="*/ 172049 w 290582"/>
              <a:gd name="connsiteY4" fmla="*/ 177800 h 406400"/>
              <a:gd name="connsiteX5" fmla="*/ 222849 w 290582"/>
              <a:gd name="connsiteY5" fmla="*/ 186266 h 406400"/>
              <a:gd name="connsiteX6" fmla="*/ 269416 w 290582"/>
              <a:gd name="connsiteY6" fmla="*/ 173566 h 406400"/>
              <a:gd name="connsiteX7" fmla="*/ 290582 w 290582"/>
              <a:gd name="connsiteY7" fmla="*/ 148166 h 406400"/>
              <a:gd name="connsiteX8" fmla="*/ 265182 w 290582"/>
              <a:gd name="connsiteY8" fmla="*/ 114300 h 406400"/>
              <a:gd name="connsiteX9" fmla="*/ 244016 w 290582"/>
              <a:gd name="connsiteY9" fmla="*/ 97366 h 406400"/>
              <a:gd name="connsiteX10" fmla="*/ 201682 w 290582"/>
              <a:gd name="connsiteY10" fmla="*/ 93133 h 406400"/>
              <a:gd name="connsiteX11" fmla="*/ 176282 w 290582"/>
              <a:gd name="connsiteY11" fmla="*/ 76200 h 406400"/>
              <a:gd name="connsiteX12" fmla="*/ 176282 w 290582"/>
              <a:gd name="connsiteY12" fmla="*/ 76200 h 406400"/>
              <a:gd name="connsiteX13" fmla="*/ 176282 w 290582"/>
              <a:gd name="connsiteY13" fmla="*/ 46566 h 406400"/>
              <a:gd name="connsiteX14" fmla="*/ 201682 w 290582"/>
              <a:gd name="connsiteY14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582" h="406400">
                <a:moveTo>
                  <a:pt x="2716" y="406400"/>
                </a:moveTo>
                <a:cubicBezTo>
                  <a:pt x="28541" y="324620"/>
                  <a:pt x="0" y="325966"/>
                  <a:pt x="32349" y="325966"/>
                </a:cubicBezTo>
                <a:cubicBezTo>
                  <a:pt x="126744" y="278769"/>
                  <a:pt x="125482" y="244691"/>
                  <a:pt x="125482" y="283633"/>
                </a:cubicBezTo>
                <a:lnTo>
                  <a:pt x="172049" y="258233"/>
                </a:lnTo>
                <a:lnTo>
                  <a:pt x="172049" y="177800"/>
                </a:lnTo>
                <a:lnTo>
                  <a:pt x="222849" y="186266"/>
                </a:lnTo>
                <a:lnTo>
                  <a:pt x="269416" y="173566"/>
                </a:lnTo>
                <a:lnTo>
                  <a:pt x="290582" y="148166"/>
                </a:lnTo>
                <a:lnTo>
                  <a:pt x="265182" y="114300"/>
                </a:lnTo>
                <a:lnTo>
                  <a:pt x="244016" y="97366"/>
                </a:lnTo>
                <a:lnTo>
                  <a:pt x="201682" y="93133"/>
                </a:lnTo>
                <a:lnTo>
                  <a:pt x="176282" y="76200"/>
                </a:lnTo>
                <a:lnTo>
                  <a:pt x="176282" y="76200"/>
                </a:lnTo>
                <a:lnTo>
                  <a:pt x="176282" y="46566"/>
                </a:lnTo>
                <a:lnTo>
                  <a:pt x="201682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5643033" y="1761067"/>
            <a:ext cx="2489200" cy="736600"/>
          </a:xfrm>
          <a:custGeom>
            <a:avLst/>
            <a:gdLst>
              <a:gd name="connsiteX0" fmla="*/ 0 w 2489200"/>
              <a:gd name="connsiteY0" fmla="*/ 254000 h 736600"/>
              <a:gd name="connsiteX1" fmla="*/ 12700 w 2489200"/>
              <a:gd name="connsiteY1" fmla="*/ 283633 h 736600"/>
              <a:gd name="connsiteX2" fmla="*/ 38100 w 2489200"/>
              <a:gd name="connsiteY2" fmla="*/ 292100 h 736600"/>
              <a:gd name="connsiteX3" fmla="*/ 84667 w 2489200"/>
              <a:gd name="connsiteY3" fmla="*/ 283633 h 736600"/>
              <a:gd name="connsiteX4" fmla="*/ 118534 w 2489200"/>
              <a:gd name="connsiteY4" fmla="*/ 300566 h 736600"/>
              <a:gd name="connsiteX5" fmla="*/ 143934 w 2489200"/>
              <a:gd name="connsiteY5" fmla="*/ 300566 h 736600"/>
              <a:gd name="connsiteX6" fmla="*/ 177800 w 2489200"/>
              <a:gd name="connsiteY6" fmla="*/ 330200 h 736600"/>
              <a:gd name="connsiteX7" fmla="*/ 177800 w 2489200"/>
              <a:gd name="connsiteY7" fmla="*/ 330200 h 736600"/>
              <a:gd name="connsiteX8" fmla="*/ 198967 w 2489200"/>
              <a:gd name="connsiteY8" fmla="*/ 364066 h 736600"/>
              <a:gd name="connsiteX9" fmla="*/ 198967 w 2489200"/>
              <a:gd name="connsiteY9" fmla="*/ 364066 h 736600"/>
              <a:gd name="connsiteX10" fmla="*/ 241300 w 2489200"/>
              <a:gd name="connsiteY10" fmla="*/ 368300 h 736600"/>
              <a:gd name="connsiteX11" fmla="*/ 258234 w 2489200"/>
              <a:gd name="connsiteY11" fmla="*/ 397933 h 736600"/>
              <a:gd name="connsiteX12" fmla="*/ 258234 w 2489200"/>
              <a:gd name="connsiteY12" fmla="*/ 440266 h 736600"/>
              <a:gd name="connsiteX13" fmla="*/ 296334 w 2489200"/>
              <a:gd name="connsiteY13" fmla="*/ 452966 h 736600"/>
              <a:gd name="connsiteX14" fmla="*/ 309034 w 2489200"/>
              <a:gd name="connsiteY14" fmla="*/ 491066 h 736600"/>
              <a:gd name="connsiteX15" fmla="*/ 309034 w 2489200"/>
              <a:gd name="connsiteY15" fmla="*/ 524933 h 736600"/>
              <a:gd name="connsiteX16" fmla="*/ 423334 w 2489200"/>
              <a:gd name="connsiteY16" fmla="*/ 516466 h 736600"/>
              <a:gd name="connsiteX17" fmla="*/ 448734 w 2489200"/>
              <a:gd name="connsiteY17" fmla="*/ 512233 h 736600"/>
              <a:gd name="connsiteX18" fmla="*/ 482600 w 2489200"/>
              <a:gd name="connsiteY18" fmla="*/ 533400 h 736600"/>
              <a:gd name="connsiteX19" fmla="*/ 546100 w 2489200"/>
              <a:gd name="connsiteY19" fmla="*/ 579966 h 736600"/>
              <a:gd name="connsiteX20" fmla="*/ 592667 w 2489200"/>
              <a:gd name="connsiteY20" fmla="*/ 613833 h 736600"/>
              <a:gd name="connsiteX21" fmla="*/ 592667 w 2489200"/>
              <a:gd name="connsiteY21" fmla="*/ 613833 h 736600"/>
              <a:gd name="connsiteX22" fmla="*/ 626534 w 2489200"/>
              <a:gd name="connsiteY22" fmla="*/ 647700 h 736600"/>
              <a:gd name="connsiteX23" fmla="*/ 647700 w 2489200"/>
              <a:gd name="connsiteY23" fmla="*/ 664633 h 736600"/>
              <a:gd name="connsiteX24" fmla="*/ 745067 w 2489200"/>
              <a:gd name="connsiteY24" fmla="*/ 673100 h 736600"/>
              <a:gd name="connsiteX25" fmla="*/ 766234 w 2489200"/>
              <a:gd name="connsiteY25" fmla="*/ 690033 h 736600"/>
              <a:gd name="connsiteX26" fmla="*/ 821267 w 2489200"/>
              <a:gd name="connsiteY26" fmla="*/ 698500 h 736600"/>
              <a:gd name="connsiteX27" fmla="*/ 880534 w 2489200"/>
              <a:gd name="connsiteY27" fmla="*/ 702733 h 736600"/>
              <a:gd name="connsiteX28" fmla="*/ 905934 w 2489200"/>
              <a:gd name="connsiteY28" fmla="*/ 711200 h 736600"/>
              <a:gd name="connsiteX29" fmla="*/ 960967 w 2489200"/>
              <a:gd name="connsiteY29" fmla="*/ 711200 h 736600"/>
              <a:gd name="connsiteX30" fmla="*/ 999067 w 2489200"/>
              <a:gd name="connsiteY30" fmla="*/ 723900 h 736600"/>
              <a:gd name="connsiteX31" fmla="*/ 1066800 w 2489200"/>
              <a:gd name="connsiteY31" fmla="*/ 736600 h 736600"/>
              <a:gd name="connsiteX32" fmla="*/ 1138767 w 2489200"/>
              <a:gd name="connsiteY32" fmla="*/ 732366 h 736600"/>
              <a:gd name="connsiteX33" fmla="*/ 1189567 w 2489200"/>
              <a:gd name="connsiteY33" fmla="*/ 706966 h 736600"/>
              <a:gd name="connsiteX34" fmla="*/ 1257300 w 2489200"/>
              <a:gd name="connsiteY34" fmla="*/ 656166 h 736600"/>
              <a:gd name="connsiteX35" fmla="*/ 2489200 w 2489200"/>
              <a:gd name="connsiteY35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89200" h="736600">
                <a:moveTo>
                  <a:pt x="0" y="254000"/>
                </a:moveTo>
                <a:lnTo>
                  <a:pt x="12700" y="283633"/>
                </a:lnTo>
                <a:cubicBezTo>
                  <a:pt x="35578" y="297360"/>
                  <a:pt x="28049" y="302151"/>
                  <a:pt x="38100" y="292100"/>
                </a:cubicBezTo>
                <a:cubicBezTo>
                  <a:pt x="81818" y="283356"/>
                  <a:pt x="66043" y="283633"/>
                  <a:pt x="84667" y="283633"/>
                </a:cubicBezTo>
                <a:lnTo>
                  <a:pt x="118534" y="300566"/>
                </a:lnTo>
                <a:lnTo>
                  <a:pt x="143934" y="300566"/>
                </a:lnTo>
                <a:cubicBezTo>
                  <a:pt x="178798" y="335431"/>
                  <a:pt x="177800" y="350398"/>
                  <a:pt x="177800" y="330200"/>
                </a:cubicBezTo>
                <a:lnTo>
                  <a:pt x="177800" y="330200"/>
                </a:lnTo>
                <a:lnTo>
                  <a:pt x="198967" y="364066"/>
                </a:lnTo>
                <a:lnTo>
                  <a:pt x="198967" y="364066"/>
                </a:lnTo>
                <a:lnTo>
                  <a:pt x="241300" y="368300"/>
                </a:lnTo>
                <a:lnTo>
                  <a:pt x="258234" y="397933"/>
                </a:lnTo>
                <a:lnTo>
                  <a:pt x="258234" y="440266"/>
                </a:lnTo>
                <a:lnTo>
                  <a:pt x="296334" y="452966"/>
                </a:lnTo>
                <a:cubicBezTo>
                  <a:pt x="309529" y="488154"/>
                  <a:pt x="309034" y="474776"/>
                  <a:pt x="309034" y="491066"/>
                </a:cubicBezTo>
                <a:lnTo>
                  <a:pt x="309034" y="524933"/>
                </a:lnTo>
                <a:lnTo>
                  <a:pt x="423334" y="516466"/>
                </a:lnTo>
                <a:lnTo>
                  <a:pt x="448734" y="512233"/>
                </a:lnTo>
                <a:cubicBezTo>
                  <a:pt x="483729" y="538480"/>
                  <a:pt x="482600" y="551744"/>
                  <a:pt x="482600" y="533400"/>
                </a:cubicBezTo>
                <a:lnTo>
                  <a:pt x="546100" y="579966"/>
                </a:lnTo>
                <a:lnTo>
                  <a:pt x="592667" y="613833"/>
                </a:lnTo>
                <a:lnTo>
                  <a:pt x="592667" y="613833"/>
                </a:lnTo>
                <a:lnTo>
                  <a:pt x="626534" y="647700"/>
                </a:lnTo>
                <a:lnTo>
                  <a:pt x="647700" y="664633"/>
                </a:lnTo>
                <a:lnTo>
                  <a:pt x="745067" y="673100"/>
                </a:lnTo>
                <a:cubicBezTo>
                  <a:pt x="768041" y="700668"/>
                  <a:pt x="766234" y="709521"/>
                  <a:pt x="766234" y="690033"/>
                </a:cubicBezTo>
                <a:lnTo>
                  <a:pt x="821267" y="698500"/>
                </a:lnTo>
                <a:lnTo>
                  <a:pt x="880534" y="702733"/>
                </a:lnTo>
                <a:lnTo>
                  <a:pt x="905934" y="711200"/>
                </a:lnTo>
                <a:lnTo>
                  <a:pt x="960967" y="711200"/>
                </a:lnTo>
                <a:lnTo>
                  <a:pt x="999067" y="723900"/>
                </a:lnTo>
                <a:lnTo>
                  <a:pt x="1066800" y="736600"/>
                </a:lnTo>
                <a:lnTo>
                  <a:pt x="1138767" y="732366"/>
                </a:lnTo>
                <a:lnTo>
                  <a:pt x="1189567" y="706966"/>
                </a:lnTo>
                <a:lnTo>
                  <a:pt x="1257300" y="656166"/>
                </a:lnTo>
                <a:lnTo>
                  <a:pt x="24892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8136467" y="1464733"/>
            <a:ext cx="546100" cy="287867"/>
          </a:xfrm>
          <a:custGeom>
            <a:avLst/>
            <a:gdLst>
              <a:gd name="connsiteX0" fmla="*/ 0 w 546100"/>
              <a:gd name="connsiteY0" fmla="*/ 287867 h 287867"/>
              <a:gd name="connsiteX1" fmla="*/ 546100 w 546100"/>
              <a:gd name="connsiteY1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100" h="287867">
                <a:moveTo>
                  <a:pt x="0" y="287867"/>
                </a:move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Freihandform 63"/>
          <p:cNvSpPr/>
          <p:nvPr/>
        </p:nvSpPr>
        <p:spPr>
          <a:xfrm>
            <a:off x="6413500" y="2952750"/>
            <a:ext cx="2266950" cy="2578100"/>
          </a:xfrm>
          <a:custGeom>
            <a:avLst/>
            <a:gdLst>
              <a:gd name="connsiteX0" fmla="*/ 2266950 w 2266950"/>
              <a:gd name="connsiteY0" fmla="*/ 0 h 2578100"/>
              <a:gd name="connsiteX1" fmla="*/ 533400 w 2266950"/>
              <a:gd name="connsiteY1" fmla="*/ 444500 h 2578100"/>
              <a:gd name="connsiteX2" fmla="*/ 1600200 w 2266950"/>
              <a:gd name="connsiteY2" fmla="*/ 1504950 h 2578100"/>
              <a:gd name="connsiteX3" fmla="*/ 1257300 w 2266950"/>
              <a:gd name="connsiteY3" fmla="*/ 1695450 h 2578100"/>
              <a:gd name="connsiteX4" fmla="*/ 1073150 w 2266950"/>
              <a:gd name="connsiteY4" fmla="*/ 2057400 h 2578100"/>
              <a:gd name="connsiteX5" fmla="*/ 260350 w 2266950"/>
              <a:gd name="connsiteY5" fmla="*/ 2197100 h 2578100"/>
              <a:gd name="connsiteX6" fmla="*/ 0 w 2266950"/>
              <a:gd name="connsiteY6" fmla="*/ 257810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950" h="2578100">
                <a:moveTo>
                  <a:pt x="2266950" y="0"/>
                </a:moveTo>
                <a:lnTo>
                  <a:pt x="533400" y="444500"/>
                </a:lnTo>
                <a:lnTo>
                  <a:pt x="1600200" y="1504950"/>
                </a:lnTo>
                <a:lnTo>
                  <a:pt x="1257300" y="1695450"/>
                </a:lnTo>
                <a:lnTo>
                  <a:pt x="1073150" y="2057400"/>
                </a:lnTo>
                <a:lnTo>
                  <a:pt x="260350" y="2197100"/>
                </a:lnTo>
                <a:lnTo>
                  <a:pt x="0" y="257810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4787900" y="10882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Libanon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248400" y="1695450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Syrien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702300" y="35487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Jordanien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454900" y="3421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Saudi-Arabien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49300" y="41424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Ägypten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153250" y="116435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216750" y="10628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Damaskus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734100" y="2859868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5797600" y="27583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Amman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5800" y="494260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749300" y="484110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Kairo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7" name="Freihandform 76"/>
          <p:cNvSpPr/>
          <p:nvPr/>
        </p:nvSpPr>
        <p:spPr>
          <a:xfrm>
            <a:off x="3981450" y="3683000"/>
            <a:ext cx="685800" cy="1847850"/>
          </a:xfrm>
          <a:custGeom>
            <a:avLst/>
            <a:gdLst>
              <a:gd name="connsiteX0" fmla="*/ 685800 w 685800"/>
              <a:gd name="connsiteY0" fmla="*/ 1847850 h 1847850"/>
              <a:gd name="connsiteX1" fmla="*/ 641350 w 685800"/>
              <a:gd name="connsiteY1" fmla="*/ 1765300 h 1847850"/>
              <a:gd name="connsiteX2" fmla="*/ 660400 w 685800"/>
              <a:gd name="connsiteY2" fmla="*/ 1701800 h 1847850"/>
              <a:gd name="connsiteX3" fmla="*/ 635000 w 685800"/>
              <a:gd name="connsiteY3" fmla="*/ 1651000 h 1847850"/>
              <a:gd name="connsiteX4" fmla="*/ 647700 w 685800"/>
              <a:gd name="connsiteY4" fmla="*/ 1587500 h 1847850"/>
              <a:gd name="connsiteX5" fmla="*/ 527050 w 685800"/>
              <a:gd name="connsiteY5" fmla="*/ 1333500 h 1847850"/>
              <a:gd name="connsiteX6" fmla="*/ 527050 w 685800"/>
              <a:gd name="connsiteY6" fmla="*/ 1333500 h 1847850"/>
              <a:gd name="connsiteX7" fmla="*/ 482600 w 685800"/>
              <a:gd name="connsiteY7" fmla="*/ 1212850 h 1847850"/>
              <a:gd name="connsiteX8" fmla="*/ 419100 w 685800"/>
              <a:gd name="connsiteY8" fmla="*/ 1047750 h 1847850"/>
              <a:gd name="connsiteX9" fmla="*/ 374650 w 685800"/>
              <a:gd name="connsiteY9" fmla="*/ 927100 h 1847850"/>
              <a:gd name="connsiteX10" fmla="*/ 317500 w 685800"/>
              <a:gd name="connsiteY10" fmla="*/ 901700 h 1847850"/>
              <a:gd name="connsiteX11" fmla="*/ 298450 w 685800"/>
              <a:gd name="connsiteY11" fmla="*/ 857250 h 1847850"/>
              <a:gd name="connsiteX12" fmla="*/ 330200 w 685800"/>
              <a:gd name="connsiteY12" fmla="*/ 800100 h 1847850"/>
              <a:gd name="connsiteX13" fmla="*/ 273050 w 685800"/>
              <a:gd name="connsiteY13" fmla="*/ 749300 h 1847850"/>
              <a:gd name="connsiteX14" fmla="*/ 273050 w 685800"/>
              <a:gd name="connsiteY14" fmla="*/ 679450 h 1847850"/>
              <a:gd name="connsiteX15" fmla="*/ 254000 w 685800"/>
              <a:gd name="connsiteY15" fmla="*/ 603250 h 1847850"/>
              <a:gd name="connsiteX16" fmla="*/ 228600 w 685800"/>
              <a:gd name="connsiteY16" fmla="*/ 539750 h 1847850"/>
              <a:gd name="connsiteX17" fmla="*/ 190500 w 685800"/>
              <a:gd name="connsiteY17" fmla="*/ 482600 h 1847850"/>
              <a:gd name="connsiteX18" fmla="*/ 139700 w 685800"/>
              <a:gd name="connsiteY18" fmla="*/ 368300 h 1847850"/>
              <a:gd name="connsiteX19" fmla="*/ 69850 w 685800"/>
              <a:gd name="connsiteY19" fmla="*/ 184150 h 1847850"/>
              <a:gd name="connsiteX20" fmla="*/ 0 w 685800"/>
              <a:gd name="connsiteY20" fmla="*/ 0 h 184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5800" h="1847850">
                <a:moveTo>
                  <a:pt x="685800" y="1847850"/>
                </a:moveTo>
                <a:cubicBezTo>
                  <a:pt x="633891" y="1763497"/>
                  <a:pt x="602690" y="1765300"/>
                  <a:pt x="641350" y="1765300"/>
                </a:cubicBezTo>
                <a:lnTo>
                  <a:pt x="660400" y="1701800"/>
                </a:lnTo>
                <a:lnTo>
                  <a:pt x="635000" y="1651000"/>
                </a:lnTo>
                <a:lnTo>
                  <a:pt x="647700" y="1587500"/>
                </a:lnTo>
                <a:lnTo>
                  <a:pt x="527050" y="1333500"/>
                </a:lnTo>
                <a:lnTo>
                  <a:pt x="527050" y="1333500"/>
                </a:lnTo>
                <a:lnTo>
                  <a:pt x="482600" y="1212850"/>
                </a:lnTo>
                <a:lnTo>
                  <a:pt x="419100" y="1047750"/>
                </a:lnTo>
                <a:lnTo>
                  <a:pt x="374650" y="927100"/>
                </a:lnTo>
                <a:lnTo>
                  <a:pt x="317500" y="901700"/>
                </a:lnTo>
                <a:lnTo>
                  <a:pt x="298450" y="857250"/>
                </a:lnTo>
                <a:cubicBezTo>
                  <a:pt x="331147" y="791857"/>
                  <a:pt x="330200" y="770085"/>
                  <a:pt x="330200" y="800100"/>
                </a:cubicBezTo>
                <a:lnTo>
                  <a:pt x="273050" y="749300"/>
                </a:lnTo>
                <a:lnTo>
                  <a:pt x="273050" y="679450"/>
                </a:lnTo>
                <a:lnTo>
                  <a:pt x="254000" y="603250"/>
                </a:lnTo>
                <a:lnTo>
                  <a:pt x="228600" y="539750"/>
                </a:lnTo>
                <a:lnTo>
                  <a:pt x="190500" y="482600"/>
                </a:lnTo>
                <a:lnTo>
                  <a:pt x="139700" y="368300"/>
                </a:lnTo>
                <a:lnTo>
                  <a:pt x="69850" y="18415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Freihandform 79"/>
          <p:cNvSpPr/>
          <p:nvPr/>
        </p:nvSpPr>
        <p:spPr>
          <a:xfrm>
            <a:off x="5429250" y="2019300"/>
            <a:ext cx="209550" cy="79193"/>
          </a:xfrm>
          <a:custGeom>
            <a:avLst/>
            <a:gdLst>
              <a:gd name="connsiteX0" fmla="*/ 209550 w 209550"/>
              <a:gd name="connsiteY0" fmla="*/ 0 h 79193"/>
              <a:gd name="connsiteX1" fmla="*/ 152400 w 209550"/>
              <a:gd name="connsiteY1" fmla="*/ 44450 h 79193"/>
              <a:gd name="connsiteX2" fmla="*/ 95250 w 209550"/>
              <a:gd name="connsiteY2" fmla="*/ 50800 h 79193"/>
              <a:gd name="connsiteX3" fmla="*/ 57150 w 209550"/>
              <a:gd name="connsiteY3" fmla="*/ 76200 h 79193"/>
              <a:gd name="connsiteX4" fmla="*/ 0 w 209550"/>
              <a:gd name="connsiteY4" fmla="*/ 69850 h 7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50" h="79193">
                <a:moveTo>
                  <a:pt x="209550" y="0"/>
                </a:moveTo>
                <a:lnTo>
                  <a:pt x="152400" y="44450"/>
                </a:lnTo>
                <a:lnTo>
                  <a:pt x="95250" y="50800"/>
                </a:lnTo>
                <a:cubicBezTo>
                  <a:pt x="66857" y="79193"/>
                  <a:pt x="81824" y="76200"/>
                  <a:pt x="57150" y="76200"/>
                </a:cubicBezTo>
                <a:lnTo>
                  <a:pt x="0" y="6985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5118100" y="1949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Nazareth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82" name="Freihandform 81"/>
          <p:cNvSpPr/>
          <p:nvPr/>
        </p:nvSpPr>
        <p:spPr>
          <a:xfrm>
            <a:off x="5511800" y="1401233"/>
            <a:ext cx="131233" cy="80434"/>
          </a:xfrm>
          <a:custGeom>
            <a:avLst/>
            <a:gdLst>
              <a:gd name="connsiteX0" fmla="*/ 131233 w 131233"/>
              <a:gd name="connsiteY0" fmla="*/ 0 h 80434"/>
              <a:gd name="connsiteX1" fmla="*/ 101600 w 131233"/>
              <a:gd name="connsiteY1" fmla="*/ 4234 h 80434"/>
              <a:gd name="connsiteX2" fmla="*/ 59267 w 131233"/>
              <a:gd name="connsiteY2" fmla="*/ 4234 h 80434"/>
              <a:gd name="connsiteX3" fmla="*/ 42333 w 131233"/>
              <a:gd name="connsiteY3" fmla="*/ 25400 h 80434"/>
              <a:gd name="connsiteX4" fmla="*/ 12700 w 131233"/>
              <a:gd name="connsiteY4" fmla="*/ 46567 h 80434"/>
              <a:gd name="connsiteX5" fmla="*/ 0 w 131233"/>
              <a:gd name="connsiteY5" fmla="*/ 80434 h 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33" h="80434">
                <a:moveTo>
                  <a:pt x="131233" y="0"/>
                </a:moveTo>
                <a:lnTo>
                  <a:pt x="101600" y="4234"/>
                </a:lnTo>
                <a:lnTo>
                  <a:pt x="59267" y="4234"/>
                </a:lnTo>
                <a:lnTo>
                  <a:pt x="42333" y="25400"/>
                </a:lnTo>
                <a:lnTo>
                  <a:pt x="12700" y="46567"/>
                </a:lnTo>
                <a:lnTo>
                  <a:pt x="0" y="80434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5295900" y="2406650"/>
            <a:ext cx="107950" cy="990600"/>
          </a:xfrm>
          <a:custGeom>
            <a:avLst/>
            <a:gdLst>
              <a:gd name="connsiteX0" fmla="*/ 0 w 107950"/>
              <a:gd name="connsiteY0" fmla="*/ 990600 h 990600"/>
              <a:gd name="connsiteX1" fmla="*/ 0 w 107950"/>
              <a:gd name="connsiteY1" fmla="*/ 882650 h 990600"/>
              <a:gd name="connsiteX2" fmla="*/ 19050 w 107950"/>
              <a:gd name="connsiteY2" fmla="*/ 819150 h 990600"/>
              <a:gd name="connsiteX3" fmla="*/ 69850 w 107950"/>
              <a:gd name="connsiteY3" fmla="*/ 698500 h 990600"/>
              <a:gd name="connsiteX4" fmla="*/ 69850 w 107950"/>
              <a:gd name="connsiteY4" fmla="*/ 615950 h 990600"/>
              <a:gd name="connsiteX5" fmla="*/ 50800 w 107950"/>
              <a:gd name="connsiteY5" fmla="*/ 558800 h 990600"/>
              <a:gd name="connsiteX6" fmla="*/ 76200 w 107950"/>
              <a:gd name="connsiteY6" fmla="*/ 508000 h 990600"/>
              <a:gd name="connsiteX7" fmla="*/ 76200 w 107950"/>
              <a:gd name="connsiteY7" fmla="*/ 463550 h 990600"/>
              <a:gd name="connsiteX8" fmla="*/ 76200 w 107950"/>
              <a:gd name="connsiteY8" fmla="*/ 463550 h 990600"/>
              <a:gd name="connsiteX9" fmla="*/ 44450 w 107950"/>
              <a:gd name="connsiteY9" fmla="*/ 374650 h 990600"/>
              <a:gd name="connsiteX10" fmla="*/ 69850 w 107950"/>
              <a:gd name="connsiteY10" fmla="*/ 317500 h 990600"/>
              <a:gd name="connsiteX11" fmla="*/ 101600 w 107950"/>
              <a:gd name="connsiteY11" fmla="*/ 234950 h 990600"/>
              <a:gd name="connsiteX12" fmla="*/ 107950 w 107950"/>
              <a:gd name="connsiteY12" fmla="*/ 196850 h 990600"/>
              <a:gd name="connsiteX13" fmla="*/ 95250 w 107950"/>
              <a:gd name="connsiteY13" fmla="*/ 139700 h 990600"/>
              <a:gd name="connsiteX14" fmla="*/ 88900 w 107950"/>
              <a:gd name="connsiteY14" fmla="*/ 69850 h 990600"/>
              <a:gd name="connsiteX15" fmla="*/ 88900 w 107950"/>
              <a:gd name="connsiteY1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50" h="990600">
                <a:moveTo>
                  <a:pt x="0" y="990600"/>
                </a:moveTo>
                <a:lnTo>
                  <a:pt x="0" y="882650"/>
                </a:lnTo>
                <a:lnTo>
                  <a:pt x="19050" y="819150"/>
                </a:lnTo>
                <a:lnTo>
                  <a:pt x="69850" y="698500"/>
                </a:lnTo>
                <a:lnTo>
                  <a:pt x="69850" y="615950"/>
                </a:lnTo>
                <a:lnTo>
                  <a:pt x="50800" y="558800"/>
                </a:lnTo>
                <a:lnTo>
                  <a:pt x="76200" y="508000"/>
                </a:lnTo>
                <a:lnTo>
                  <a:pt x="76200" y="463550"/>
                </a:lnTo>
                <a:lnTo>
                  <a:pt x="76200" y="463550"/>
                </a:lnTo>
                <a:lnTo>
                  <a:pt x="44450" y="374650"/>
                </a:lnTo>
                <a:lnTo>
                  <a:pt x="69850" y="317500"/>
                </a:lnTo>
                <a:lnTo>
                  <a:pt x="101600" y="234950"/>
                </a:lnTo>
                <a:lnTo>
                  <a:pt x="107950" y="196850"/>
                </a:lnTo>
                <a:lnTo>
                  <a:pt x="95250" y="139700"/>
                </a:lnTo>
                <a:lnTo>
                  <a:pt x="88900" y="69850"/>
                </a:lnTo>
                <a:lnTo>
                  <a:pt x="889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520699" y="1050151"/>
            <a:ext cx="2552701" cy="1071539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rgbClr val="660032"/>
                </a:solidFill>
              </a:rPr>
              <a:t>29. Nov. 1947: UN-Teilungsplan mit Zwei-Staaten-Lösung wird von der </a:t>
            </a:r>
            <a:r>
              <a:rPr lang="de-DE" sz="1400" dirty="0" err="1" smtClean="0">
                <a:solidFill>
                  <a:srgbClr val="660032"/>
                </a:solidFill>
              </a:rPr>
              <a:t>Jewish</a:t>
            </a:r>
            <a:r>
              <a:rPr lang="de-DE" sz="1400" dirty="0" smtClean="0">
                <a:solidFill>
                  <a:srgbClr val="660032"/>
                </a:solidFill>
              </a:rPr>
              <a:t> Agency angenommen &amp; von der Arabischen Liga abgelehnt</a:t>
            </a:r>
          </a:p>
        </p:txBody>
      </p:sp>
      <p:sp>
        <p:nvSpPr>
          <p:cNvPr id="85" name="Abgerundetes Rechteck 84"/>
          <p:cNvSpPr/>
          <p:nvPr/>
        </p:nvSpPr>
        <p:spPr>
          <a:xfrm>
            <a:off x="520699" y="2550857"/>
            <a:ext cx="2552701" cy="1107976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rgbClr val="660032"/>
                </a:solidFill>
              </a:rPr>
              <a:t>30. Nov. 1947: Bürgerkrieg zwischen Juden (Hagana, </a:t>
            </a:r>
            <a:r>
              <a:rPr lang="de-DE" sz="1400" dirty="0" err="1" smtClean="0">
                <a:solidFill>
                  <a:srgbClr val="660032"/>
                </a:solidFill>
              </a:rPr>
              <a:t>Irgun</a:t>
            </a:r>
            <a:r>
              <a:rPr lang="de-DE" sz="1400" dirty="0" smtClean="0">
                <a:solidFill>
                  <a:srgbClr val="660032"/>
                </a:solidFill>
              </a:rPr>
              <a:t> &amp; </a:t>
            </a:r>
            <a:r>
              <a:rPr lang="de-DE" sz="1400" dirty="0" err="1" smtClean="0">
                <a:solidFill>
                  <a:srgbClr val="660032"/>
                </a:solidFill>
              </a:rPr>
              <a:t>Lechi</a:t>
            </a:r>
            <a:r>
              <a:rPr lang="de-DE" sz="1400" dirty="0" smtClean="0">
                <a:solidFill>
                  <a:srgbClr val="660032"/>
                </a:solidFill>
              </a:rPr>
              <a:t>) &amp; Arabern (Armee des heiligen Krieges &amp; Arabische Befreiungsarmee)</a:t>
            </a:r>
          </a:p>
        </p:txBody>
      </p:sp>
      <p:cxnSp>
        <p:nvCxnSpPr>
          <p:cNvPr id="86" name="Gerade Verbindung mit Pfeil 85"/>
          <p:cNvCxnSpPr>
            <a:stCxn id="84" idx="2"/>
            <a:endCxn id="85" idx="0"/>
          </p:cNvCxnSpPr>
          <p:nvPr/>
        </p:nvCxnSpPr>
        <p:spPr>
          <a:xfrm rot="5400000">
            <a:off x="1582467" y="2336273"/>
            <a:ext cx="429167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rot="5400000" flipH="1" flipV="1">
            <a:off x="4511676" y="2227793"/>
            <a:ext cx="419098" cy="12065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4369487" y="3105604"/>
            <a:ext cx="520013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Abgerundetes Rechteck 88"/>
          <p:cNvSpPr/>
          <p:nvPr/>
        </p:nvSpPr>
        <p:spPr>
          <a:xfrm>
            <a:off x="3318932" y="1042516"/>
            <a:ext cx="3246968" cy="625417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rgbClr val="660032"/>
                </a:solidFill>
              </a:rPr>
              <a:t>Dez. 1947 – März 1948: Aufrüstung der Hagana mit Waffen aus dem Ostblock</a:t>
            </a:r>
          </a:p>
        </p:txBody>
      </p:sp>
      <p:grpSp>
        <p:nvGrpSpPr>
          <p:cNvPr id="102" name="Gruppierung 101"/>
          <p:cNvGrpSpPr/>
          <p:nvPr/>
        </p:nvGrpSpPr>
        <p:grpSpPr>
          <a:xfrm>
            <a:off x="4972100" y="2964534"/>
            <a:ext cx="3582231" cy="809029"/>
            <a:chOff x="4972100" y="2964534"/>
            <a:chExt cx="3582231" cy="809029"/>
          </a:xfrm>
        </p:grpSpPr>
        <p:sp>
          <p:nvSpPr>
            <p:cNvPr id="92" name="Abgerundetes Rechteck 91"/>
            <p:cNvSpPr/>
            <p:nvPr/>
          </p:nvSpPr>
          <p:spPr>
            <a:xfrm>
              <a:off x="5734100" y="2964534"/>
              <a:ext cx="2820231" cy="80902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09. Apr. 1948: Erstürmung / Massaker von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Deir</a:t>
              </a:r>
              <a:r>
                <a:rPr lang="de-DE" sz="1400" dirty="0" smtClean="0">
                  <a:solidFill>
                    <a:srgbClr val="660032"/>
                  </a:solidFill>
                </a:rPr>
                <a:t>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Yassim</a:t>
              </a:r>
              <a:r>
                <a:rPr lang="de-DE" sz="1400" dirty="0" smtClean="0">
                  <a:solidFill>
                    <a:srgbClr val="660032"/>
                  </a:solidFill>
                </a:rPr>
                <a:t> durch israelischen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Igrun</a:t>
              </a:r>
              <a:r>
                <a:rPr lang="de-DE" sz="1400" dirty="0" smtClean="0">
                  <a:solidFill>
                    <a:srgbClr val="660032"/>
                  </a:solidFill>
                </a:rPr>
                <a:t> &amp;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Lechi</a:t>
              </a:r>
              <a:endParaRPr lang="de-DE" sz="1400" dirty="0" smtClean="0">
                <a:solidFill>
                  <a:srgbClr val="660032"/>
                </a:solidFill>
              </a:endParaRPr>
            </a:p>
          </p:txBody>
        </p:sp>
        <p:cxnSp>
          <p:nvCxnSpPr>
            <p:cNvPr id="94" name="Gerade Verbindung mit Pfeil 93"/>
            <p:cNvCxnSpPr>
              <a:endCxn id="92" idx="1"/>
            </p:cNvCxnSpPr>
            <p:nvPr/>
          </p:nvCxnSpPr>
          <p:spPr>
            <a:xfrm>
              <a:off x="4972100" y="3027655"/>
              <a:ext cx="762000" cy="341394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ierung 100"/>
          <p:cNvGrpSpPr/>
          <p:nvPr/>
        </p:nvGrpSpPr>
        <p:grpSpPr>
          <a:xfrm>
            <a:off x="4598088" y="1972449"/>
            <a:ext cx="3956243" cy="1062916"/>
            <a:chOff x="4598088" y="1972449"/>
            <a:chExt cx="3956243" cy="1062916"/>
          </a:xfrm>
        </p:grpSpPr>
        <p:sp>
          <p:nvSpPr>
            <p:cNvPr id="90" name="Abgerundetes Rechteck 89"/>
            <p:cNvSpPr/>
            <p:nvPr/>
          </p:nvSpPr>
          <p:spPr>
            <a:xfrm>
              <a:off x="5579532" y="1972449"/>
              <a:ext cx="2974799" cy="747064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04. – 08. Apr. 1948: Erfolgreiche Offensive der Hagana &amp; Tod des palästinensischen Befehlshabers</a:t>
              </a:r>
            </a:p>
          </p:txBody>
        </p:sp>
        <p:cxnSp>
          <p:nvCxnSpPr>
            <p:cNvPr id="95" name="Gerade Verbindung mit Pfeil 94"/>
            <p:cNvCxnSpPr>
              <a:stCxn id="90" idx="1"/>
            </p:cNvCxnSpPr>
            <p:nvPr/>
          </p:nvCxnSpPr>
          <p:spPr>
            <a:xfrm rot="10800000" flipV="1">
              <a:off x="4768850" y="2345980"/>
              <a:ext cx="810682" cy="40437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mit Pfeil 95"/>
            <p:cNvCxnSpPr>
              <a:stCxn id="90" idx="1"/>
            </p:cNvCxnSpPr>
            <p:nvPr/>
          </p:nvCxnSpPr>
          <p:spPr>
            <a:xfrm rot="10800000" flipV="1">
              <a:off x="4598088" y="2345980"/>
              <a:ext cx="981445" cy="689385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ierung 99"/>
          <p:cNvGrpSpPr/>
          <p:nvPr/>
        </p:nvGrpSpPr>
        <p:grpSpPr>
          <a:xfrm>
            <a:off x="1219199" y="2852467"/>
            <a:ext cx="3632201" cy="2430564"/>
            <a:chOff x="1219199" y="2852467"/>
            <a:chExt cx="3632201" cy="2430564"/>
          </a:xfrm>
        </p:grpSpPr>
        <p:sp>
          <p:nvSpPr>
            <p:cNvPr id="91" name="Abgerundetes Rechteck 90"/>
            <p:cNvSpPr/>
            <p:nvPr/>
          </p:nvSpPr>
          <p:spPr>
            <a:xfrm>
              <a:off x="1219199" y="4698832"/>
              <a:ext cx="3632201" cy="58419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14. Mai 1948: Ende des britischen Mandats &amp; Israelische Unabhängigkeitserklärung</a:t>
              </a:r>
            </a:p>
          </p:txBody>
        </p:sp>
        <p:cxnSp>
          <p:nvCxnSpPr>
            <p:cNvPr id="97" name="Gerade Verbindung mit Pfeil 96"/>
            <p:cNvCxnSpPr>
              <a:stCxn id="91" idx="0"/>
            </p:cNvCxnSpPr>
            <p:nvPr/>
          </p:nvCxnSpPr>
          <p:spPr>
            <a:xfrm rot="5400000" flipH="1" flipV="1">
              <a:off x="2779210" y="3108556"/>
              <a:ext cx="1846366" cy="1334187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ung 102"/>
          <p:cNvGrpSpPr/>
          <p:nvPr/>
        </p:nvGrpSpPr>
        <p:grpSpPr>
          <a:xfrm>
            <a:off x="4851400" y="3397250"/>
            <a:ext cx="3771901" cy="1352382"/>
            <a:chOff x="4851400" y="3397250"/>
            <a:chExt cx="3771901" cy="1352382"/>
          </a:xfrm>
        </p:grpSpPr>
        <p:sp>
          <p:nvSpPr>
            <p:cNvPr id="93" name="Abgerundetes Rechteck 92"/>
            <p:cNvSpPr/>
            <p:nvPr/>
          </p:nvSpPr>
          <p:spPr>
            <a:xfrm>
              <a:off x="5080000" y="4267034"/>
              <a:ext cx="3543301" cy="48259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Bis zu 300‘000 Palästinenser fliehen in Panik</a:t>
              </a:r>
            </a:p>
          </p:txBody>
        </p:sp>
        <p:cxnSp>
          <p:nvCxnSpPr>
            <p:cNvPr id="98" name="Gerade Verbindung mit Pfeil 97"/>
            <p:cNvCxnSpPr>
              <a:stCxn id="93" idx="0"/>
            </p:cNvCxnSpPr>
            <p:nvPr/>
          </p:nvCxnSpPr>
          <p:spPr>
            <a:xfrm rot="16200000" flipV="1">
              <a:off x="5416634" y="2832016"/>
              <a:ext cx="869784" cy="2000251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Gerade Verbindung mit Pfeil 98"/>
          <p:cNvCxnSpPr/>
          <p:nvPr/>
        </p:nvCxnSpPr>
        <p:spPr>
          <a:xfrm>
            <a:off x="4521887" y="3343777"/>
            <a:ext cx="520013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Verlauf: </a:t>
            </a:r>
            <a:r>
              <a:rPr lang="de-DE" smtClean="0"/>
              <a:t>Arabische Offensiven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199" y="993600"/>
            <a:ext cx="8232644" cy="4543200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45" name="Oval 44"/>
          <p:cNvSpPr/>
          <p:nvPr/>
        </p:nvSpPr>
        <p:spPr>
          <a:xfrm>
            <a:off x="4940300" y="30353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97500" y="292866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Jerusalem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384600" y="25754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Tel Aviv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08500" y="26797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68850" y="191141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651250" y="180471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Haifa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54600" y="20510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54500" y="541389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711700" y="5307192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Eilat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121100" y="3313565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009900" y="32068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Gaza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6" name="Freihandform 55"/>
          <p:cNvSpPr/>
          <p:nvPr/>
        </p:nvSpPr>
        <p:spPr>
          <a:xfrm>
            <a:off x="4749800" y="3390900"/>
            <a:ext cx="546100" cy="2089150"/>
          </a:xfrm>
          <a:custGeom>
            <a:avLst/>
            <a:gdLst>
              <a:gd name="connsiteX0" fmla="*/ 0 w 546100"/>
              <a:gd name="connsiteY0" fmla="*/ 2089150 h 2089150"/>
              <a:gd name="connsiteX1" fmla="*/ 44450 w 546100"/>
              <a:gd name="connsiteY1" fmla="*/ 2025650 h 2089150"/>
              <a:gd name="connsiteX2" fmla="*/ 50800 w 546100"/>
              <a:gd name="connsiteY2" fmla="*/ 1981200 h 2089150"/>
              <a:gd name="connsiteX3" fmla="*/ 57150 w 546100"/>
              <a:gd name="connsiteY3" fmla="*/ 1936750 h 2089150"/>
              <a:gd name="connsiteX4" fmla="*/ 88900 w 546100"/>
              <a:gd name="connsiteY4" fmla="*/ 1873250 h 2089150"/>
              <a:gd name="connsiteX5" fmla="*/ 76200 w 546100"/>
              <a:gd name="connsiteY5" fmla="*/ 1797050 h 2089150"/>
              <a:gd name="connsiteX6" fmla="*/ 114300 w 546100"/>
              <a:gd name="connsiteY6" fmla="*/ 1739900 h 2089150"/>
              <a:gd name="connsiteX7" fmla="*/ 114300 w 546100"/>
              <a:gd name="connsiteY7" fmla="*/ 1670050 h 2089150"/>
              <a:gd name="connsiteX8" fmla="*/ 133350 w 546100"/>
              <a:gd name="connsiteY8" fmla="*/ 1625600 h 2089150"/>
              <a:gd name="connsiteX9" fmla="*/ 133350 w 546100"/>
              <a:gd name="connsiteY9" fmla="*/ 1581150 h 2089150"/>
              <a:gd name="connsiteX10" fmla="*/ 209550 w 546100"/>
              <a:gd name="connsiteY10" fmla="*/ 1485900 h 2089150"/>
              <a:gd name="connsiteX11" fmla="*/ 190500 w 546100"/>
              <a:gd name="connsiteY11" fmla="*/ 1371600 h 2089150"/>
              <a:gd name="connsiteX12" fmla="*/ 203200 w 546100"/>
              <a:gd name="connsiteY12" fmla="*/ 1308100 h 2089150"/>
              <a:gd name="connsiteX13" fmla="*/ 234950 w 546100"/>
              <a:gd name="connsiteY13" fmla="*/ 1225550 h 2089150"/>
              <a:gd name="connsiteX14" fmla="*/ 190500 w 546100"/>
              <a:gd name="connsiteY14" fmla="*/ 1162050 h 2089150"/>
              <a:gd name="connsiteX15" fmla="*/ 228600 w 546100"/>
              <a:gd name="connsiteY15" fmla="*/ 1111250 h 2089150"/>
              <a:gd name="connsiteX16" fmla="*/ 228600 w 546100"/>
              <a:gd name="connsiteY16" fmla="*/ 1054100 h 2089150"/>
              <a:gd name="connsiteX17" fmla="*/ 266700 w 546100"/>
              <a:gd name="connsiteY17" fmla="*/ 965200 h 2089150"/>
              <a:gd name="connsiteX18" fmla="*/ 317500 w 546100"/>
              <a:gd name="connsiteY18" fmla="*/ 876300 h 2089150"/>
              <a:gd name="connsiteX19" fmla="*/ 342900 w 546100"/>
              <a:gd name="connsiteY19" fmla="*/ 825500 h 2089150"/>
              <a:gd name="connsiteX20" fmla="*/ 342900 w 546100"/>
              <a:gd name="connsiteY20" fmla="*/ 762000 h 2089150"/>
              <a:gd name="connsiteX21" fmla="*/ 387350 w 546100"/>
              <a:gd name="connsiteY21" fmla="*/ 730250 h 2089150"/>
              <a:gd name="connsiteX22" fmla="*/ 393700 w 546100"/>
              <a:gd name="connsiteY22" fmla="*/ 673100 h 2089150"/>
              <a:gd name="connsiteX23" fmla="*/ 469900 w 546100"/>
              <a:gd name="connsiteY23" fmla="*/ 596900 h 2089150"/>
              <a:gd name="connsiteX24" fmla="*/ 469900 w 546100"/>
              <a:gd name="connsiteY24" fmla="*/ 501650 h 2089150"/>
              <a:gd name="connsiteX25" fmla="*/ 533400 w 546100"/>
              <a:gd name="connsiteY25" fmla="*/ 387350 h 2089150"/>
              <a:gd name="connsiteX26" fmla="*/ 457200 w 546100"/>
              <a:gd name="connsiteY26" fmla="*/ 254000 h 2089150"/>
              <a:gd name="connsiteX27" fmla="*/ 533400 w 546100"/>
              <a:gd name="connsiteY27" fmla="*/ 127000 h 2089150"/>
              <a:gd name="connsiteX28" fmla="*/ 546100 w 546100"/>
              <a:gd name="connsiteY28" fmla="*/ 0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6100" h="2089150">
                <a:moveTo>
                  <a:pt x="0" y="2089150"/>
                </a:moveTo>
                <a:lnTo>
                  <a:pt x="44450" y="2025650"/>
                </a:lnTo>
                <a:lnTo>
                  <a:pt x="50800" y="1981200"/>
                </a:lnTo>
                <a:lnTo>
                  <a:pt x="57150" y="1936750"/>
                </a:lnTo>
                <a:lnTo>
                  <a:pt x="88900" y="1873250"/>
                </a:lnTo>
                <a:lnTo>
                  <a:pt x="76200" y="1797050"/>
                </a:lnTo>
                <a:lnTo>
                  <a:pt x="114300" y="1739900"/>
                </a:lnTo>
                <a:lnTo>
                  <a:pt x="114300" y="1670050"/>
                </a:lnTo>
                <a:lnTo>
                  <a:pt x="133350" y="1625600"/>
                </a:lnTo>
                <a:lnTo>
                  <a:pt x="133350" y="1581150"/>
                </a:lnTo>
                <a:lnTo>
                  <a:pt x="209550" y="1485900"/>
                </a:lnTo>
                <a:lnTo>
                  <a:pt x="190500" y="1371600"/>
                </a:lnTo>
                <a:lnTo>
                  <a:pt x="203200" y="1308100"/>
                </a:lnTo>
                <a:lnTo>
                  <a:pt x="234950" y="1225550"/>
                </a:lnTo>
                <a:lnTo>
                  <a:pt x="190500" y="1162050"/>
                </a:lnTo>
                <a:lnTo>
                  <a:pt x="228600" y="1111250"/>
                </a:lnTo>
                <a:lnTo>
                  <a:pt x="228600" y="1054100"/>
                </a:lnTo>
                <a:lnTo>
                  <a:pt x="266700" y="965200"/>
                </a:lnTo>
                <a:lnTo>
                  <a:pt x="317500" y="876300"/>
                </a:lnTo>
                <a:lnTo>
                  <a:pt x="342900" y="825500"/>
                </a:lnTo>
                <a:lnTo>
                  <a:pt x="342900" y="762000"/>
                </a:lnTo>
                <a:lnTo>
                  <a:pt x="387350" y="730250"/>
                </a:lnTo>
                <a:lnTo>
                  <a:pt x="393700" y="673100"/>
                </a:lnTo>
                <a:lnTo>
                  <a:pt x="469900" y="596900"/>
                </a:lnTo>
                <a:lnTo>
                  <a:pt x="469900" y="501650"/>
                </a:lnTo>
                <a:lnTo>
                  <a:pt x="533400" y="387350"/>
                </a:lnTo>
                <a:lnTo>
                  <a:pt x="457200" y="254000"/>
                </a:lnTo>
                <a:lnTo>
                  <a:pt x="533400" y="127000"/>
                </a:ln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>
            <a:off x="5391150" y="2082800"/>
            <a:ext cx="44450" cy="323850"/>
          </a:xfrm>
          <a:custGeom>
            <a:avLst/>
            <a:gdLst>
              <a:gd name="connsiteX0" fmla="*/ 0 w 44450"/>
              <a:gd name="connsiteY0" fmla="*/ 323850 h 323850"/>
              <a:gd name="connsiteX1" fmla="*/ 19050 w 44450"/>
              <a:gd name="connsiteY1" fmla="*/ 247650 h 323850"/>
              <a:gd name="connsiteX2" fmla="*/ 6350 w 44450"/>
              <a:gd name="connsiteY2" fmla="*/ 177800 h 323850"/>
              <a:gd name="connsiteX3" fmla="*/ 19050 w 44450"/>
              <a:gd name="connsiteY3" fmla="*/ 139700 h 323850"/>
              <a:gd name="connsiteX4" fmla="*/ 12700 w 44450"/>
              <a:gd name="connsiteY4" fmla="*/ 57150 h 323850"/>
              <a:gd name="connsiteX5" fmla="*/ 44450 w 44450"/>
              <a:gd name="connsiteY5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50" h="323850">
                <a:moveTo>
                  <a:pt x="0" y="323850"/>
                </a:moveTo>
                <a:lnTo>
                  <a:pt x="19050" y="247650"/>
                </a:lnTo>
                <a:cubicBezTo>
                  <a:pt x="5935" y="182074"/>
                  <a:pt x="6350" y="205736"/>
                  <a:pt x="6350" y="177800"/>
                </a:cubicBezTo>
                <a:lnTo>
                  <a:pt x="19050" y="139700"/>
                </a:lnTo>
                <a:lnTo>
                  <a:pt x="12700" y="57150"/>
                </a:lnTo>
                <a:lnTo>
                  <a:pt x="4445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>
            <a:off x="4902200" y="1456267"/>
            <a:ext cx="622300" cy="249766"/>
          </a:xfrm>
          <a:custGeom>
            <a:avLst/>
            <a:gdLst>
              <a:gd name="connsiteX0" fmla="*/ 622300 w 622300"/>
              <a:gd name="connsiteY0" fmla="*/ 16933 h 249766"/>
              <a:gd name="connsiteX1" fmla="*/ 579967 w 622300"/>
              <a:gd name="connsiteY1" fmla="*/ 38100 h 249766"/>
              <a:gd name="connsiteX2" fmla="*/ 550333 w 622300"/>
              <a:gd name="connsiteY2" fmla="*/ 38100 h 249766"/>
              <a:gd name="connsiteX3" fmla="*/ 508000 w 622300"/>
              <a:gd name="connsiteY3" fmla="*/ 0 h 249766"/>
              <a:gd name="connsiteX4" fmla="*/ 469900 w 622300"/>
              <a:gd name="connsiteY4" fmla="*/ 55033 h 249766"/>
              <a:gd name="connsiteX5" fmla="*/ 478367 w 622300"/>
              <a:gd name="connsiteY5" fmla="*/ 84666 h 249766"/>
              <a:gd name="connsiteX6" fmla="*/ 452967 w 622300"/>
              <a:gd name="connsiteY6" fmla="*/ 131233 h 249766"/>
              <a:gd name="connsiteX7" fmla="*/ 452967 w 622300"/>
              <a:gd name="connsiteY7" fmla="*/ 173566 h 249766"/>
              <a:gd name="connsiteX8" fmla="*/ 423333 w 622300"/>
              <a:gd name="connsiteY8" fmla="*/ 190500 h 249766"/>
              <a:gd name="connsiteX9" fmla="*/ 423333 w 622300"/>
              <a:gd name="connsiteY9" fmla="*/ 190500 h 249766"/>
              <a:gd name="connsiteX10" fmla="*/ 427567 w 622300"/>
              <a:gd name="connsiteY10" fmla="*/ 215900 h 249766"/>
              <a:gd name="connsiteX11" fmla="*/ 368300 w 622300"/>
              <a:gd name="connsiteY11" fmla="*/ 211666 h 249766"/>
              <a:gd name="connsiteX12" fmla="*/ 283633 w 622300"/>
              <a:gd name="connsiteY12" fmla="*/ 249766 h 249766"/>
              <a:gd name="connsiteX13" fmla="*/ 249767 w 622300"/>
              <a:gd name="connsiteY13" fmla="*/ 241300 h 249766"/>
              <a:gd name="connsiteX14" fmla="*/ 224367 w 622300"/>
              <a:gd name="connsiteY14" fmla="*/ 194733 h 249766"/>
              <a:gd name="connsiteX15" fmla="*/ 156633 w 622300"/>
              <a:gd name="connsiteY15" fmla="*/ 203200 h 249766"/>
              <a:gd name="connsiteX16" fmla="*/ 118533 w 622300"/>
              <a:gd name="connsiteY16" fmla="*/ 203200 h 249766"/>
              <a:gd name="connsiteX17" fmla="*/ 118533 w 622300"/>
              <a:gd name="connsiteY17" fmla="*/ 203200 h 249766"/>
              <a:gd name="connsiteX18" fmla="*/ 63500 w 622300"/>
              <a:gd name="connsiteY18" fmla="*/ 203200 h 249766"/>
              <a:gd name="connsiteX19" fmla="*/ 29633 w 622300"/>
              <a:gd name="connsiteY19" fmla="*/ 215900 h 249766"/>
              <a:gd name="connsiteX20" fmla="*/ 0 w 622300"/>
              <a:gd name="connsiteY20" fmla="*/ 207433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2300" h="249766">
                <a:moveTo>
                  <a:pt x="622300" y="16933"/>
                </a:moveTo>
                <a:lnTo>
                  <a:pt x="579967" y="38100"/>
                </a:lnTo>
                <a:lnTo>
                  <a:pt x="550333" y="38100"/>
                </a:lnTo>
                <a:lnTo>
                  <a:pt x="508000" y="0"/>
                </a:lnTo>
                <a:lnTo>
                  <a:pt x="469900" y="55033"/>
                </a:lnTo>
                <a:lnTo>
                  <a:pt x="478367" y="84666"/>
                </a:lnTo>
                <a:lnTo>
                  <a:pt x="452967" y="131233"/>
                </a:lnTo>
                <a:lnTo>
                  <a:pt x="452967" y="173566"/>
                </a:lnTo>
                <a:lnTo>
                  <a:pt x="423333" y="190500"/>
                </a:lnTo>
                <a:lnTo>
                  <a:pt x="423333" y="190500"/>
                </a:lnTo>
                <a:lnTo>
                  <a:pt x="427567" y="215900"/>
                </a:lnTo>
                <a:lnTo>
                  <a:pt x="368300" y="211666"/>
                </a:lnTo>
                <a:lnTo>
                  <a:pt x="283633" y="249766"/>
                </a:lnTo>
                <a:lnTo>
                  <a:pt x="249767" y="241300"/>
                </a:lnTo>
                <a:lnTo>
                  <a:pt x="224367" y="194733"/>
                </a:lnTo>
                <a:lnTo>
                  <a:pt x="156633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63500" y="203200"/>
                </a:lnTo>
                <a:cubicBezTo>
                  <a:pt x="28371" y="220764"/>
                  <a:pt x="29633" y="232754"/>
                  <a:pt x="29633" y="215900"/>
                </a:cubicBezTo>
                <a:lnTo>
                  <a:pt x="0" y="207433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3983567" y="3272367"/>
            <a:ext cx="309720" cy="414866"/>
          </a:xfrm>
          <a:custGeom>
            <a:avLst/>
            <a:gdLst>
              <a:gd name="connsiteX0" fmla="*/ 237066 w 309720"/>
              <a:gd name="connsiteY0" fmla="*/ 0 h 414866"/>
              <a:gd name="connsiteX1" fmla="*/ 287866 w 309720"/>
              <a:gd name="connsiteY1" fmla="*/ 38100 h 414866"/>
              <a:gd name="connsiteX2" fmla="*/ 309033 w 309720"/>
              <a:gd name="connsiteY2" fmla="*/ 67733 h 414866"/>
              <a:gd name="connsiteX3" fmla="*/ 292100 w 309720"/>
              <a:gd name="connsiteY3" fmla="*/ 105833 h 414866"/>
              <a:gd name="connsiteX4" fmla="*/ 292100 w 309720"/>
              <a:gd name="connsiteY4" fmla="*/ 105833 h 414866"/>
              <a:gd name="connsiteX5" fmla="*/ 232833 w 309720"/>
              <a:gd name="connsiteY5" fmla="*/ 118533 h 414866"/>
              <a:gd name="connsiteX6" fmla="*/ 207433 w 309720"/>
              <a:gd name="connsiteY6" fmla="*/ 169333 h 414866"/>
              <a:gd name="connsiteX7" fmla="*/ 160866 w 309720"/>
              <a:gd name="connsiteY7" fmla="*/ 186266 h 414866"/>
              <a:gd name="connsiteX8" fmla="*/ 131233 w 309720"/>
              <a:gd name="connsiteY8" fmla="*/ 220133 h 414866"/>
              <a:gd name="connsiteX9" fmla="*/ 110066 w 309720"/>
              <a:gd name="connsiteY9" fmla="*/ 258233 h 414866"/>
              <a:gd name="connsiteX10" fmla="*/ 110066 w 309720"/>
              <a:gd name="connsiteY10" fmla="*/ 317500 h 414866"/>
              <a:gd name="connsiteX11" fmla="*/ 97366 w 309720"/>
              <a:gd name="connsiteY11" fmla="*/ 347133 h 414866"/>
              <a:gd name="connsiteX12" fmla="*/ 67733 w 309720"/>
              <a:gd name="connsiteY12" fmla="*/ 368300 h 414866"/>
              <a:gd name="connsiteX13" fmla="*/ 0 w 309720"/>
              <a:gd name="connsiteY13" fmla="*/ 414866 h 4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720" h="414866">
                <a:moveTo>
                  <a:pt x="237066" y="0"/>
                </a:moveTo>
                <a:cubicBezTo>
                  <a:pt x="285247" y="35040"/>
                  <a:pt x="270063" y="20293"/>
                  <a:pt x="287866" y="38100"/>
                </a:cubicBezTo>
                <a:lnTo>
                  <a:pt x="309033" y="67733"/>
                </a:lnTo>
                <a:cubicBezTo>
                  <a:pt x="295887" y="107172"/>
                  <a:pt x="309720" y="105833"/>
                  <a:pt x="292100" y="105833"/>
                </a:cubicBezTo>
                <a:lnTo>
                  <a:pt x="292100" y="105833"/>
                </a:lnTo>
                <a:cubicBezTo>
                  <a:pt x="235691" y="118850"/>
                  <a:pt x="255893" y="118533"/>
                  <a:pt x="232833" y="118533"/>
                </a:cubicBezTo>
                <a:lnTo>
                  <a:pt x="207433" y="169333"/>
                </a:lnTo>
                <a:lnTo>
                  <a:pt x="160866" y="186266"/>
                </a:lnTo>
                <a:cubicBezTo>
                  <a:pt x="134619" y="221262"/>
                  <a:pt x="149577" y="220133"/>
                  <a:pt x="131233" y="220133"/>
                </a:cubicBezTo>
                <a:lnTo>
                  <a:pt x="110066" y="258233"/>
                </a:lnTo>
                <a:lnTo>
                  <a:pt x="110066" y="317500"/>
                </a:lnTo>
                <a:lnTo>
                  <a:pt x="97366" y="347133"/>
                </a:lnTo>
                <a:lnTo>
                  <a:pt x="67733" y="368300"/>
                </a:lnTo>
                <a:lnTo>
                  <a:pt x="0" y="414866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5448300" y="1485900"/>
            <a:ext cx="67733" cy="592667"/>
          </a:xfrm>
          <a:custGeom>
            <a:avLst/>
            <a:gdLst>
              <a:gd name="connsiteX0" fmla="*/ 0 w 67733"/>
              <a:gd name="connsiteY0" fmla="*/ 592667 h 592667"/>
              <a:gd name="connsiteX1" fmla="*/ 25400 w 67733"/>
              <a:gd name="connsiteY1" fmla="*/ 567267 h 592667"/>
              <a:gd name="connsiteX2" fmla="*/ 33867 w 67733"/>
              <a:gd name="connsiteY2" fmla="*/ 529167 h 592667"/>
              <a:gd name="connsiteX3" fmla="*/ 46567 w 67733"/>
              <a:gd name="connsiteY3" fmla="*/ 486833 h 592667"/>
              <a:gd name="connsiteX4" fmla="*/ 46567 w 67733"/>
              <a:gd name="connsiteY4" fmla="*/ 436033 h 592667"/>
              <a:gd name="connsiteX5" fmla="*/ 12700 w 67733"/>
              <a:gd name="connsiteY5" fmla="*/ 381000 h 592667"/>
              <a:gd name="connsiteX6" fmla="*/ 29633 w 67733"/>
              <a:gd name="connsiteY6" fmla="*/ 347133 h 592667"/>
              <a:gd name="connsiteX7" fmla="*/ 25400 w 67733"/>
              <a:gd name="connsiteY7" fmla="*/ 296333 h 592667"/>
              <a:gd name="connsiteX8" fmla="*/ 25400 w 67733"/>
              <a:gd name="connsiteY8" fmla="*/ 249767 h 592667"/>
              <a:gd name="connsiteX9" fmla="*/ 42333 w 67733"/>
              <a:gd name="connsiteY9" fmla="*/ 220133 h 592667"/>
              <a:gd name="connsiteX10" fmla="*/ 42333 w 67733"/>
              <a:gd name="connsiteY10" fmla="*/ 177800 h 592667"/>
              <a:gd name="connsiteX11" fmla="*/ 59267 w 67733"/>
              <a:gd name="connsiteY11" fmla="*/ 139700 h 592667"/>
              <a:gd name="connsiteX12" fmla="*/ 67733 w 67733"/>
              <a:gd name="connsiteY12" fmla="*/ 114300 h 592667"/>
              <a:gd name="connsiteX13" fmla="*/ 67733 w 67733"/>
              <a:gd name="connsiteY13" fmla="*/ 46567 h 592667"/>
              <a:gd name="connsiteX14" fmla="*/ 67733 w 67733"/>
              <a:gd name="connsiteY14" fmla="*/ 21167 h 592667"/>
              <a:gd name="connsiteX15" fmla="*/ 67733 w 67733"/>
              <a:gd name="connsiteY15" fmla="*/ 21167 h 592667"/>
              <a:gd name="connsiteX16" fmla="*/ 46567 w 67733"/>
              <a:gd name="connsiteY16" fmla="*/ 0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733" h="592667">
                <a:moveTo>
                  <a:pt x="0" y="592667"/>
                </a:moveTo>
                <a:lnTo>
                  <a:pt x="25400" y="567267"/>
                </a:lnTo>
                <a:cubicBezTo>
                  <a:pt x="34642" y="534920"/>
                  <a:pt x="33867" y="547906"/>
                  <a:pt x="33867" y="529167"/>
                </a:cubicBezTo>
                <a:cubicBezTo>
                  <a:pt x="47013" y="489728"/>
                  <a:pt x="46567" y="504454"/>
                  <a:pt x="46567" y="486833"/>
                </a:cubicBezTo>
                <a:lnTo>
                  <a:pt x="46567" y="436033"/>
                </a:lnTo>
                <a:lnTo>
                  <a:pt x="12700" y="381000"/>
                </a:lnTo>
                <a:lnTo>
                  <a:pt x="29633" y="347133"/>
                </a:lnTo>
                <a:lnTo>
                  <a:pt x="25400" y="296333"/>
                </a:lnTo>
                <a:lnTo>
                  <a:pt x="25400" y="249767"/>
                </a:lnTo>
                <a:lnTo>
                  <a:pt x="42333" y="220133"/>
                </a:lnTo>
                <a:lnTo>
                  <a:pt x="42333" y="177800"/>
                </a:lnTo>
                <a:lnTo>
                  <a:pt x="59267" y="139700"/>
                </a:lnTo>
                <a:lnTo>
                  <a:pt x="67733" y="114300"/>
                </a:lnTo>
                <a:lnTo>
                  <a:pt x="67733" y="46567"/>
                </a:lnTo>
                <a:lnTo>
                  <a:pt x="67733" y="21167"/>
                </a:lnTo>
                <a:lnTo>
                  <a:pt x="67733" y="21167"/>
                </a:lnTo>
                <a:lnTo>
                  <a:pt x="46567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5644551" y="999067"/>
            <a:ext cx="290582" cy="406400"/>
          </a:xfrm>
          <a:custGeom>
            <a:avLst/>
            <a:gdLst>
              <a:gd name="connsiteX0" fmla="*/ 2716 w 290582"/>
              <a:gd name="connsiteY0" fmla="*/ 406400 h 406400"/>
              <a:gd name="connsiteX1" fmla="*/ 32349 w 290582"/>
              <a:gd name="connsiteY1" fmla="*/ 325966 h 406400"/>
              <a:gd name="connsiteX2" fmla="*/ 125482 w 290582"/>
              <a:gd name="connsiteY2" fmla="*/ 283633 h 406400"/>
              <a:gd name="connsiteX3" fmla="*/ 172049 w 290582"/>
              <a:gd name="connsiteY3" fmla="*/ 258233 h 406400"/>
              <a:gd name="connsiteX4" fmla="*/ 172049 w 290582"/>
              <a:gd name="connsiteY4" fmla="*/ 177800 h 406400"/>
              <a:gd name="connsiteX5" fmla="*/ 222849 w 290582"/>
              <a:gd name="connsiteY5" fmla="*/ 186266 h 406400"/>
              <a:gd name="connsiteX6" fmla="*/ 269416 w 290582"/>
              <a:gd name="connsiteY6" fmla="*/ 173566 h 406400"/>
              <a:gd name="connsiteX7" fmla="*/ 290582 w 290582"/>
              <a:gd name="connsiteY7" fmla="*/ 148166 h 406400"/>
              <a:gd name="connsiteX8" fmla="*/ 265182 w 290582"/>
              <a:gd name="connsiteY8" fmla="*/ 114300 h 406400"/>
              <a:gd name="connsiteX9" fmla="*/ 244016 w 290582"/>
              <a:gd name="connsiteY9" fmla="*/ 97366 h 406400"/>
              <a:gd name="connsiteX10" fmla="*/ 201682 w 290582"/>
              <a:gd name="connsiteY10" fmla="*/ 93133 h 406400"/>
              <a:gd name="connsiteX11" fmla="*/ 176282 w 290582"/>
              <a:gd name="connsiteY11" fmla="*/ 76200 h 406400"/>
              <a:gd name="connsiteX12" fmla="*/ 176282 w 290582"/>
              <a:gd name="connsiteY12" fmla="*/ 76200 h 406400"/>
              <a:gd name="connsiteX13" fmla="*/ 176282 w 290582"/>
              <a:gd name="connsiteY13" fmla="*/ 46566 h 406400"/>
              <a:gd name="connsiteX14" fmla="*/ 201682 w 290582"/>
              <a:gd name="connsiteY14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582" h="406400">
                <a:moveTo>
                  <a:pt x="2716" y="406400"/>
                </a:moveTo>
                <a:cubicBezTo>
                  <a:pt x="28541" y="324620"/>
                  <a:pt x="0" y="325966"/>
                  <a:pt x="32349" y="325966"/>
                </a:cubicBezTo>
                <a:cubicBezTo>
                  <a:pt x="126744" y="278769"/>
                  <a:pt x="125482" y="244691"/>
                  <a:pt x="125482" y="283633"/>
                </a:cubicBezTo>
                <a:lnTo>
                  <a:pt x="172049" y="258233"/>
                </a:lnTo>
                <a:lnTo>
                  <a:pt x="172049" y="177800"/>
                </a:lnTo>
                <a:lnTo>
                  <a:pt x="222849" y="186266"/>
                </a:lnTo>
                <a:lnTo>
                  <a:pt x="269416" y="173566"/>
                </a:lnTo>
                <a:lnTo>
                  <a:pt x="290582" y="148166"/>
                </a:lnTo>
                <a:lnTo>
                  <a:pt x="265182" y="114300"/>
                </a:lnTo>
                <a:lnTo>
                  <a:pt x="244016" y="97366"/>
                </a:lnTo>
                <a:lnTo>
                  <a:pt x="201682" y="93133"/>
                </a:lnTo>
                <a:lnTo>
                  <a:pt x="176282" y="76200"/>
                </a:lnTo>
                <a:lnTo>
                  <a:pt x="176282" y="76200"/>
                </a:lnTo>
                <a:lnTo>
                  <a:pt x="176282" y="46566"/>
                </a:lnTo>
                <a:lnTo>
                  <a:pt x="201682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5643033" y="1761067"/>
            <a:ext cx="2489200" cy="736600"/>
          </a:xfrm>
          <a:custGeom>
            <a:avLst/>
            <a:gdLst>
              <a:gd name="connsiteX0" fmla="*/ 0 w 2489200"/>
              <a:gd name="connsiteY0" fmla="*/ 254000 h 736600"/>
              <a:gd name="connsiteX1" fmla="*/ 12700 w 2489200"/>
              <a:gd name="connsiteY1" fmla="*/ 283633 h 736600"/>
              <a:gd name="connsiteX2" fmla="*/ 38100 w 2489200"/>
              <a:gd name="connsiteY2" fmla="*/ 292100 h 736600"/>
              <a:gd name="connsiteX3" fmla="*/ 84667 w 2489200"/>
              <a:gd name="connsiteY3" fmla="*/ 283633 h 736600"/>
              <a:gd name="connsiteX4" fmla="*/ 118534 w 2489200"/>
              <a:gd name="connsiteY4" fmla="*/ 300566 h 736600"/>
              <a:gd name="connsiteX5" fmla="*/ 143934 w 2489200"/>
              <a:gd name="connsiteY5" fmla="*/ 300566 h 736600"/>
              <a:gd name="connsiteX6" fmla="*/ 177800 w 2489200"/>
              <a:gd name="connsiteY6" fmla="*/ 330200 h 736600"/>
              <a:gd name="connsiteX7" fmla="*/ 177800 w 2489200"/>
              <a:gd name="connsiteY7" fmla="*/ 330200 h 736600"/>
              <a:gd name="connsiteX8" fmla="*/ 198967 w 2489200"/>
              <a:gd name="connsiteY8" fmla="*/ 364066 h 736600"/>
              <a:gd name="connsiteX9" fmla="*/ 198967 w 2489200"/>
              <a:gd name="connsiteY9" fmla="*/ 364066 h 736600"/>
              <a:gd name="connsiteX10" fmla="*/ 241300 w 2489200"/>
              <a:gd name="connsiteY10" fmla="*/ 368300 h 736600"/>
              <a:gd name="connsiteX11" fmla="*/ 258234 w 2489200"/>
              <a:gd name="connsiteY11" fmla="*/ 397933 h 736600"/>
              <a:gd name="connsiteX12" fmla="*/ 258234 w 2489200"/>
              <a:gd name="connsiteY12" fmla="*/ 440266 h 736600"/>
              <a:gd name="connsiteX13" fmla="*/ 296334 w 2489200"/>
              <a:gd name="connsiteY13" fmla="*/ 452966 h 736600"/>
              <a:gd name="connsiteX14" fmla="*/ 309034 w 2489200"/>
              <a:gd name="connsiteY14" fmla="*/ 491066 h 736600"/>
              <a:gd name="connsiteX15" fmla="*/ 309034 w 2489200"/>
              <a:gd name="connsiteY15" fmla="*/ 524933 h 736600"/>
              <a:gd name="connsiteX16" fmla="*/ 423334 w 2489200"/>
              <a:gd name="connsiteY16" fmla="*/ 516466 h 736600"/>
              <a:gd name="connsiteX17" fmla="*/ 448734 w 2489200"/>
              <a:gd name="connsiteY17" fmla="*/ 512233 h 736600"/>
              <a:gd name="connsiteX18" fmla="*/ 482600 w 2489200"/>
              <a:gd name="connsiteY18" fmla="*/ 533400 h 736600"/>
              <a:gd name="connsiteX19" fmla="*/ 546100 w 2489200"/>
              <a:gd name="connsiteY19" fmla="*/ 579966 h 736600"/>
              <a:gd name="connsiteX20" fmla="*/ 592667 w 2489200"/>
              <a:gd name="connsiteY20" fmla="*/ 613833 h 736600"/>
              <a:gd name="connsiteX21" fmla="*/ 592667 w 2489200"/>
              <a:gd name="connsiteY21" fmla="*/ 613833 h 736600"/>
              <a:gd name="connsiteX22" fmla="*/ 626534 w 2489200"/>
              <a:gd name="connsiteY22" fmla="*/ 647700 h 736600"/>
              <a:gd name="connsiteX23" fmla="*/ 647700 w 2489200"/>
              <a:gd name="connsiteY23" fmla="*/ 664633 h 736600"/>
              <a:gd name="connsiteX24" fmla="*/ 745067 w 2489200"/>
              <a:gd name="connsiteY24" fmla="*/ 673100 h 736600"/>
              <a:gd name="connsiteX25" fmla="*/ 766234 w 2489200"/>
              <a:gd name="connsiteY25" fmla="*/ 690033 h 736600"/>
              <a:gd name="connsiteX26" fmla="*/ 821267 w 2489200"/>
              <a:gd name="connsiteY26" fmla="*/ 698500 h 736600"/>
              <a:gd name="connsiteX27" fmla="*/ 880534 w 2489200"/>
              <a:gd name="connsiteY27" fmla="*/ 702733 h 736600"/>
              <a:gd name="connsiteX28" fmla="*/ 905934 w 2489200"/>
              <a:gd name="connsiteY28" fmla="*/ 711200 h 736600"/>
              <a:gd name="connsiteX29" fmla="*/ 960967 w 2489200"/>
              <a:gd name="connsiteY29" fmla="*/ 711200 h 736600"/>
              <a:gd name="connsiteX30" fmla="*/ 999067 w 2489200"/>
              <a:gd name="connsiteY30" fmla="*/ 723900 h 736600"/>
              <a:gd name="connsiteX31" fmla="*/ 1066800 w 2489200"/>
              <a:gd name="connsiteY31" fmla="*/ 736600 h 736600"/>
              <a:gd name="connsiteX32" fmla="*/ 1138767 w 2489200"/>
              <a:gd name="connsiteY32" fmla="*/ 732366 h 736600"/>
              <a:gd name="connsiteX33" fmla="*/ 1189567 w 2489200"/>
              <a:gd name="connsiteY33" fmla="*/ 706966 h 736600"/>
              <a:gd name="connsiteX34" fmla="*/ 1257300 w 2489200"/>
              <a:gd name="connsiteY34" fmla="*/ 656166 h 736600"/>
              <a:gd name="connsiteX35" fmla="*/ 2489200 w 2489200"/>
              <a:gd name="connsiteY35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89200" h="736600">
                <a:moveTo>
                  <a:pt x="0" y="254000"/>
                </a:moveTo>
                <a:lnTo>
                  <a:pt x="12700" y="283633"/>
                </a:lnTo>
                <a:cubicBezTo>
                  <a:pt x="35578" y="297360"/>
                  <a:pt x="28049" y="302151"/>
                  <a:pt x="38100" y="292100"/>
                </a:cubicBezTo>
                <a:cubicBezTo>
                  <a:pt x="81818" y="283356"/>
                  <a:pt x="66043" y="283633"/>
                  <a:pt x="84667" y="283633"/>
                </a:cubicBezTo>
                <a:lnTo>
                  <a:pt x="118534" y="300566"/>
                </a:lnTo>
                <a:lnTo>
                  <a:pt x="143934" y="300566"/>
                </a:lnTo>
                <a:cubicBezTo>
                  <a:pt x="178798" y="335431"/>
                  <a:pt x="177800" y="350398"/>
                  <a:pt x="177800" y="330200"/>
                </a:cubicBezTo>
                <a:lnTo>
                  <a:pt x="177800" y="330200"/>
                </a:lnTo>
                <a:lnTo>
                  <a:pt x="198967" y="364066"/>
                </a:lnTo>
                <a:lnTo>
                  <a:pt x="198967" y="364066"/>
                </a:lnTo>
                <a:lnTo>
                  <a:pt x="241300" y="368300"/>
                </a:lnTo>
                <a:lnTo>
                  <a:pt x="258234" y="397933"/>
                </a:lnTo>
                <a:lnTo>
                  <a:pt x="258234" y="440266"/>
                </a:lnTo>
                <a:lnTo>
                  <a:pt x="296334" y="452966"/>
                </a:lnTo>
                <a:cubicBezTo>
                  <a:pt x="309529" y="488154"/>
                  <a:pt x="309034" y="474776"/>
                  <a:pt x="309034" y="491066"/>
                </a:cubicBezTo>
                <a:lnTo>
                  <a:pt x="309034" y="524933"/>
                </a:lnTo>
                <a:lnTo>
                  <a:pt x="423334" y="516466"/>
                </a:lnTo>
                <a:lnTo>
                  <a:pt x="448734" y="512233"/>
                </a:lnTo>
                <a:cubicBezTo>
                  <a:pt x="483729" y="538480"/>
                  <a:pt x="482600" y="551744"/>
                  <a:pt x="482600" y="533400"/>
                </a:cubicBezTo>
                <a:lnTo>
                  <a:pt x="546100" y="579966"/>
                </a:lnTo>
                <a:lnTo>
                  <a:pt x="592667" y="613833"/>
                </a:lnTo>
                <a:lnTo>
                  <a:pt x="592667" y="613833"/>
                </a:lnTo>
                <a:lnTo>
                  <a:pt x="626534" y="647700"/>
                </a:lnTo>
                <a:lnTo>
                  <a:pt x="647700" y="664633"/>
                </a:lnTo>
                <a:lnTo>
                  <a:pt x="745067" y="673100"/>
                </a:lnTo>
                <a:cubicBezTo>
                  <a:pt x="768041" y="700668"/>
                  <a:pt x="766234" y="709521"/>
                  <a:pt x="766234" y="690033"/>
                </a:cubicBezTo>
                <a:lnTo>
                  <a:pt x="821267" y="698500"/>
                </a:lnTo>
                <a:lnTo>
                  <a:pt x="880534" y="702733"/>
                </a:lnTo>
                <a:lnTo>
                  <a:pt x="905934" y="711200"/>
                </a:lnTo>
                <a:lnTo>
                  <a:pt x="960967" y="711200"/>
                </a:lnTo>
                <a:lnTo>
                  <a:pt x="999067" y="723900"/>
                </a:lnTo>
                <a:lnTo>
                  <a:pt x="1066800" y="736600"/>
                </a:lnTo>
                <a:lnTo>
                  <a:pt x="1138767" y="732366"/>
                </a:lnTo>
                <a:lnTo>
                  <a:pt x="1189567" y="706966"/>
                </a:lnTo>
                <a:lnTo>
                  <a:pt x="1257300" y="656166"/>
                </a:lnTo>
                <a:lnTo>
                  <a:pt x="24892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8136467" y="1464733"/>
            <a:ext cx="546100" cy="287867"/>
          </a:xfrm>
          <a:custGeom>
            <a:avLst/>
            <a:gdLst>
              <a:gd name="connsiteX0" fmla="*/ 0 w 546100"/>
              <a:gd name="connsiteY0" fmla="*/ 287867 h 287867"/>
              <a:gd name="connsiteX1" fmla="*/ 546100 w 546100"/>
              <a:gd name="connsiteY1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100" h="287867">
                <a:moveTo>
                  <a:pt x="0" y="287867"/>
                </a:move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Freihandform 63"/>
          <p:cNvSpPr/>
          <p:nvPr/>
        </p:nvSpPr>
        <p:spPr>
          <a:xfrm>
            <a:off x="6413500" y="2952750"/>
            <a:ext cx="2266950" cy="2578100"/>
          </a:xfrm>
          <a:custGeom>
            <a:avLst/>
            <a:gdLst>
              <a:gd name="connsiteX0" fmla="*/ 2266950 w 2266950"/>
              <a:gd name="connsiteY0" fmla="*/ 0 h 2578100"/>
              <a:gd name="connsiteX1" fmla="*/ 533400 w 2266950"/>
              <a:gd name="connsiteY1" fmla="*/ 444500 h 2578100"/>
              <a:gd name="connsiteX2" fmla="*/ 1600200 w 2266950"/>
              <a:gd name="connsiteY2" fmla="*/ 1504950 h 2578100"/>
              <a:gd name="connsiteX3" fmla="*/ 1257300 w 2266950"/>
              <a:gd name="connsiteY3" fmla="*/ 1695450 h 2578100"/>
              <a:gd name="connsiteX4" fmla="*/ 1073150 w 2266950"/>
              <a:gd name="connsiteY4" fmla="*/ 2057400 h 2578100"/>
              <a:gd name="connsiteX5" fmla="*/ 260350 w 2266950"/>
              <a:gd name="connsiteY5" fmla="*/ 2197100 h 2578100"/>
              <a:gd name="connsiteX6" fmla="*/ 0 w 2266950"/>
              <a:gd name="connsiteY6" fmla="*/ 257810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950" h="2578100">
                <a:moveTo>
                  <a:pt x="2266950" y="0"/>
                </a:moveTo>
                <a:lnTo>
                  <a:pt x="533400" y="444500"/>
                </a:lnTo>
                <a:lnTo>
                  <a:pt x="1600200" y="1504950"/>
                </a:lnTo>
                <a:lnTo>
                  <a:pt x="1257300" y="1695450"/>
                </a:lnTo>
                <a:lnTo>
                  <a:pt x="1073150" y="2057400"/>
                </a:lnTo>
                <a:lnTo>
                  <a:pt x="260350" y="2197100"/>
                </a:lnTo>
                <a:lnTo>
                  <a:pt x="0" y="257810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4787900" y="10882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Libanon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248400" y="1695450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Syrien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702300" y="35487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Jordanien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454900" y="3421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Saudi-Arabien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49300" y="41424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Ägypten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153250" y="116435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216750" y="10628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Damaskus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734100" y="2859868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5797600" y="27583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Amman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5800" y="494260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749300" y="484110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Kairo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7" name="Freihandform 76"/>
          <p:cNvSpPr/>
          <p:nvPr/>
        </p:nvSpPr>
        <p:spPr>
          <a:xfrm>
            <a:off x="3981450" y="3683000"/>
            <a:ext cx="685800" cy="1847850"/>
          </a:xfrm>
          <a:custGeom>
            <a:avLst/>
            <a:gdLst>
              <a:gd name="connsiteX0" fmla="*/ 685800 w 685800"/>
              <a:gd name="connsiteY0" fmla="*/ 1847850 h 1847850"/>
              <a:gd name="connsiteX1" fmla="*/ 641350 w 685800"/>
              <a:gd name="connsiteY1" fmla="*/ 1765300 h 1847850"/>
              <a:gd name="connsiteX2" fmla="*/ 660400 w 685800"/>
              <a:gd name="connsiteY2" fmla="*/ 1701800 h 1847850"/>
              <a:gd name="connsiteX3" fmla="*/ 635000 w 685800"/>
              <a:gd name="connsiteY3" fmla="*/ 1651000 h 1847850"/>
              <a:gd name="connsiteX4" fmla="*/ 647700 w 685800"/>
              <a:gd name="connsiteY4" fmla="*/ 1587500 h 1847850"/>
              <a:gd name="connsiteX5" fmla="*/ 527050 w 685800"/>
              <a:gd name="connsiteY5" fmla="*/ 1333500 h 1847850"/>
              <a:gd name="connsiteX6" fmla="*/ 527050 w 685800"/>
              <a:gd name="connsiteY6" fmla="*/ 1333500 h 1847850"/>
              <a:gd name="connsiteX7" fmla="*/ 482600 w 685800"/>
              <a:gd name="connsiteY7" fmla="*/ 1212850 h 1847850"/>
              <a:gd name="connsiteX8" fmla="*/ 419100 w 685800"/>
              <a:gd name="connsiteY8" fmla="*/ 1047750 h 1847850"/>
              <a:gd name="connsiteX9" fmla="*/ 374650 w 685800"/>
              <a:gd name="connsiteY9" fmla="*/ 927100 h 1847850"/>
              <a:gd name="connsiteX10" fmla="*/ 317500 w 685800"/>
              <a:gd name="connsiteY10" fmla="*/ 901700 h 1847850"/>
              <a:gd name="connsiteX11" fmla="*/ 298450 w 685800"/>
              <a:gd name="connsiteY11" fmla="*/ 857250 h 1847850"/>
              <a:gd name="connsiteX12" fmla="*/ 330200 w 685800"/>
              <a:gd name="connsiteY12" fmla="*/ 800100 h 1847850"/>
              <a:gd name="connsiteX13" fmla="*/ 273050 w 685800"/>
              <a:gd name="connsiteY13" fmla="*/ 749300 h 1847850"/>
              <a:gd name="connsiteX14" fmla="*/ 273050 w 685800"/>
              <a:gd name="connsiteY14" fmla="*/ 679450 h 1847850"/>
              <a:gd name="connsiteX15" fmla="*/ 254000 w 685800"/>
              <a:gd name="connsiteY15" fmla="*/ 603250 h 1847850"/>
              <a:gd name="connsiteX16" fmla="*/ 228600 w 685800"/>
              <a:gd name="connsiteY16" fmla="*/ 539750 h 1847850"/>
              <a:gd name="connsiteX17" fmla="*/ 190500 w 685800"/>
              <a:gd name="connsiteY17" fmla="*/ 482600 h 1847850"/>
              <a:gd name="connsiteX18" fmla="*/ 139700 w 685800"/>
              <a:gd name="connsiteY18" fmla="*/ 368300 h 1847850"/>
              <a:gd name="connsiteX19" fmla="*/ 69850 w 685800"/>
              <a:gd name="connsiteY19" fmla="*/ 184150 h 1847850"/>
              <a:gd name="connsiteX20" fmla="*/ 0 w 685800"/>
              <a:gd name="connsiteY20" fmla="*/ 0 h 184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5800" h="1847850">
                <a:moveTo>
                  <a:pt x="685800" y="1847850"/>
                </a:moveTo>
                <a:cubicBezTo>
                  <a:pt x="633891" y="1763497"/>
                  <a:pt x="602690" y="1765300"/>
                  <a:pt x="641350" y="1765300"/>
                </a:cubicBezTo>
                <a:lnTo>
                  <a:pt x="660400" y="1701800"/>
                </a:lnTo>
                <a:lnTo>
                  <a:pt x="635000" y="1651000"/>
                </a:lnTo>
                <a:lnTo>
                  <a:pt x="647700" y="1587500"/>
                </a:lnTo>
                <a:lnTo>
                  <a:pt x="527050" y="1333500"/>
                </a:lnTo>
                <a:lnTo>
                  <a:pt x="527050" y="1333500"/>
                </a:lnTo>
                <a:lnTo>
                  <a:pt x="482600" y="1212850"/>
                </a:lnTo>
                <a:lnTo>
                  <a:pt x="419100" y="1047750"/>
                </a:lnTo>
                <a:lnTo>
                  <a:pt x="374650" y="927100"/>
                </a:lnTo>
                <a:lnTo>
                  <a:pt x="317500" y="901700"/>
                </a:lnTo>
                <a:lnTo>
                  <a:pt x="298450" y="857250"/>
                </a:lnTo>
                <a:cubicBezTo>
                  <a:pt x="331147" y="791857"/>
                  <a:pt x="330200" y="770085"/>
                  <a:pt x="330200" y="800100"/>
                </a:cubicBezTo>
                <a:lnTo>
                  <a:pt x="273050" y="749300"/>
                </a:lnTo>
                <a:lnTo>
                  <a:pt x="273050" y="679450"/>
                </a:lnTo>
                <a:lnTo>
                  <a:pt x="254000" y="603250"/>
                </a:lnTo>
                <a:lnTo>
                  <a:pt x="228600" y="539750"/>
                </a:lnTo>
                <a:lnTo>
                  <a:pt x="190500" y="482600"/>
                </a:lnTo>
                <a:lnTo>
                  <a:pt x="139700" y="368300"/>
                </a:lnTo>
                <a:lnTo>
                  <a:pt x="69850" y="18415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Freihandform 79"/>
          <p:cNvSpPr/>
          <p:nvPr/>
        </p:nvSpPr>
        <p:spPr>
          <a:xfrm>
            <a:off x="5429250" y="2019300"/>
            <a:ext cx="209550" cy="79193"/>
          </a:xfrm>
          <a:custGeom>
            <a:avLst/>
            <a:gdLst>
              <a:gd name="connsiteX0" fmla="*/ 209550 w 209550"/>
              <a:gd name="connsiteY0" fmla="*/ 0 h 79193"/>
              <a:gd name="connsiteX1" fmla="*/ 152400 w 209550"/>
              <a:gd name="connsiteY1" fmla="*/ 44450 h 79193"/>
              <a:gd name="connsiteX2" fmla="*/ 95250 w 209550"/>
              <a:gd name="connsiteY2" fmla="*/ 50800 h 79193"/>
              <a:gd name="connsiteX3" fmla="*/ 57150 w 209550"/>
              <a:gd name="connsiteY3" fmla="*/ 76200 h 79193"/>
              <a:gd name="connsiteX4" fmla="*/ 0 w 209550"/>
              <a:gd name="connsiteY4" fmla="*/ 69850 h 7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50" h="79193">
                <a:moveTo>
                  <a:pt x="209550" y="0"/>
                </a:moveTo>
                <a:lnTo>
                  <a:pt x="152400" y="44450"/>
                </a:lnTo>
                <a:lnTo>
                  <a:pt x="95250" y="50800"/>
                </a:lnTo>
                <a:cubicBezTo>
                  <a:pt x="66857" y="79193"/>
                  <a:pt x="81824" y="76200"/>
                  <a:pt x="57150" y="76200"/>
                </a:cubicBezTo>
                <a:lnTo>
                  <a:pt x="0" y="6985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5118100" y="1949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Nazareth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82" name="Freihandform 81"/>
          <p:cNvSpPr/>
          <p:nvPr/>
        </p:nvSpPr>
        <p:spPr>
          <a:xfrm>
            <a:off x="5511800" y="1401233"/>
            <a:ext cx="131233" cy="80434"/>
          </a:xfrm>
          <a:custGeom>
            <a:avLst/>
            <a:gdLst>
              <a:gd name="connsiteX0" fmla="*/ 131233 w 131233"/>
              <a:gd name="connsiteY0" fmla="*/ 0 h 80434"/>
              <a:gd name="connsiteX1" fmla="*/ 101600 w 131233"/>
              <a:gd name="connsiteY1" fmla="*/ 4234 h 80434"/>
              <a:gd name="connsiteX2" fmla="*/ 59267 w 131233"/>
              <a:gd name="connsiteY2" fmla="*/ 4234 h 80434"/>
              <a:gd name="connsiteX3" fmla="*/ 42333 w 131233"/>
              <a:gd name="connsiteY3" fmla="*/ 25400 h 80434"/>
              <a:gd name="connsiteX4" fmla="*/ 12700 w 131233"/>
              <a:gd name="connsiteY4" fmla="*/ 46567 h 80434"/>
              <a:gd name="connsiteX5" fmla="*/ 0 w 131233"/>
              <a:gd name="connsiteY5" fmla="*/ 80434 h 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33" h="80434">
                <a:moveTo>
                  <a:pt x="131233" y="0"/>
                </a:moveTo>
                <a:lnTo>
                  <a:pt x="101600" y="4234"/>
                </a:lnTo>
                <a:lnTo>
                  <a:pt x="59267" y="4234"/>
                </a:lnTo>
                <a:lnTo>
                  <a:pt x="42333" y="25400"/>
                </a:lnTo>
                <a:lnTo>
                  <a:pt x="12700" y="46567"/>
                </a:lnTo>
                <a:lnTo>
                  <a:pt x="0" y="80434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5295900" y="2406650"/>
            <a:ext cx="107950" cy="990600"/>
          </a:xfrm>
          <a:custGeom>
            <a:avLst/>
            <a:gdLst>
              <a:gd name="connsiteX0" fmla="*/ 0 w 107950"/>
              <a:gd name="connsiteY0" fmla="*/ 990600 h 990600"/>
              <a:gd name="connsiteX1" fmla="*/ 0 w 107950"/>
              <a:gd name="connsiteY1" fmla="*/ 882650 h 990600"/>
              <a:gd name="connsiteX2" fmla="*/ 19050 w 107950"/>
              <a:gd name="connsiteY2" fmla="*/ 819150 h 990600"/>
              <a:gd name="connsiteX3" fmla="*/ 69850 w 107950"/>
              <a:gd name="connsiteY3" fmla="*/ 698500 h 990600"/>
              <a:gd name="connsiteX4" fmla="*/ 69850 w 107950"/>
              <a:gd name="connsiteY4" fmla="*/ 615950 h 990600"/>
              <a:gd name="connsiteX5" fmla="*/ 50800 w 107950"/>
              <a:gd name="connsiteY5" fmla="*/ 558800 h 990600"/>
              <a:gd name="connsiteX6" fmla="*/ 76200 w 107950"/>
              <a:gd name="connsiteY6" fmla="*/ 508000 h 990600"/>
              <a:gd name="connsiteX7" fmla="*/ 76200 w 107950"/>
              <a:gd name="connsiteY7" fmla="*/ 463550 h 990600"/>
              <a:gd name="connsiteX8" fmla="*/ 76200 w 107950"/>
              <a:gd name="connsiteY8" fmla="*/ 463550 h 990600"/>
              <a:gd name="connsiteX9" fmla="*/ 44450 w 107950"/>
              <a:gd name="connsiteY9" fmla="*/ 374650 h 990600"/>
              <a:gd name="connsiteX10" fmla="*/ 69850 w 107950"/>
              <a:gd name="connsiteY10" fmla="*/ 317500 h 990600"/>
              <a:gd name="connsiteX11" fmla="*/ 101600 w 107950"/>
              <a:gd name="connsiteY11" fmla="*/ 234950 h 990600"/>
              <a:gd name="connsiteX12" fmla="*/ 107950 w 107950"/>
              <a:gd name="connsiteY12" fmla="*/ 196850 h 990600"/>
              <a:gd name="connsiteX13" fmla="*/ 95250 w 107950"/>
              <a:gd name="connsiteY13" fmla="*/ 139700 h 990600"/>
              <a:gd name="connsiteX14" fmla="*/ 88900 w 107950"/>
              <a:gd name="connsiteY14" fmla="*/ 69850 h 990600"/>
              <a:gd name="connsiteX15" fmla="*/ 88900 w 107950"/>
              <a:gd name="connsiteY1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50" h="990600">
                <a:moveTo>
                  <a:pt x="0" y="990600"/>
                </a:moveTo>
                <a:lnTo>
                  <a:pt x="0" y="882650"/>
                </a:lnTo>
                <a:lnTo>
                  <a:pt x="19050" y="819150"/>
                </a:lnTo>
                <a:lnTo>
                  <a:pt x="69850" y="698500"/>
                </a:lnTo>
                <a:lnTo>
                  <a:pt x="69850" y="615950"/>
                </a:lnTo>
                <a:lnTo>
                  <a:pt x="50800" y="558800"/>
                </a:lnTo>
                <a:lnTo>
                  <a:pt x="76200" y="508000"/>
                </a:lnTo>
                <a:lnTo>
                  <a:pt x="76200" y="463550"/>
                </a:lnTo>
                <a:lnTo>
                  <a:pt x="76200" y="463550"/>
                </a:lnTo>
                <a:lnTo>
                  <a:pt x="44450" y="374650"/>
                </a:lnTo>
                <a:lnTo>
                  <a:pt x="69850" y="317500"/>
                </a:lnTo>
                <a:lnTo>
                  <a:pt x="101600" y="234950"/>
                </a:lnTo>
                <a:lnTo>
                  <a:pt x="107950" y="196850"/>
                </a:lnTo>
                <a:lnTo>
                  <a:pt x="95250" y="139700"/>
                </a:lnTo>
                <a:lnTo>
                  <a:pt x="88900" y="69850"/>
                </a:lnTo>
                <a:lnTo>
                  <a:pt x="889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/>
          <p:cNvCxnSpPr/>
          <p:nvPr/>
        </p:nvCxnSpPr>
        <p:spPr>
          <a:xfrm rot="5400000" flipH="1" flipV="1">
            <a:off x="4013209" y="3117859"/>
            <a:ext cx="526982" cy="387400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uppierung 94"/>
          <p:cNvGrpSpPr/>
          <p:nvPr/>
        </p:nvGrpSpPr>
        <p:grpSpPr>
          <a:xfrm>
            <a:off x="685800" y="1094064"/>
            <a:ext cx="4838700" cy="667003"/>
            <a:chOff x="685800" y="1094064"/>
            <a:chExt cx="4838700" cy="667003"/>
          </a:xfrm>
        </p:grpSpPr>
        <p:cxnSp>
          <p:nvCxnSpPr>
            <p:cNvPr id="42" name="Gerade Verbindung mit Pfeil 41"/>
            <p:cNvCxnSpPr>
              <a:stCxn id="79" idx="3"/>
            </p:cNvCxnSpPr>
            <p:nvPr/>
          </p:nvCxnSpPr>
          <p:spPr>
            <a:xfrm>
              <a:off x="3762766" y="1427566"/>
              <a:ext cx="1761734" cy="167693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bgerundetes Rechteck 78"/>
            <p:cNvSpPr/>
            <p:nvPr/>
          </p:nvSpPr>
          <p:spPr>
            <a:xfrm>
              <a:off x="685800" y="1094064"/>
              <a:ext cx="3076966" cy="667003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15. Mai – 10. Juni 1948: Syrische Truppen greifen erfolglos Galiläa an</a:t>
              </a:r>
            </a:p>
          </p:txBody>
        </p:sp>
      </p:grpSp>
      <p:sp>
        <p:nvSpPr>
          <p:cNvPr id="84" name="Abgerundetes Rechteck 83"/>
          <p:cNvSpPr/>
          <p:nvPr/>
        </p:nvSpPr>
        <p:spPr>
          <a:xfrm>
            <a:off x="793800" y="3795068"/>
            <a:ext cx="2566232" cy="893739"/>
          </a:xfrm>
          <a:prstGeom prst="roundRect">
            <a:avLst/>
          </a:prstGeom>
          <a:solidFill>
            <a:srgbClr val="660032"/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11. Juni – 06 Juli 1948: Erste Waffenruhe, in der insb. Israel nachrüstet</a:t>
            </a:r>
          </a:p>
        </p:txBody>
      </p:sp>
      <p:cxnSp>
        <p:nvCxnSpPr>
          <p:cNvPr id="85" name="Gerade Verbindung mit Pfeil 84"/>
          <p:cNvCxnSpPr/>
          <p:nvPr/>
        </p:nvCxnSpPr>
        <p:spPr>
          <a:xfrm flipV="1">
            <a:off x="4121100" y="3272367"/>
            <a:ext cx="666800" cy="33089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rot="10800000">
            <a:off x="4997501" y="2472267"/>
            <a:ext cx="645533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rot="10800000">
            <a:off x="4896933" y="3005968"/>
            <a:ext cx="645533" cy="1588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4616500" y="3094868"/>
            <a:ext cx="293134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rot="10800000" flipV="1">
            <a:off x="5321785" y="1485900"/>
            <a:ext cx="613348" cy="318816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6" name="Gruppierung 95"/>
          <p:cNvGrpSpPr/>
          <p:nvPr/>
        </p:nvGrpSpPr>
        <p:grpSpPr>
          <a:xfrm>
            <a:off x="502286" y="2159066"/>
            <a:ext cx="3506681" cy="1389667"/>
            <a:chOff x="502286" y="2159066"/>
            <a:chExt cx="3506681" cy="1389667"/>
          </a:xfrm>
        </p:grpSpPr>
        <p:sp>
          <p:nvSpPr>
            <p:cNvPr id="78" name="Abgerundetes Rechteck 77"/>
            <p:cNvSpPr/>
            <p:nvPr/>
          </p:nvSpPr>
          <p:spPr>
            <a:xfrm>
              <a:off x="502286" y="2159066"/>
              <a:ext cx="2927401" cy="89373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15. Mai – 10. Juni 1948: Ägyptische Truppen rücken bis Süd-Jerusalem &amp; hinter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Aschdod</a:t>
              </a:r>
              <a:r>
                <a:rPr lang="de-DE" sz="1400" dirty="0" smtClean="0">
                  <a:solidFill>
                    <a:srgbClr val="006632"/>
                  </a:solidFill>
                </a:rPr>
                <a:t> vor</a:t>
              </a:r>
            </a:p>
          </p:txBody>
        </p:sp>
        <p:cxnSp>
          <p:nvCxnSpPr>
            <p:cNvPr id="90" name="Gerade Verbindung mit Pfeil 89"/>
            <p:cNvCxnSpPr>
              <a:stCxn id="78" idx="2"/>
            </p:cNvCxnSpPr>
            <p:nvPr/>
          </p:nvCxnSpPr>
          <p:spPr>
            <a:xfrm rot="16200000" flipH="1">
              <a:off x="2739513" y="2279279"/>
              <a:ext cx="495928" cy="2042980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ung 97"/>
          <p:cNvGrpSpPr/>
          <p:nvPr/>
        </p:nvGrpSpPr>
        <p:grpSpPr>
          <a:xfrm>
            <a:off x="5638800" y="3027405"/>
            <a:ext cx="2991832" cy="1138333"/>
            <a:chOff x="5638800" y="3027405"/>
            <a:chExt cx="2991832" cy="1138333"/>
          </a:xfrm>
        </p:grpSpPr>
        <p:sp>
          <p:nvSpPr>
            <p:cNvPr id="43" name="Abgerundetes Rechteck 42"/>
            <p:cNvSpPr/>
            <p:nvPr/>
          </p:nvSpPr>
          <p:spPr>
            <a:xfrm>
              <a:off x="5797600" y="3397250"/>
              <a:ext cx="2833032" cy="76848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17. Mai 1948: Arabische Legion erobert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Latrun</a:t>
              </a:r>
              <a:r>
                <a:rPr lang="de-DE" sz="1400" dirty="0" smtClean="0">
                  <a:solidFill>
                    <a:srgbClr val="006632"/>
                  </a:solidFill>
                </a:rPr>
                <a:t> &amp; schließt 100‘000 Israelis in Jerusalem ein</a:t>
              </a:r>
            </a:p>
          </p:txBody>
        </p:sp>
        <p:cxnSp>
          <p:nvCxnSpPr>
            <p:cNvPr id="92" name="Gerade Verbindung mit Pfeil 91"/>
            <p:cNvCxnSpPr>
              <a:endCxn id="43" idx="0"/>
            </p:cNvCxnSpPr>
            <p:nvPr/>
          </p:nvCxnSpPr>
          <p:spPr>
            <a:xfrm>
              <a:off x="5638800" y="3027405"/>
              <a:ext cx="1575316" cy="369845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ierung 96"/>
          <p:cNvGrpSpPr/>
          <p:nvPr/>
        </p:nvGrpSpPr>
        <p:grpSpPr>
          <a:xfrm>
            <a:off x="5321785" y="1910543"/>
            <a:ext cx="3308847" cy="769223"/>
            <a:chOff x="5321785" y="1910543"/>
            <a:chExt cx="3308847" cy="769223"/>
          </a:xfrm>
        </p:grpSpPr>
        <p:sp>
          <p:nvSpPr>
            <p:cNvPr id="65" name="Abgerundetes Rechteck 64"/>
            <p:cNvSpPr/>
            <p:nvPr/>
          </p:nvSpPr>
          <p:spPr>
            <a:xfrm>
              <a:off x="5797600" y="1910543"/>
              <a:ext cx="2833032" cy="769223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006632"/>
                  </a:solidFill>
                </a:rPr>
                <a:t>15. – 28. Mai 1948: Irakische Truppen besetzen &amp; halten das Gebiet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Tulkram</a:t>
              </a:r>
              <a:r>
                <a:rPr lang="de-DE" sz="1400" dirty="0" smtClean="0">
                  <a:solidFill>
                    <a:srgbClr val="006632"/>
                  </a:solidFill>
                </a:rPr>
                <a:t>,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Nablus</a:t>
              </a:r>
              <a:r>
                <a:rPr lang="de-DE" sz="1400" dirty="0" smtClean="0">
                  <a:solidFill>
                    <a:srgbClr val="006632"/>
                  </a:solidFill>
                </a:rPr>
                <a:t> &amp; </a:t>
              </a:r>
              <a:r>
                <a:rPr lang="de-DE" sz="1400" dirty="0" err="1" smtClean="0">
                  <a:solidFill>
                    <a:srgbClr val="006632"/>
                  </a:solidFill>
                </a:rPr>
                <a:t>Dschenin</a:t>
              </a:r>
              <a:endParaRPr lang="de-DE" sz="1400" dirty="0" smtClean="0">
                <a:solidFill>
                  <a:srgbClr val="006632"/>
                </a:solidFill>
              </a:endParaRPr>
            </a:p>
          </p:txBody>
        </p:sp>
        <p:cxnSp>
          <p:nvCxnSpPr>
            <p:cNvPr id="93" name="Gerade Verbindung mit Pfeil 92"/>
            <p:cNvCxnSpPr>
              <a:endCxn id="65" idx="1"/>
            </p:cNvCxnSpPr>
            <p:nvPr/>
          </p:nvCxnSpPr>
          <p:spPr>
            <a:xfrm flipV="1">
              <a:off x="5321785" y="2295155"/>
              <a:ext cx="475815" cy="131468"/>
            </a:xfrm>
            <a:prstGeom prst="straightConnector1">
              <a:avLst/>
            </a:prstGeom>
            <a:ln w="12700" cap="flat" cmpd="sng" algn="ctr">
              <a:solidFill>
                <a:srgbClr val="006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ung 98"/>
          <p:cNvGrpSpPr/>
          <p:nvPr/>
        </p:nvGrpSpPr>
        <p:grpSpPr>
          <a:xfrm>
            <a:off x="4337931" y="3179805"/>
            <a:ext cx="3398132" cy="2300245"/>
            <a:chOff x="4337931" y="3179805"/>
            <a:chExt cx="3398132" cy="2300245"/>
          </a:xfrm>
        </p:grpSpPr>
        <p:sp>
          <p:nvSpPr>
            <p:cNvPr id="44" name="Abgerundetes Rechteck 43"/>
            <p:cNvSpPr/>
            <p:nvPr/>
          </p:nvSpPr>
          <p:spPr>
            <a:xfrm>
              <a:off x="4337931" y="4586311"/>
              <a:ext cx="3398132" cy="89373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10. Juni 1948: Fertigstellung der Burma Road durch unwegsames Gelände, so dass Jerusalem gehalten werden kann</a:t>
              </a:r>
            </a:p>
          </p:txBody>
        </p:sp>
        <p:cxnSp>
          <p:nvCxnSpPr>
            <p:cNvPr id="94" name="Gerade Verbindung mit Pfeil 93"/>
            <p:cNvCxnSpPr>
              <a:endCxn id="44" idx="0"/>
            </p:cNvCxnSpPr>
            <p:nvPr/>
          </p:nvCxnSpPr>
          <p:spPr>
            <a:xfrm rot="16200000" flipH="1">
              <a:off x="4734337" y="3283651"/>
              <a:ext cx="1406506" cy="1198813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Verlauf: Krieg der Zehn Tage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199" y="993600"/>
            <a:ext cx="8232644" cy="4543200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45" name="Oval 44"/>
          <p:cNvSpPr/>
          <p:nvPr/>
        </p:nvSpPr>
        <p:spPr>
          <a:xfrm>
            <a:off x="4940300" y="30353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97500" y="292866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Jerusalem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384600" y="25754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Tel Aviv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08500" y="26797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68850" y="191141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651250" y="180471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Haifa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54600" y="20510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54500" y="541389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711700" y="5307192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Eilat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121100" y="3313565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009900" y="32068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Gaza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6" name="Freihandform 55"/>
          <p:cNvSpPr/>
          <p:nvPr/>
        </p:nvSpPr>
        <p:spPr>
          <a:xfrm>
            <a:off x="4749800" y="3390900"/>
            <a:ext cx="546100" cy="2089150"/>
          </a:xfrm>
          <a:custGeom>
            <a:avLst/>
            <a:gdLst>
              <a:gd name="connsiteX0" fmla="*/ 0 w 546100"/>
              <a:gd name="connsiteY0" fmla="*/ 2089150 h 2089150"/>
              <a:gd name="connsiteX1" fmla="*/ 44450 w 546100"/>
              <a:gd name="connsiteY1" fmla="*/ 2025650 h 2089150"/>
              <a:gd name="connsiteX2" fmla="*/ 50800 w 546100"/>
              <a:gd name="connsiteY2" fmla="*/ 1981200 h 2089150"/>
              <a:gd name="connsiteX3" fmla="*/ 57150 w 546100"/>
              <a:gd name="connsiteY3" fmla="*/ 1936750 h 2089150"/>
              <a:gd name="connsiteX4" fmla="*/ 88900 w 546100"/>
              <a:gd name="connsiteY4" fmla="*/ 1873250 h 2089150"/>
              <a:gd name="connsiteX5" fmla="*/ 76200 w 546100"/>
              <a:gd name="connsiteY5" fmla="*/ 1797050 h 2089150"/>
              <a:gd name="connsiteX6" fmla="*/ 114300 w 546100"/>
              <a:gd name="connsiteY6" fmla="*/ 1739900 h 2089150"/>
              <a:gd name="connsiteX7" fmla="*/ 114300 w 546100"/>
              <a:gd name="connsiteY7" fmla="*/ 1670050 h 2089150"/>
              <a:gd name="connsiteX8" fmla="*/ 133350 w 546100"/>
              <a:gd name="connsiteY8" fmla="*/ 1625600 h 2089150"/>
              <a:gd name="connsiteX9" fmla="*/ 133350 w 546100"/>
              <a:gd name="connsiteY9" fmla="*/ 1581150 h 2089150"/>
              <a:gd name="connsiteX10" fmla="*/ 209550 w 546100"/>
              <a:gd name="connsiteY10" fmla="*/ 1485900 h 2089150"/>
              <a:gd name="connsiteX11" fmla="*/ 190500 w 546100"/>
              <a:gd name="connsiteY11" fmla="*/ 1371600 h 2089150"/>
              <a:gd name="connsiteX12" fmla="*/ 203200 w 546100"/>
              <a:gd name="connsiteY12" fmla="*/ 1308100 h 2089150"/>
              <a:gd name="connsiteX13" fmla="*/ 234950 w 546100"/>
              <a:gd name="connsiteY13" fmla="*/ 1225550 h 2089150"/>
              <a:gd name="connsiteX14" fmla="*/ 190500 w 546100"/>
              <a:gd name="connsiteY14" fmla="*/ 1162050 h 2089150"/>
              <a:gd name="connsiteX15" fmla="*/ 228600 w 546100"/>
              <a:gd name="connsiteY15" fmla="*/ 1111250 h 2089150"/>
              <a:gd name="connsiteX16" fmla="*/ 228600 w 546100"/>
              <a:gd name="connsiteY16" fmla="*/ 1054100 h 2089150"/>
              <a:gd name="connsiteX17" fmla="*/ 266700 w 546100"/>
              <a:gd name="connsiteY17" fmla="*/ 965200 h 2089150"/>
              <a:gd name="connsiteX18" fmla="*/ 317500 w 546100"/>
              <a:gd name="connsiteY18" fmla="*/ 876300 h 2089150"/>
              <a:gd name="connsiteX19" fmla="*/ 342900 w 546100"/>
              <a:gd name="connsiteY19" fmla="*/ 825500 h 2089150"/>
              <a:gd name="connsiteX20" fmla="*/ 342900 w 546100"/>
              <a:gd name="connsiteY20" fmla="*/ 762000 h 2089150"/>
              <a:gd name="connsiteX21" fmla="*/ 387350 w 546100"/>
              <a:gd name="connsiteY21" fmla="*/ 730250 h 2089150"/>
              <a:gd name="connsiteX22" fmla="*/ 393700 w 546100"/>
              <a:gd name="connsiteY22" fmla="*/ 673100 h 2089150"/>
              <a:gd name="connsiteX23" fmla="*/ 469900 w 546100"/>
              <a:gd name="connsiteY23" fmla="*/ 596900 h 2089150"/>
              <a:gd name="connsiteX24" fmla="*/ 469900 w 546100"/>
              <a:gd name="connsiteY24" fmla="*/ 501650 h 2089150"/>
              <a:gd name="connsiteX25" fmla="*/ 533400 w 546100"/>
              <a:gd name="connsiteY25" fmla="*/ 387350 h 2089150"/>
              <a:gd name="connsiteX26" fmla="*/ 457200 w 546100"/>
              <a:gd name="connsiteY26" fmla="*/ 254000 h 2089150"/>
              <a:gd name="connsiteX27" fmla="*/ 533400 w 546100"/>
              <a:gd name="connsiteY27" fmla="*/ 127000 h 2089150"/>
              <a:gd name="connsiteX28" fmla="*/ 546100 w 546100"/>
              <a:gd name="connsiteY28" fmla="*/ 0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6100" h="2089150">
                <a:moveTo>
                  <a:pt x="0" y="2089150"/>
                </a:moveTo>
                <a:lnTo>
                  <a:pt x="44450" y="2025650"/>
                </a:lnTo>
                <a:lnTo>
                  <a:pt x="50800" y="1981200"/>
                </a:lnTo>
                <a:lnTo>
                  <a:pt x="57150" y="1936750"/>
                </a:lnTo>
                <a:lnTo>
                  <a:pt x="88900" y="1873250"/>
                </a:lnTo>
                <a:lnTo>
                  <a:pt x="76200" y="1797050"/>
                </a:lnTo>
                <a:lnTo>
                  <a:pt x="114300" y="1739900"/>
                </a:lnTo>
                <a:lnTo>
                  <a:pt x="114300" y="1670050"/>
                </a:lnTo>
                <a:lnTo>
                  <a:pt x="133350" y="1625600"/>
                </a:lnTo>
                <a:lnTo>
                  <a:pt x="133350" y="1581150"/>
                </a:lnTo>
                <a:lnTo>
                  <a:pt x="209550" y="1485900"/>
                </a:lnTo>
                <a:lnTo>
                  <a:pt x="190500" y="1371600"/>
                </a:lnTo>
                <a:lnTo>
                  <a:pt x="203200" y="1308100"/>
                </a:lnTo>
                <a:lnTo>
                  <a:pt x="234950" y="1225550"/>
                </a:lnTo>
                <a:lnTo>
                  <a:pt x="190500" y="1162050"/>
                </a:lnTo>
                <a:lnTo>
                  <a:pt x="228600" y="1111250"/>
                </a:lnTo>
                <a:lnTo>
                  <a:pt x="228600" y="1054100"/>
                </a:lnTo>
                <a:lnTo>
                  <a:pt x="266700" y="965200"/>
                </a:lnTo>
                <a:lnTo>
                  <a:pt x="317500" y="876300"/>
                </a:lnTo>
                <a:lnTo>
                  <a:pt x="342900" y="825500"/>
                </a:lnTo>
                <a:lnTo>
                  <a:pt x="342900" y="762000"/>
                </a:lnTo>
                <a:lnTo>
                  <a:pt x="387350" y="730250"/>
                </a:lnTo>
                <a:lnTo>
                  <a:pt x="393700" y="673100"/>
                </a:lnTo>
                <a:lnTo>
                  <a:pt x="469900" y="596900"/>
                </a:lnTo>
                <a:lnTo>
                  <a:pt x="469900" y="501650"/>
                </a:lnTo>
                <a:lnTo>
                  <a:pt x="533400" y="387350"/>
                </a:lnTo>
                <a:lnTo>
                  <a:pt x="457200" y="254000"/>
                </a:lnTo>
                <a:lnTo>
                  <a:pt x="533400" y="127000"/>
                </a:ln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>
            <a:off x="5391150" y="2082800"/>
            <a:ext cx="44450" cy="323850"/>
          </a:xfrm>
          <a:custGeom>
            <a:avLst/>
            <a:gdLst>
              <a:gd name="connsiteX0" fmla="*/ 0 w 44450"/>
              <a:gd name="connsiteY0" fmla="*/ 323850 h 323850"/>
              <a:gd name="connsiteX1" fmla="*/ 19050 w 44450"/>
              <a:gd name="connsiteY1" fmla="*/ 247650 h 323850"/>
              <a:gd name="connsiteX2" fmla="*/ 6350 w 44450"/>
              <a:gd name="connsiteY2" fmla="*/ 177800 h 323850"/>
              <a:gd name="connsiteX3" fmla="*/ 19050 w 44450"/>
              <a:gd name="connsiteY3" fmla="*/ 139700 h 323850"/>
              <a:gd name="connsiteX4" fmla="*/ 12700 w 44450"/>
              <a:gd name="connsiteY4" fmla="*/ 57150 h 323850"/>
              <a:gd name="connsiteX5" fmla="*/ 44450 w 44450"/>
              <a:gd name="connsiteY5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50" h="323850">
                <a:moveTo>
                  <a:pt x="0" y="323850"/>
                </a:moveTo>
                <a:lnTo>
                  <a:pt x="19050" y="247650"/>
                </a:lnTo>
                <a:cubicBezTo>
                  <a:pt x="5935" y="182074"/>
                  <a:pt x="6350" y="205736"/>
                  <a:pt x="6350" y="177800"/>
                </a:cubicBezTo>
                <a:lnTo>
                  <a:pt x="19050" y="139700"/>
                </a:lnTo>
                <a:lnTo>
                  <a:pt x="12700" y="57150"/>
                </a:lnTo>
                <a:lnTo>
                  <a:pt x="4445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>
            <a:off x="4902200" y="1456267"/>
            <a:ext cx="622300" cy="249766"/>
          </a:xfrm>
          <a:custGeom>
            <a:avLst/>
            <a:gdLst>
              <a:gd name="connsiteX0" fmla="*/ 622300 w 622300"/>
              <a:gd name="connsiteY0" fmla="*/ 16933 h 249766"/>
              <a:gd name="connsiteX1" fmla="*/ 579967 w 622300"/>
              <a:gd name="connsiteY1" fmla="*/ 38100 h 249766"/>
              <a:gd name="connsiteX2" fmla="*/ 550333 w 622300"/>
              <a:gd name="connsiteY2" fmla="*/ 38100 h 249766"/>
              <a:gd name="connsiteX3" fmla="*/ 508000 w 622300"/>
              <a:gd name="connsiteY3" fmla="*/ 0 h 249766"/>
              <a:gd name="connsiteX4" fmla="*/ 469900 w 622300"/>
              <a:gd name="connsiteY4" fmla="*/ 55033 h 249766"/>
              <a:gd name="connsiteX5" fmla="*/ 478367 w 622300"/>
              <a:gd name="connsiteY5" fmla="*/ 84666 h 249766"/>
              <a:gd name="connsiteX6" fmla="*/ 452967 w 622300"/>
              <a:gd name="connsiteY6" fmla="*/ 131233 h 249766"/>
              <a:gd name="connsiteX7" fmla="*/ 452967 w 622300"/>
              <a:gd name="connsiteY7" fmla="*/ 173566 h 249766"/>
              <a:gd name="connsiteX8" fmla="*/ 423333 w 622300"/>
              <a:gd name="connsiteY8" fmla="*/ 190500 h 249766"/>
              <a:gd name="connsiteX9" fmla="*/ 423333 w 622300"/>
              <a:gd name="connsiteY9" fmla="*/ 190500 h 249766"/>
              <a:gd name="connsiteX10" fmla="*/ 427567 w 622300"/>
              <a:gd name="connsiteY10" fmla="*/ 215900 h 249766"/>
              <a:gd name="connsiteX11" fmla="*/ 368300 w 622300"/>
              <a:gd name="connsiteY11" fmla="*/ 211666 h 249766"/>
              <a:gd name="connsiteX12" fmla="*/ 283633 w 622300"/>
              <a:gd name="connsiteY12" fmla="*/ 249766 h 249766"/>
              <a:gd name="connsiteX13" fmla="*/ 249767 w 622300"/>
              <a:gd name="connsiteY13" fmla="*/ 241300 h 249766"/>
              <a:gd name="connsiteX14" fmla="*/ 224367 w 622300"/>
              <a:gd name="connsiteY14" fmla="*/ 194733 h 249766"/>
              <a:gd name="connsiteX15" fmla="*/ 156633 w 622300"/>
              <a:gd name="connsiteY15" fmla="*/ 203200 h 249766"/>
              <a:gd name="connsiteX16" fmla="*/ 118533 w 622300"/>
              <a:gd name="connsiteY16" fmla="*/ 203200 h 249766"/>
              <a:gd name="connsiteX17" fmla="*/ 118533 w 622300"/>
              <a:gd name="connsiteY17" fmla="*/ 203200 h 249766"/>
              <a:gd name="connsiteX18" fmla="*/ 63500 w 622300"/>
              <a:gd name="connsiteY18" fmla="*/ 203200 h 249766"/>
              <a:gd name="connsiteX19" fmla="*/ 29633 w 622300"/>
              <a:gd name="connsiteY19" fmla="*/ 215900 h 249766"/>
              <a:gd name="connsiteX20" fmla="*/ 0 w 622300"/>
              <a:gd name="connsiteY20" fmla="*/ 207433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2300" h="249766">
                <a:moveTo>
                  <a:pt x="622300" y="16933"/>
                </a:moveTo>
                <a:lnTo>
                  <a:pt x="579967" y="38100"/>
                </a:lnTo>
                <a:lnTo>
                  <a:pt x="550333" y="38100"/>
                </a:lnTo>
                <a:lnTo>
                  <a:pt x="508000" y="0"/>
                </a:lnTo>
                <a:lnTo>
                  <a:pt x="469900" y="55033"/>
                </a:lnTo>
                <a:lnTo>
                  <a:pt x="478367" y="84666"/>
                </a:lnTo>
                <a:lnTo>
                  <a:pt x="452967" y="131233"/>
                </a:lnTo>
                <a:lnTo>
                  <a:pt x="452967" y="173566"/>
                </a:lnTo>
                <a:lnTo>
                  <a:pt x="423333" y="190500"/>
                </a:lnTo>
                <a:lnTo>
                  <a:pt x="423333" y="190500"/>
                </a:lnTo>
                <a:lnTo>
                  <a:pt x="427567" y="215900"/>
                </a:lnTo>
                <a:lnTo>
                  <a:pt x="368300" y="211666"/>
                </a:lnTo>
                <a:lnTo>
                  <a:pt x="283633" y="249766"/>
                </a:lnTo>
                <a:lnTo>
                  <a:pt x="249767" y="241300"/>
                </a:lnTo>
                <a:lnTo>
                  <a:pt x="224367" y="194733"/>
                </a:lnTo>
                <a:lnTo>
                  <a:pt x="156633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63500" y="203200"/>
                </a:lnTo>
                <a:cubicBezTo>
                  <a:pt x="28371" y="220764"/>
                  <a:pt x="29633" y="232754"/>
                  <a:pt x="29633" y="215900"/>
                </a:cubicBezTo>
                <a:lnTo>
                  <a:pt x="0" y="207433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3983567" y="3272367"/>
            <a:ext cx="309720" cy="414866"/>
          </a:xfrm>
          <a:custGeom>
            <a:avLst/>
            <a:gdLst>
              <a:gd name="connsiteX0" fmla="*/ 237066 w 309720"/>
              <a:gd name="connsiteY0" fmla="*/ 0 h 414866"/>
              <a:gd name="connsiteX1" fmla="*/ 287866 w 309720"/>
              <a:gd name="connsiteY1" fmla="*/ 38100 h 414866"/>
              <a:gd name="connsiteX2" fmla="*/ 309033 w 309720"/>
              <a:gd name="connsiteY2" fmla="*/ 67733 h 414866"/>
              <a:gd name="connsiteX3" fmla="*/ 292100 w 309720"/>
              <a:gd name="connsiteY3" fmla="*/ 105833 h 414866"/>
              <a:gd name="connsiteX4" fmla="*/ 292100 w 309720"/>
              <a:gd name="connsiteY4" fmla="*/ 105833 h 414866"/>
              <a:gd name="connsiteX5" fmla="*/ 232833 w 309720"/>
              <a:gd name="connsiteY5" fmla="*/ 118533 h 414866"/>
              <a:gd name="connsiteX6" fmla="*/ 207433 w 309720"/>
              <a:gd name="connsiteY6" fmla="*/ 169333 h 414866"/>
              <a:gd name="connsiteX7" fmla="*/ 160866 w 309720"/>
              <a:gd name="connsiteY7" fmla="*/ 186266 h 414866"/>
              <a:gd name="connsiteX8" fmla="*/ 131233 w 309720"/>
              <a:gd name="connsiteY8" fmla="*/ 220133 h 414866"/>
              <a:gd name="connsiteX9" fmla="*/ 110066 w 309720"/>
              <a:gd name="connsiteY9" fmla="*/ 258233 h 414866"/>
              <a:gd name="connsiteX10" fmla="*/ 110066 w 309720"/>
              <a:gd name="connsiteY10" fmla="*/ 317500 h 414866"/>
              <a:gd name="connsiteX11" fmla="*/ 97366 w 309720"/>
              <a:gd name="connsiteY11" fmla="*/ 347133 h 414866"/>
              <a:gd name="connsiteX12" fmla="*/ 67733 w 309720"/>
              <a:gd name="connsiteY12" fmla="*/ 368300 h 414866"/>
              <a:gd name="connsiteX13" fmla="*/ 0 w 309720"/>
              <a:gd name="connsiteY13" fmla="*/ 414866 h 4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720" h="414866">
                <a:moveTo>
                  <a:pt x="237066" y="0"/>
                </a:moveTo>
                <a:cubicBezTo>
                  <a:pt x="285247" y="35040"/>
                  <a:pt x="270063" y="20293"/>
                  <a:pt x="287866" y="38100"/>
                </a:cubicBezTo>
                <a:lnTo>
                  <a:pt x="309033" y="67733"/>
                </a:lnTo>
                <a:cubicBezTo>
                  <a:pt x="295887" y="107172"/>
                  <a:pt x="309720" y="105833"/>
                  <a:pt x="292100" y="105833"/>
                </a:cubicBezTo>
                <a:lnTo>
                  <a:pt x="292100" y="105833"/>
                </a:lnTo>
                <a:cubicBezTo>
                  <a:pt x="235691" y="118850"/>
                  <a:pt x="255893" y="118533"/>
                  <a:pt x="232833" y="118533"/>
                </a:cubicBezTo>
                <a:lnTo>
                  <a:pt x="207433" y="169333"/>
                </a:lnTo>
                <a:lnTo>
                  <a:pt x="160866" y="186266"/>
                </a:lnTo>
                <a:cubicBezTo>
                  <a:pt x="134619" y="221262"/>
                  <a:pt x="149577" y="220133"/>
                  <a:pt x="131233" y="220133"/>
                </a:cubicBezTo>
                <a:lnTo>
                  <a:pt x="110066" y="258233"/>
                </a:lnTo>
                <a:lnTo>
                  <a:pt x="110066" y="317500"/>
                </a:lnTo>
                <a:lnTo>
                  <a:pt x="97366" y="347133"/>
                </a:lnTo>
                <a:lnTo>
                  <a:pt x="67733" y="368300"/>
                </a:lnTo>
                <a:lnTo>
                  <a:pt x="0" y="414866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5448300" y="1485900"/>
            <a:ext cx="67733" cy="592667"/>
          </a:xfrm>
          <a:custGeom>
            <a:avLst/>
            <a:gdLst>
              <a:gd name="connsiteX0" fmla="*/ 0 w 67733"/>
              <a:gd name="connsiteY0" fmla="*/ 592667 h 592667"/>
              <a:gd name="connsiteX1" fmla="*/ 25400 w 67733"/>
              <a:gd name="connsiteY1" fmla="*/ 567267 h 592667"/>
              <a:gd name="connsiteX2" fmla="*/ 33867 w 67733"/>
              <a:gd name="connsiteY2" fmla="*/ 529167 h 592667"/>
              <a:gd name="connsiteX3" fmla="*/ 46567 w 67733"/>
              <a:gd name="connsiteY3" fmla="*/ 486833 h 592667"/>
              <a:gd name="connsiteX4" fmla="*/ 46567 w 67733"/>
              <a:gd name="connsiteY4" fmla="*/ 436033 h 592667"/>
              <a:gd name="connsiteX5" fmla="*/ 12700 w 67733"/>
              <a:gd name="connsiteY5" fmla="*/ 381000 h 592667"/>
              <a:gd name="connsiteX6" fmla="*/ 29633 w 67733"/>
              <a:gd name="connsiteY6" fmla="*/ 347133 h 592667"/>
              <a:gd name="connsiteX7" fmla="*/ 25400 w 67733"/>
              <a:gd name="connsiteY7" fmla="*/ 296333 h 592667"/>
              <a:gd name="connsiteX8" fmla="*/ 25400 w 67733"/>
              <a:gd name="connsiteY8" fmla="*/ 249767 h 592667"/>
              <a:gd name="connsiteX9" fmla="*/ 42333 w 67733"/>
              <a:gd name="connsiteY9" fmla="*/ 220133 h 592667"/>
              <a:gd name="connsiteX10" fmla="*/ 42333 w 67733"/>
              <a:gd name="connsiteY10" fmla="*/ 177800 h 592667"/>
              <a:gd name="connsiteX11" fmla="*/ 59267 w 67733"/>
              <a:gd name="connsiteY11" fmla="*/ 139700 h 592667"/>
              <a:gd name="connsiteX12" fmla="*/ 67733 w 67733"/>
              <a:gd name="connsiteY12" fmla="*/ 114300 h 592667"/>
              <a:gd name="connsiteX13" fmla="*/ 67733 w 67733"/>
              <a:gd name="connsiteY13" fmla="*/ 46567 h 592667"/>
              <a:gd name="connsiteX14" fmla="*/ 67733 w 67733"/>
              <a:gd name="connsiteY14" fmla="*/ 21167 h 592667"/>
              <a:gd name="connsiteX15" fmla="*/ 67733 w 67733"/>
              <a:gd name="connsiteY15" fmla="*/ 21167 h 592667"/>
              <a:gd name="connsiteX16" fmla="*/ 46567 w 67733"/>
              <a:gd name="connsiteY16" fmla="*/ 0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733" h="592667">
                <a:moveTo>
                  <a:pt x="0" y="592667"/>
                </a:moveTo>
                <a:lnTo>
                  <a:pt x="25400" y="567267"/>
                </a:lnTo>
                <a:cubicBezTo>
                  <a:pt x="34642" y="534920"/>
                  <a:pt x="33867" y="547906"/>
                  <a:pt x="33867" y="529167"/>
                </a:cubicBezTo>
                <a:cubicBezTo>
                  <a:pt x="47013" y="489728"/>
                  <a:pt x="46567" y="504454"/>
                  <a:pt x="46567" y="486833"/>
                </a:cubicBezTo>
                <a:lnTo>
                  <a:pt x="46567" y="436033"/>
                </a:lnTo>
                <a:lnTo>
                  <a:pt x="12700" y="381000"/>
                </a:lnTo>
                <a:lnTo>
                  <a:pt x="29633" y="347133"/>
                </a:lnTo>
                <a:lnTo>
                  <a:pt x="25400" y="296333"/>
                </a:lnTo>
                <a:lnTo>
                  <a:pt x="25400" y="249767"/>
                </a:lnTo>
                <a:lnTo>
                  <a:pt x="42333" y="220133"/>
                </a:lnTo>
                <a:lnTo>
                  <a:pt x="42333" y="177800"/>
                </a:lnTo>
                <a:lnTo>
                  <a:pt x="59267" y="139700"/>
                </a:lnTo>
                <a:lnTo>
                  <a:pt x="67733" y="114300"/>
                </a:lnTo>
                <a:lnTo>
                  <a:pt x="67733" y="46567"/>
                </a:lnTo>
                <a:lnTo>
                  <a:pt x="67733" y="21167"/>
                </a:lnTo>
                <a:lnTo>
                  <a:pt x="67733" y="21167"/>
                </a:lnTo>
                <a:lnTo>
                  <a:pt x="46567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5644551" y="999067"/>
            <a:ext cx="290582" cy="406400"/>
          </a:xfrm>
          <a:custGeom>
            <a:avLst/>
            <a:gdLst>
              <a:gd name="connsiteX0" fmla="*/ 2716 w 290582"/>
              <a:gd name="connsiteY0" fmla="*/ 406400 h 406400"/>
              <a:gd name="connsiteX1" fmla="*/ 32349 w 290582"/>
              <a:gd name="connsiteY1" fmla="*/ 325966 h 406400"/>
              <a:gd name="connsiteX2" fmla="*/ 125482 w 290582"/>
              <a:gd name="connsiteY2" fmla="*/ 283633 h 406400"/>
              <a:gd name="connsiteX3" fmla="*/ 172049 w 290582"/>
              <a:gd name="connsiteY3" fmla="*/ 258233 h 406400"/>
              <a:gd name="connsiteX4" fmla="*/ 172049 w 290582"/>
              <a:gd name="connsiteY4" fmla="*/ 177800 h 406400"/>
              <a:gd name="connsiteX5" fmla="*/ 222849 w 290582"/>
              <a:gd name="connsiteY5" fmla="*/ 186266 h 406400"/>
              <a:gd name="connsiteX6" fmla="*/ 269416 w 290582"/>
              <a:gd name="connsiteY6" fmla="*/ 173566 h 406400"/>
              <a:gd name="connsiteX7" fmla="*/ 290582 w 290582"/>
              <a:gd name="connsiteY7" fmla="*/ 148166 h 406400"/>
              <a:gd name="connsiteX8" fmla="*/ 265182 w 290582"/>
              <a:gd name="connsiteY8" fmla="*/ 114300 h 406400"/>
              <a:gd name="connsiteX9" fmla="*/ 244016 w 290582"/>
              <a:gd name="connsiteY9" fmla="*/ 97366 h 406400"/>
              <a:gd name="connsiteX10" fmla="*/ 201682 w 290582"/>
              <a:gd name="connsiteY10" fmla="*/ 93133 h 406400"/>
              <a:gd name="connsiteX11" fmla="*/ 176282 w 290582"/>
              <a:gd name="connsiteY11" fmla="*/ 76200 h 406400"/>
              <a:gd name="connsiteX12" fmla="*/ 176282 w 290582"/>
              <a:gd name="connsiteY12" fmla="*/ 76200 h 406400"/>
              <a:gd name="connsiteX13" fmla="*/ 176282 w 290582"/>
              <a:gd name="connsiteY13" fmla="*/ 46566 h 406400"/>
              <a:gd name="connsiteX14" fmla="*/ 201682 w 290582"/>
              <a:gd name="connsiteY14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582" h="406400">
                <a:moveTo>
                  <a:pt x="2716" y="406400"/>
                </a:moveTo>
                <a:cubicBezTo>
                  <a:pt x="28541" y="324620"/>
                  <a:pt x="0" y="325966"/>
                  <a:pt x="32349" y="325966"/>
                </a:cubicBezTo>
                <a:cubicBezTo>
                  <a:pt x="126744" y="278769"/>
                  <a:pt x="125482" y="244691"/>
                  <a:pt x="125482" y="283633"/>
                </a:cubicBezTo>
                <a:lnTo>
                  <a:pt x="172049" y="258233"/>
                </a:lnTo>
                <a:lnTo>
                  <a:pt x="172049" y="177800"/>
                </a:lnTo>
                <a:lnTo>
                  <a:pt x="222849" y="186266"/>
                </a:lnTo>
                <a:lnTo>
                  <a:pt x="269416" y="173566"/>
                </a:lnTo>
                <a:lnTo>
                  <a:pt x="290582" y="148166"/>
                </a:lnTo>
                <a:lnTo>
                  <a:pt x="265182" y="114300"/>
                </a:lnTo>
                <a:lnTo>
                  <a:pt x="244016" y="97366"/>
                </a:lnTo>
                <a:lnTo>
                  <a:pt x="201682" y="93133"/>
                </a:lnTo>
                <a:lnTo>
                  <a:pt x="176282" y="76200"/>
                </a:lnTo>
                <a:lnTo>
                  <a:pt x="176282" y="76200"/>
                </a:lnTo>
                <a:lnTo>
                  <a:pt x="176282" y="46566"/>
                </a:lnTo>
                <a:lnTo>
                  <a:pt x="201682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5643033" y="1761067"/>
            <a:ext cx="2489200" cy="736600"/>
          </a:xfrm>
          <a:custGeom>
            <a:avLst/>
            <a:gdLst>
              <a:gd name="connsiteX0" fmla="*/ 0 w 2489200"/>
              <a:gd name="connsiteY0" fmla="*/ 254000 h 736600"/>
              <a:gd name="connsiteX1" fmla="*/ 12700 w 2489200"/>
              <a:gd name="connsiteY1" fmla="*/ 283633 h 736600"/>
              <a:gd name="connsiteX2" fmla="*/ 38100 w 2489200"/>
              <a:gd name="connsiteY2" fmla="*/ 292100 h 736600"/>
              <a:gd name="connsiteX3" fmla="*/ 84667 w 2489200"/>
              <a:gd name="connsiteY3" fmla="*/ 283633 h 736600"/>
              <a:gd name="connsiteX4" fmla="*/ 118534 w 2489200"/>
              <a:gd name="connsiteY4" fmla="*/ 300566 h 736600"/>
              <a:gd name="connsiteX5" fmla="*/ 143934 w 2489200"/>
              <a:gd name="connsiteY5" fmla="*/ 300566 h 736600"/>
              <a:gd name="connsiteX6" fmla="*/ 177800 w 2489200"/>
              <a:gd name="connsiteY6" fmla="*/ 330200 h 736600"/>
              <a:gd name="connsiteX7" fmla="*/ 177800 w 2489200"/>
              <a:gd name="connsiteY7" fmla="*/ 330200 h 736600"/>
              <a:gd name="connsiteX8" fmla="*/ 198967 w 2489200"/>
              <a:gd name="connsiteY8" fmla="*/ 364066 h 736600"/>
              <a:gd name="connsiteX9" fmla="*/ 198967 w 2489200"/>
              <a:gd name="connsiteY9" fmla="*/ 364066 h 736600"/>
              <a:gd name="connsiteX10" fmla="*/ 241300 w 2489200"/>
              <a:gd name="connsiteY10" fmla="*/ 368300 h 736600"/>
              <a:gd name="connsiteX11" fmla="*/ 258234 w 2489200"/>
              <a:gd name="connsiteY11" fmla="*/ 397933 h 736600"/>
              <a:gd name="connsiteX12" fmla="*/ 258234 w 2489200"/>
              <a:gd name="connsiteY12" fmla="*/ 440266 h 736600"/>
              <a:gd name="connsiteX13" fmla="*/ 296334 w 2489200"/>
              <a:gd name="connsiteY13" fmla="*/ 452966 h 736600"/>
              <a:gd name="connsiteX14" fmla="*/ 309034 w 2489200"/>
              <a:gd name="connsiteY14" fmla="*/ 491066 h 736600"/>
              <a:gd name="connsiteX15" fmla="*/ 309034 w 2489200"/>
              <a:gd name="connsiteY15" fmla="*/ 524933 h 736600"/>
              <a:gd name="connsiteX16" fmla="*/ 423334 w 2489200"/>
              <a:gd name="connsiteY16" fmla="*/ 516466 h 736600"/>
              <a:gd name="connsiteX17" fmla="*/ 448734 w 2489200"/>
              <a:gd name="connsiteY17" fmla="*/ 512233 h 736600"/>
              <a:gd name="connsiteX18" fmla="*/ 482600 w 2489200"/>
              <a:gd name="connsiteY18" fmla="*/ 533400 h 736600"/>
              <a:gd name="connsiteX19" fmla="*/ 546100 w 2489200"/>
              <a:gd name="connsiteY19" fmla="*/ 579966 h 736600"/>
              <a:gd name="connsiteX20" fmla="*/ 592667 w 2489200"/>
              <a:gd name="connsiteY20" fmla="*/ 613833 h 736600"/>
              <a:gd name="connsiteX21" fmla="*/ 592667 w 2489200"/>
              <a:gd name="connsiteY21" fmla="*/ 613833 h 736600"/>
              <a:gd name="connsiteX22" fmla="*/ 626534 w 2489200"/>
              <a:gd name="connsiteY22" fmla="*/ 647700 h 736600"/>
              <a:gd name="connsiteX23" fmla="*/ 647700 w 2489200"/>
              <a:gd name="connsiteY23" fmla="*/ 664633 h 736600"/>
              <a:gd name="connsiteX24" fmla="*/ 745067 w 2489200"/>
              <a:gd name="connsiteY24" fmla="*/ 673100 h 736600"/>
              <a:gd name="connsiteX25" fmla="*/ 766234 w 2489200"/>
              <a:gd name="connsiteY25" fmla="*/ 690033 h 736600"/>
              <a:gd name="connsiteX26" fmla="*/ 821267 w 2489200"/>
              <a:gd name="connsiteY26" fmla="*/ 698500 h 736600"/>
              <a:gd name="connsiteX27" fmla="*/ 880534 w 2489200"/>
              <a:gd name="connsiteY27" fmla="*/ 702733 h 736600"/>
              <a:gd name="connsiteX28" fmla="*/ 905934 w 2489200"/>
              <a:gd name="connsiteY28" fmla="*/ 711200 h 736600"/>
              <a:gd name="connsiteX29" fmla="*/ 960967 w 2489200"/>
              <a:gd name="connsiteY29" fmla="*/ 711200 h 736600"/>
              <a:gd name="connsiteX30" fmla="*/ 999067 w 2489200"/>
              <a:gd name="connsiteY30" fmla="*/ 723900 h 736600"/>
              <a:gd name="connsiteX31" fmla="*/ 1066800 w 2489200"/>
              <a:gd name="connsiteY31" fmla="*/ 736600 h 736600"/>
              <a:gd name="connsiteX32" fmla="*/ 1138767 w 2489200"/>
              <a:gd name="connsiteY32" fmla="*/ 732366 h 736600"/>
              <a:gd name="connsiteX33" fmla="*/ 1189567 w 2489200"/>
              <a:gd name="connsiteY33" fmla="*/ 706966 h 736600"/>
              <a:gd name="connsiteX34" fmla="*/ 1257300 w 2489200"/>
              <a:gd name="connsiteY34" fmla="*/ 656166 h 736600"/>
              <a:gd name="connsiteX35" fmla="*/ 2489200 w 2489200"/>
              <a:gd name="connsiteY35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89200" h="736600">
                <a:moveTo>
                  <a:pt x="0" y="254000"/>
                </a:moveTo>
                <a:lnTo>
                  <a:pt x="12700" y="283633"/>
                </a:lnTo>
                <a:cubicBezTo>
                  <a:pt x="35578" y="297360"/>
                  <a:pt x="28049" y="302151"/>
                  <a:pt x="38100" y="292100"/>
                </a:cubicBezTo>
                <a:cubicBezTo>
                  <a:pt x="81818" y="283356"/>
                  <a:pt x="66043" y="283633"/>
                  <a:pt x="84667" y="283633"/>
                </a:cubicBezTo>
                <a:lnTo>
                  <a:pt x="118534" y="300566"/>
                </a:lnTo>
                <a:lnTo>
                  <a:pt x="143934" y="300566"/>
                </a:lnTo>
                <a:cubicBezTo>
                  <a:pt x="178798" y="335431"/>
                  <a:pt x="177800" y="350398"/>
                  <a:pt x="177800" y="330200"/>
                </a:cubicBezTo>
                <a:lnTo>
                  <a:pt x="177800" y="330200"/>
                </a:lnTo>
                <a:lnTo>
                  <a:pt x="198967" y="364066"/>
                </a:lnTo>
                <a:lnTo>
                  <a:pt x="198967" y="364066"/>
                </a:lnTo>
                <a:lnTo>
                  <a:pt x="241300" y="368300"/>
                </a:lnTo>
                <a:lnTo>
                  <a:pt x="258234" y="397933"/>
                </a:lnTo>
                <a:lnTo>
                  <a:pt x="258234" y="440266"/>
                </a:lnTo>
                <a:lnTo>
                  <a:pt x="296334" y="452966"/>
                </a:lnTo>
                <a:cubicBezTo>
                  <a:pt x="309529" y="488154"/>
                  <a:pt x="309034" y="474776"/>
                  <a:pt x="309034" y="491066"/>
                </a:cubicBezTo>
                <a:lnTo>
                  <a:pt x="309034" y="524933"/>
                </a:lnTo>
                <a:lnTo>
                  <a:pt x="423334" y="516466"/>
                </a:lnTo>
                <a:lnTo>
                  <a:pt x="448734" y="512233"/>
                </a:lnTo>
                <a:cubicBezTo>
                  <a:pt x="483729" y="538480"/>
                  <a:pt x="482600" y="551744"/>
                  <a:pt x="482600" y="533400"/>
                </a:cubicBezTo>
                <a:lnTo>
                  <a:pt x="546100" y="579966"/>
                </a:lnTo>
                <a:lnTo>
                  <a:pt x="592667" y="613833"/>
                </a:lnTo>
                <a:lnTo>
                  <a:pt x="592667" y="613833"/>
                </a:lnTo>
                <a:lnTo>
                  <a:pt x="626534" y="647700"/>
                </a:lnTo>
                <a:lnTo>
                  <a:pt x="647700" y="664633"/>
                </a:lnTo>
                <a:lnTo>
                  <a:pt x="745067" y="673100"/>
                </a:lnTo>
                <a:cubicBezTo>
                  <a:pt x="768041" y="700668"/>
                  <a:pt x="766234" y="709521"/>
                  <a:pt x="766234" y="690033"/>
                </a:cubicBezTo>
                <a:lnTo>
                  <a:pt x="821267" y="698500"/>
                </a:lnTo>
                <a:lnTo>
                  <a:pt x="880534" y="702733"/>
                </a:lnTo>
                <a:lnTo>
                  <a:pt x="905934" y="711200"/>
                </a:lnTo>
                <a:lnTo>
                  <a:pt x="960967" y="711200"/>
                </a:lnTo>
                <a:lnTo>
                  <a:pt x="999067" y="723900"/>
                </a:lnTo>
                <a:lnTo>
                  <a:pt x="1066800" y="736600"/>
                </a:lnTo>
                <a:lnTo>
                  <a:pt x="1138767" y="732366"/>
                </a:lnTo>
                <a:lnTo>
                  <a:pt x="1189567" y="706966"/>
                </a:lnTo>
                <a:lnTo>
                  <a:pt x="1257300" y="656166"/>
                </a:lnTo>
                <a:lnTo>
                  <a:pt x="24892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8136467" y="1464733"/>
            <a:ext cx="546100" cy="287867"/>
          </a:xfrm>
          <a:custGeom>
            <a:avLst/>
            <a:gdLst>
              <a:gd name="connsiteX0" fmla="*/ 0 w 546100"/>
              <a:gd name="connsiteY0" fmla="*/ 287867 h 287867"/>
              <a:gd name="connsiteX1" fmla="*/ 546100 w 546100"/>
              <a:gd name="connsiteY1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100" h="287867">
                <a:moveTo>
                  <a:pt x="0" y="287867"/>
                </a:move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Freihandform 63"/>
          <p:cNvSpPr/>
          <p:nvPr/>
        </p:nvSpPr>
        <p:spPr>
          <a:xfrm>
            <a:off x="6413500" y="2952750"/>
            <a:ext cx="2266950" cy="2578100"/>
          </a:xfrm>
          <a:custGeom>
            <a:avLst/>
            <a:gdLst>
              <a:gd name="connsiteX0" fmla="*/ 2266950 w 2266950"/>
              <a:gd name="connsiteY0" fmla="*/ 0 h 2578100"/>
              <a:gd name="connsiteX1" fmla="*/ 533400 w 2266950"/>
              <a:gd name="connsiteY1" fmla="*/ 444500 h 2578100"/>
              <a:gd name="connsiteX2" fmla="*/ 1600200 w 2266950"/>
              <a:gd name="connsiteY2" fmla="*/ 1504950 h 2578100"/>
              <a:gd name="connsiteX3" fmla="*/ 1257300 w 2266950"/>
              <a:gd name="connsiteY3" fmla="*/ 1695450 h 2578100"/>
              <a:gd name="connsiteX4" fmla="*/ 1073150 w 2266950"/>
              <a:gd name="connsiteY4" fmla="*/ 2057400 h 2578100"/>
              <a:gd name="connsiteX5" fmla="*/ 260350 w 2266950"/>
              <a:gd name="connsiteY5" fmla="*/ 2197100 h 2578100"/>
              <a:gd name="connsiteX6" fmla="*/ 0 w 2266950"/>
              <a:gd name="connsiteY6" fmla="*/ 257810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950" h="2578100">
                <a:moveTo>
                  <a:pt x="2266950" y="0"/>
                </a:moveTo>
                <a:lnTo>
                  <a:pt x="533400" y="444500"/>
                </a:lnTo>
                <a:lnTo>
                  <a:pt x="1600200" y="1504950"/>
                </a:lnTo>
                <a:lnTo>
                  <a:pt x="1257300" y="1695450"/>
                </a:lnTo>
                <a:lnTo>
                  <a:pt x="1073150" y="2057400"/>
                </a:lnTo>
                <a:lnTo>
                  <a:pt x="260350" y="2197100"/>
                </a:lnTo>
                <a:lnTo>
                  <a:pt x="0" y="257810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4787900" y="10882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Libanon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248400" y="1695450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Syrien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702300" y="35487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Jordanien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454900" y="3421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Saudi-Arabien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49300" y="41424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Ägypten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153250" y="116435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216750" y="10628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Damaskus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734100" y="2859868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5797600" y="27583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Amman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5800" y="494260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749300" y="484110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Kairo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7" name="Freihandform 76"/>
          <p:cNvSpPr/>
          <p:nvPr/>
        </p:nvSpPr>
        <p:spPr>
          <a:xfrm>
            <a:off x="3981450" y="3683000"/>
            <a:ext cx="685800" cy="1847850"/>
          </a:xfrm>
          <a:custGeom>
            <a:avLst/>
            <a:gdLst>
              <a:gd name="connsiteX0" fmla="*/ 685800 w 685800"/>
              <a:gd name="connsiteY0" fmla="*/ 1847850 h 1847850"/>
              <a:gd name="connsiteX1" fmla="*/ 641350 w 685800"/>
              <a:gd name="connsiteY1" fmla="*/ 1765300 h 1847850"/>
              <a:gd name="connsiteX2" fmla="*/ 660400 w 685800"/>
              <a:gd name="connsiteY2" fmla="*/ 1701800 h 1847850"/>
              <a:gd name="connsiteX3" fmla="*/ 635000 w 685800"/>
              <a:gd name="connsiteY3" fmla="*/ 1651000 h 1847850"/>
              <a:gd name="connsiteX4" fmla="*/ 647700 w 685800"/>
              <a:gd name="connsiteY4" fmla="*/ 1587500 h 1847850"/>
              <a:gd name="connsiteX5" fmla="*/ 527050 w 685800"/>
              <a:gd name="connsiteY5" fmla="*/ 1333500 h 1847850"/>
              <a:gd name="connsiteX6" fmla="*/ 527050 w 685800"/>
              <a:gd name="connsiteY6" fmla="*/ 1333500 h 1847850"/>
              <a:gd name="connsiteX7" fmla="*/ 482600 w 685800"/>
              <a:gd name="connsiteY7" fmla="*/ 1212850 h 1847850"/>
              <a:gd name="connsiteX8" fmla="*/ 419100 w 685800"/>
              <a:gd name="connsiteY8" fmla="*/ 1047750 h 1847850"/>
              <a:gd name="connsiteX9" fmla="*/ 374650 w 685800"/>
              <a:gd name="connsiteY9" fmla="*/ 927100 h 1847850"/>
              <a:gd name="connsiteX10" fmla="*/ 317500 w 685800"/>
              <a:gd name="connsiteY10" fmla="*/ 901700 h 1847850"/>
              <a:gd name="connsiteX11" fmla="*/ 298450 w 685800"/>
              <a:gd name="connsiteY11" fmla="*/ 857250 h 1847850"/>
              <a:gd name="connsiteX12" fmla="*/ 330200 w 685800"/>
              <a:gd name="connsiteY12" fmla="*/ 800100 h 1847850"/>
              <a:gd name="connsiteX13" fmla="*/ 273050 w 685800"/>
              <a:gd name="connsiteY13" fmla="*/ 749300 h 1847850"/>
              <a:gd name="connsiteX14" fmla="*/ 273050 w 685800"/>
              <a:gd name="connsiteY14" fmla="*/ 679450 h 1847850"/>
              <a:gd name="connsiteX15" fmla="*/ 254000 w 685800"/>
              <a:gd name="connsiteY15" fmla="*/ 603250 h 1847850"/>
              <a:gd name="connsiteX16" fmla="*/ 228600 w 685800"/>
              <a:gd name="connsiteY16" fmla="*/ 539750 h 1847850"/>
              <a:gd name="connsiteX17" fmla="*/ 190500 w 685800"/>
              <a:gd name="connsiteY17" fmla="*/ 482600 h 1847850"/>
              <a:gd name="connsiteX18" fmla="*/ 139700 w 685800"/>
              <a:gd name="connsiteY18" fmla="*/ 368300 h 1847850"/>
              <a:gd name="connsiteX19" fmla="*/ 69850 w 685800"/>
              <a:gd name="connsiteY19" fmla="*/ 184150 h 1847850"/>
              <a:gd name="connsiteX20" fmla="*/ 0 w 685800"/>
              <a:gd name="connsiteY20" fmla="*/ 0 h 184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5800" h="1847850">
                <a:moveTo>
                  <a:pt x="685800" y="1847850"/>
                </a:moveTo>
                <a:cubicBezTo>
                  <a:pt x="633891" y="1763497"/>
                  <a:pt x="602690" y="1765300"/>
                  <a:pt x="641350" y="1765300"/>
                </a:cubicBezTo>
                <a:lnTo>
                  <a:pt x="660400" y="1701800"/>
                </a:lnTo>
                <a:lnTo>
                  <a:pt x="635000" y="1651000"/>
                </a:lnTo>
                <a:lnTo>
                  <a:pt x="647700" y="1587500"/>
                </a:lnTo>
                <a:lnTo>
                  <a:pt x="527050" y="1333500"/>
                </a:lnTo>
                <a:lnTo>
                  <a:pt x="527050" y="1333500"/>
                </a:lnTo>
                <a:lnTo>
                  <a:pt x="482600" y="1212850"/>
                </a:lnTo>
                <a:lnTo>
                  <a:pt x="419100" y="1047750"/>
                </a:lnTo>
                <a:lnTo>
                  <a:pt x="374650" y="927100"/>
                </a:lnTo>
                <a:lnTo>
                  <a:pt x="317500" y="901700"/>
                </a:lnTo>
                <a:lnTo>
                  <a:pt x="298450" y="857250"/>
                </a:lnTo>
                <a:cubicBezTo>
                  <a:pt x="331147" y="791857"/>
                  <a:pt x="330200" y="770085"/>
                  <a:pt x="330200" y="800100"/>
                </a:cubicBezTo>
                <a:lnTo>
                  <a:pt x="273050" y="749300"/>
                </a:lnTo>
                <a:lnTo>
                  <a:pt x="273050" y="679450"/>
                </a:lnTo>
                <a:lnTo>
                  <a:pt x="254000" y="603250"/>
                </a:lnTo>
                <a:lnTo>
                  <a:pt x="228600" y="539750"/>
                </a:lnTo>
                <a:lnTo>
                  <a:pt x="190500" y="482600"/>
                </a:lnTo>
                <a:lnTo>
                  <a:pt x="139700" y="368300"/>
                </a:lnTo>
                <a:lnTo>
                  <a:pt x="69850" y="18415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Freihandform 79"/>
          <p:cNvSpPr/>
          <p:nvPr/>
        </p:nvSpPr>
        <p:spPr>
          <a:xfrm>
            <a:off x="5429250" y="2019300"/>
            <a:ext cx="209550" cy="79193"/>
          </a:xfrm>
          <a:custGeom>
            <a:avLst/>
            <a:gdLst>
              <a:gd name="connsiteX0" fmla="*/ 209550 w 209550"/>
              <a:gd name="connsiteY0" fmla="*/ 0 h 79193"/>
              <a:gd name="connsiteX1" fmla="*/ 152400 w 209550"/>
              <a:gd name="connsiteY1" fmla="*/ 44450 h 79193"/>
              <a:gd name="connsiteX2" fmla="*/ 95250 w 209550"/>
              <a:gd name="connsiteY2" fmla="*/ 50800 h 79193"/>
              <a:gd name="connsiteX3" fmla="*/ 57150 w 209550"/>
              <a:gd name="connsiteY3" fmla="*/ 76200 h 79193"/>
              <a:gd name="connsiteX4" fmla="*/ 0 w 209550"/>
              <a:gd name="connsiteY4" fmla="*/ 69850 h 7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50" h="79193">
                <a:moveTo>
                  <a:pt x="209550" y="0"/>
                </a:moveTo>
                <a:lnTo>
                  <a:pt x="152400" y="44450"/>
                </a:lnTo>
                <a:lnTo>
                  <a:pt x="95250" y="50800"/>
                </a:lnTo>
                <a:cubicBezTo>
                  <a:pt x="66857" y="79193"/>
                  <a:pt x="81824" y="76200"/>
                  <a:pt x="57150" y="76200"/>
                </a:cubicBezTo>
                <a:lnTo>
                  <a:pt x="0" y="6985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5118100" y="1949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Nazareth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82" name="Freihandform 81"/>
          <p:cNvSpPr/>
          <p:nvPr/>
        </p:nvSpPr>
        <p:spPr>
          <a:xfrm>
            <a:off x="5511800" y="1401233"/>
            <a:ext cx="131233" cy="80434"/>
          </a:xfrm>
          <a:custGeom>
            <a:avLst/>
            <a:gdLst>
              <a:gd name="connsiteX0" fmla="*/ 131233 w 131233"/>
              <a:gd name="connsiteY0" fmla="*/ 0 h 80434"/>
              <a:gd name="connsiteX1" fmla="*/ 101600 w 131233"/>
              <a:gd name="connsiteY1" fmla="*/ 4234 h 80434"/>
              <a:gd name="connsiteX2" fmla="*/ 59267 w 131233"/>
              <a:gd name="connsiteY2" fmla="*/ 4234 h 80434"/>
              <a:gd name="connsiteX3" fmla="*/ 42333 w 131233"/>
              <a:gd name="connsiteY3" fmla="*/ 25400 h 80434"/>
              <a:gd name="connsiteX4" fmla="*/ 12700 w 131233"/>
              <a:gd name="connsiteY4" fmla="*/ 46567 h 80434"/>
              <a:gd name="connsiteX5" fmla="*/ 0 w 131233"/>
              <a:gd name="connsiteY5" fmla="*/ 80434 h 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33" h="80434">
                <a:moveTo>
                  <a:pt x="131233" y="0"/>
                </a:moveTo>
                <a:lnTo>
                  <a:pt x="101600" y="4234"/>
                </a:lnTo>
                <a:lnTo>
                  <a:pt x="59267" y="4234"/>
                </a:lnTo>
                <a:lnTo>
                  <a:pt x="42333" y="25400"/>
                </a:lnTo>
                <a:lnTo>
                  <a:pt x="12700" y="46567"/>
                </a:lnTo>
                <a:lnTo>
                  <a:pt x="0" y="80434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5295900" y="2406650"/>
            <a:ext cx="107950" cy="990600"/>
          </a:xfrm>
          <a:custGeom>
            <a:avLst/>
            <a:gdLst>
              <a:gd name="connsiteX0" fmla="*/ 0 w 107950"/>
              <a:gd name="connsiteY0" fmla="*/ 990600 h 990600"/>
              <a:gd name="connsiteX1" fmla="*/ 0 w 107950"/>
              <a:gd name="connsiteY1" fmla="*/ 882650 h 990600"/>
              <a:gd name="connsiteX2" fmla="*/ 19050 w 107950"/>
              <a:gd name="connsiteY2" fmla="*/ 819150 h 990600"/>
              <a:gd name="connsiteX3" fmla="*/ 69850 w 107950"/>
              <a:gd name="connsiteY3" fmla="*/ 698500 h 990600"/>
              <a:gd name="connsiteX4" fmla="*/ 69850 w 107950"/>
              <a:gd name="connsiteY4" fmla="*/ 615950 h 990600"/>
              <a:gd name="connsiteX5" fmla="*/ 50800 w 107950"/>
              <a:gd name="connsiteY5" fmla="*/ 558800 h 990600"/>
              <a:gd name="connsiteX6" fmla="*/ 76200 w 107950"/>
              <a:gd name="connsiteY6" fmla="*/ 508000 h 990600"/>
              <a:gd name="connsiteX7" fmla="*/ 76200 w 107950"/>
              <a:gd name="connsiteY7" fmla="*/ 463550 h 990600"/>
              <a:gd name="connsiteX8" fmla="*/ 76200 w 107950"/>
              <a:gd name="connsiteY8" fmla="*/ 463550 h 990600"/>
              <a:gd name="connsiteX9" fmla="*/ 44450 w 107950"/>
              <a:gd name="connsiteY9" fmla="*/ 374650 h 990600"/>
              <a:gd name="connsiteX10" fmla="*/ 69850 w 107950"/>
              <a:gd name="connsiteY10" fmla="*/ 317500 h 990600"/>
              <a:gd name="connsiteX11" fmla="*/ 101600 w 107950"/>
              <a:gd name="connsiteY11" fmla="*/ 234950 h 990600"/>
              <a:gd name="connsiteX12" fmla="*/ 107950 w 107950"/>
              <a:gd name="connsiteY12" fmla="*/ 196850 h 990600"/>
              <a:gd name="connsiteX13" fmla="*/ 95250 w 107950"/>
              <a:gd name="connsiteY13" fmla="*/ 139700 h 990600"/>
              <a:gd name="connsiteX14" fmla="*/ 88900 w 107950"/>
              <a:gd name="connsiteY14" fmla="*/ 69850 h 990600"/>
              <a:gd name="connsiteX15" fmla="*/ 88900 w 107950"/>
              <a:gd name="connsiteY1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50" h="990600">
                <a:moveTo>
                  <a:pt x="0" y="990600"/>
                </a:moveTo>
                <a:lnTo>
                  <a:pt x="0" y="882650"/>
                </a:lnTo>
                <a:lnTo>
                  <a:pt x="19050" y="819150"/>
                </a:lnTo>
                <a:lnTo>
                  <a:pt x="69850" y="698500"/>
                </a:lnTo>
                <a:lnTo>
                  <a:pt x="69850" y="615950"/>
                </a:lnTo>
                <a:lnTo>
                  <a:pt x="50800" y="558800"/>
                </a:lnTo>
                <a:lnTo>
                  <a:pt x="76200" y="508000"/>
                </a:lnTo>
                <a:lnTo>
                  <a:pt x="76200" y="463550"/>
                </a:lnTo>
                <a:lnTo>
                  <a:pt x="76200" y="463550"/>
                </a:lnTo>
                <a:lnTo>
                  <a:pt x="44450" y="374650"/>
                </a:lnTo>
                <a:lnTo>
                  <a:pt x="69850" y="317500"/>
                </a:lnTo>
                <a:lnTo>
                  <a:pt x="101600" y="234950"/>
                </a:lnTo>
                <a:lnTo>
                  <a:pt x="107950" y="196850"/>
                </a:lnTo>
                <a:lnTo>
                  <a:pt x="95250" y="139700"/>
                </a:lnTo>
                <a:lnTo>
                  <a:pt x="88900" y="69850"/>
                </a:lnTo>
                <a:lnTo>
                  <a:pt x="889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4704366" y="2114550"/>
            <a:ext cx="293134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Bogen 43"/>
          <p:cNvSpPr/>
          <p:nvPr/>
        </p:nvSpPr>
        <p:spPr>
          <a:xfrm>
            <a:off x="4762500" y="2497667"/>
            <a:ext cx="540000" cy="540000"/>
          </a:xfrm>
          <a:prstGeom prst="arc">
            <a:avLst>
              <a:gd name="adj1" fmla="val 5812299"/>
              <a:gd name="adj2" fmla="val 10612906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Bogen 64"/>
          <p:cNvSpPr/>
          <p:nvPr/>
        </p:nvSpPr>
        <p:spPr>
          <a:xfrm>
            <a:off x="4264587" y="3695700"/>
            <a:ext cx="540000" cy="540000"/>
          </a:xfrm>
          <a:prstGeom prst="arc">
            <a:avLst>
              <a:gd name="adj1" fmla="val 5812299"/>
              <a:gd name="adj2" fmla="val 21083177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Bogen 77"/>
          <p:cNvSpPr/>
          <p:nvPr/>
        </p:nvSpPr>
        <p:spPr>
          <a:xfrm>
            <a:off x="4864100" y="1949516"/>
            <a:ext cx="787400" cy="742950"/>
          </a:xfrm>
          <a:prstGeom prst="arc">
            <a:avLst>
              <a:gd name="adj1" fmla="val 7819348"/>
              <a:gd name="adj2" fmla="val 1510139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Bogen 78"/>
          <p:cNvSpPr/>
          <p:nvPr/>
        </p:nvSpPr>
        <p:spPr>
          <a:xfrm>
            <a:off x="4013000" y="3119263"/>
            <a:ext cx="540000" cy="540000"/>
          </a:xfrm>
          <a:prstGeom prst="arc">
            <a:avLst>
              <a:gd name="adj1" fmla="val 15714549"/>
              <a:gd name="adj2" fmla="val 582061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>
            <a:off x="4654500" y="3233563"/>
            <a:ext cx="540000" cy="540000"/>
          </a:xfrm>
          <a:prstGeom prst="arc">
            <a:avLst>
              <a:gd name="adj1" fmla="val 6203445"/>
              <a:gd name="adj2" fmla="val 1970904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Bogen 84"/>
          <p:cNvSpPr/>
          <p:nvPr/>
        </p:nvSpPr>
        <p:spPr>
          <a:xfrm>
            <a:off x="4387600" y="1711316"/>
            <a:ext cx="540000" cy="540000"/>
          </a:xfrm>
          <a:prstGeom prst="arc">
            <a:avLst>
              <a:gd name="adj1" fmla="val 19325907"/>
              <a:gd name="adj2" fmla="val 3919837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Bogen 85"/>
          <p:cNvSpPr/>
          <p:nvPr/>
        </p:nvSpPr>
        <p:spPr>
          <a:xfrm>
            <a:off x="4201087" y="2727266"/>
            <a:ext cx="540000" cy="366597"/>
          </a:xfrm>
          <a:prstGeom prst="arc">
            <a:avLst>
              <a:gd name="adj1" fmla="val 19325907"/>
              <a:gd name="adj2" fmla="val 6926734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Abgerundetes Rechteck 86"/>
          <p:cNvSpPr/>
          <p:nvPr/>
        </p:nvSpPr>
        <p:spPr>
          <a:xfrm>
            <a:off x="793800" y="3795068"/>
            <a:ext cx="2566232" cy="893739"/>
          </a:xfrm>
          <a:prstGeom prst="roundRect">
            <a:avLst/>
          </a:prstGeom>
          <a:solidFill>
            <a:srgbClr val="660032"/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18. Juli – 15. Okt. 1948: Zweite Waffenruhe, in der Kriegsparteinen, insb. Israel, nachrüsten</a:t>
            </a:r>
          </a:p>
        </p:txBody>
      </p:sp>
      <p:cxnSp>
        <p:nvCxnSpPr>
          <p:cNvPr id="88" name="Gerade Verbindung mit Pfeil 87"/>
          <p:cNvCxnSpPr/>
          <p:nvPr/>
        </p:nvCxnSpPr>
        <p:spPr>
          <a:xfrm flipV="1">
            <a:off x="3937000" y="2787766"/>
            <a:ext cx="571500" cy="1409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rot="16200000" flipH="1">
            <a:off x="4308426" y="3046241"/>
            <a:ext cx="285948" cy="12700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 rot="5400000" flipH="1" flipV="1">
            <a:off x="4329329" y="3298293"/>
            <a:ext cx="243845" cy="152699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>
            <a:off x="4590065" y="3004866"/>
            <a:ext cx="286735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mit Pfeil 91"/>
          <p:cNvCxnSpPr/>
          <p:nvPr/>
        </p:nvCxnSpPr>
        <p:spPr>
          <a:xfrm rot="10800000" flipV="1">
            <a:off x="4906486" y="2825865"/>
            <a:ext cx="268814" cy="164985"/>
          </a:xfrm>
          <a:prstGeom prst="straightConnector1">
            <a:avLst/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0" name="Gruppierung 99"/>
          <p:cNvGrpSpPr/>
          <p:nvPr/>
        </p:nvGrpSpPr>
        <p:grpSpPr>
          <a:xfrm>
            <a:off x="3971534" y="3050363"/>
            <a:ext cx="2930966" cy="2220138"/>
            <a:chOff x="3971534" y="3050363"/>
            <a:chExt cx="2930966" cy="2220138"/>
          </a:xfrm>
        </p:grpSpPr>
        <p:sp>
          <p:nvSpPr>
            <p:cNvPr id="41" name="Abgerundetes Rechteck 40"/>
            <p:cNvSpPr/>
            <p:nvPr/>
          </p:nvSpPr>
          <p:spPr>
            <a:xfrm>
              <a:off x="3971534" y="4756133"/>
              <a:ext cx="2930966" cy="51436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08. – 18. Juli 1948: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Abnutzungs-kämpfe</a:t>
              </a:r>
              <a:r>
                <a:rPr lang="de-DE" sz="1400" dirty="0" smtClean="0">
                  <a:solidFill>
                    <a:srgbClr val="660032"/>
                  </a:solidFill>
                </a:rPr>
                <a:t> um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Negba</a:t>
              </a:r>
              <a:r>
                <a:rPr lang="de-DE" sz="1400" dirty="0" smtClean="0">
                  <a:solidFill>
                    <a:srgbClr val="660032"/>
                  </a:solidFill>
                </a:rPr>
                <a:t> &amp;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Latrun</a:t>
              </a:r>
              <a:endParaRPr lang="de-DE" sz="1400" dirty="0" smtClean="0">
                <a:solidFill>
                  <a:srgbClr val="660032"/>
                </a:solidFill>
              </a:endParaRPr>
            </a:p>
          </p:txBody>
        </p:sp>
        <p:cxnSp>
          <p:nvCxnSpPr>
            <p:cNvPr id="43" name="Gerade Verbindung mit Pfeil 42"/>
            <p:cNvCxnSpPr>
              <a:endCxn id="41" idx="0"/>
            </p:cNvCxnSpPr>
            <p:nvPr/>
          </p:nvCxnSpPr>
          <p:spPr>
            <a:xfrm rot="16200000" flipH="1">
              <a:off x="4304049" y="3623164"/>
              <a:ext cx="1705769" cy="560168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mit Pfeil 92"/>
            <p:cNvCxnSpPr>
              <a:endCxn id="41" idx="0"/>
            </p:cNvCxnSpPr>
            <p:nvPr/>
          </p:nvCxnSpPr>
          <p:spPr>
            <a:xfrm rot="16200000" flipH="1">
              <a:off x="4249651" y="3568767"/>
              <a:ext cx="1490714" cy="884018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ung 97"/>
          <p:cNvGrpSpPr/>
          <p:nvPr/>
        </p:nvGrpSpPr>
        <p:grpSpPr>
          <a:xfrm>
            <a:off x="1247334" y="1146166"/>
            <a:ext cx="3444333" cy="894106"/>
            <a:chOff x="1247334" y="1146166"/>
            <a:chExt cx="3444333" cy="894106"/>
          </a:xfrm>
        </p:grpSpPr>
        <p:sp>
          <p:nvSpPr>
            <p:cNvPr id="94" name="Abgerundetes Rechteck 93"/>
            <p:cNvSpPr/>
            <p:nvPr/>
          </p:nvSpPr>
          <p:spPr>
            <a:xfrm>
              <a:off x="1247334" y="1146166"/>
              <a:ext cx="2930966" cy="51436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08. – 18. Juli 1948: Israel. Truppen erobern Nazareth</a:t>
              </a:r>
            </a:p>
          </p:txBody>
        </p:sp>
        <p:cxnSp>
          <p:nvCxnSpPr>
            <p:cNvPr id="96" name="Gerade Verbindung mit Pfeil 95"/>
            <p:cNvCxnSpPr>
              <a:stCxn id="94" idx="3"/>
            </p:cNvCxnSpPr>
            <p:nvPr/>
          </p:nvCxnSpPr>
          <p:spPr>
            <a:xfrm>
              <a:off x="4178300" y="1403350"/>
              <a:ext cx="513367" cy="636922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ung 98"/>
          <p:cNvGrpSpPr/>
          <p:nvPr/>
        </p:nvGrpSpPr>
        <p:grpSpPr>
          <a:xfrm>
            <a:off x="685800" y="1957899"/>
            <a:ext cx="3478817" cy="838089"/>
            <a:chOff x="685800" y="1957899"/>
            <a:chExt cx="3478817" cy="838089"/>
          </a:xfrm>
        </p:grpSpPr>
        <p:sp>
          <p:nvSpPr>
            <p:cNvPr id="95" name="Abgerundetes Rechteck 94"/>
            <p:cNvSpPr/>
            <p:nvPr/>
          </p:nvSpPr>
          <p:spPr>
            <a:xfrm>
              <a:off x="685800" y="1957899"/>
              <a:ext cx="2930966" cy="51436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08. – 18. Juli 1948: Israel. Truppen erobern den Flughafen von Tel Aviv</a:t>
              </a:r>
            </a:p>
          </p:txBody>
        </p:sp>
        <p:cxnSp>
          <p:nvCxnSpPr>
            <p:cNvPr id="97" name="Gerade Verbindung mit Pfeil 96"/>
            <p:cNvCxnSpPr>
              <a:stCxn id="95" idx="3"/>
            </p:cNvCxnSpPr>
            <p:nvPr/>
          </p:nvCxnSpPr>
          <p:spPr>
            <a:xfrm>
              <a:off x="3616766" y="2215083"/>
              <a:ext cx="547851" cy="580905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Verlauf: Israelische Offensiven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199" y="993600"/>
            <a:ext cx="8232644" cy="4543200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45" name="Oval 44"/>
          <p:cNvSpPr/>
          <p:nvPr/>
        </p:nvSpPr>
        <p:spPr>
          <a:xfrm>
            <a:off x="4940300" y="30353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97500" y="292866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Jerusalem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384600" y="25754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Tel Aviv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08500" y="26797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68850" y="191141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651250" y="1804716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Haifa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54600" y="2051066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54500" y="541389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711700" y="5307192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Eilat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121100" y="3313565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009900" y="32068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de-DE" sz="1200" dirty="0" smtClean="0">
                <a:solidFill>
                  <a:srgbClr val="143C78"/>
                </a:solidFill>
              </a:rPr>
              <a:t>Gaza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56" name="Freihandform 55"/>
          <p:cNvSpPr/>
          <p:nvPr/>
        </p:nvSpPr>
        <p:spPr>
          <a:xfrm>
            <a:off x="4749800" y="3390900"/>
            <a:ext cx="546100" cy="2089150"/>
          </a:xfrm>
          <a:custGeom>
            <a:avLst/>
            <a:gdLst>
              <a:gd name="connsiteX0" fmla="*/ 0 w 546100"/>
              <a:gd name="connsiteY0" fmla="*/ 2089150 h 2089150"/>
              <a:gd name="connsiteX1" fmla="*/ 44450 w 546100"/>
              <a:gd name="connsiteY1" fmla="*/ 2025650 h 2089150"/>
              <a:gd name="connsiteX2" fmla="*/ 50800 w 546100"/>
              <a:gd name="connsiteY2" fmla="*/ 1981200 h 2089150"/>
              <a:gd name="connsiteX3" fmla="*/ 57150 w 546100"/>
              <a:gd name="connsiteY3" fmla="*/ 1936750 h 2089150"/>
              <a:gd name="connsiteX4" fmla="*/ 88900 w 546100"/>
              <a:gd name="connsiteY4" fmla="*/ 1873250 h 2089150"/>
              <a:gd name="connsiteX5" fmla="*/ 76200 w 546100"/>
              <a:gd name="connsiteY5" fmla="*/ 1797050 h 2089150"/>
              <a:gd name="connsiteX6" fmla="*/ 114300 w 546100"/>
              <a:gd name="connsiteY6" fmla="*/ 1739900 h 2089150"/>
              <a:gd name="connsiteX7" fmla="*/ 114300 w 546100"/>
              <a:gd name="connsiteY7" fmla="*/ 1670050 h 2089150"/>
              <a:gd name="connsiteX8" fmla="*/ 133350 w 546100"/>
              <a:gd name="connsiteY8" fmla="*/ 1625600 h 2089150"/>
              <a:gd name="connsiteX9" fmla="*/ 133350 w 546100"/>
              <a:gd name="connsiteY9" fmla="*/ 1581150 h 2089150"/>
              <a:gd name="connsiteX10" fmla="*/ 209550 w 546100"/>
              <a:gd name="connsiteY10" fmla="*/ 1485900 h 2089150"/>
              <a:gd name="connsiteX11" fmla="*/ 190500 w 546100"/>
              <a:gd name="connsiteY11" fmla="*/ 1371600 h 2089150"/>
              <a:gd name="connsiteX12" fmla="*/ 203200 w 546100"/>
              <a:gd name="connsiteY12" fmla="*/ 1308100 h 2089150"/>
              <a:gd name="connsiteX13" fmla="*/ 234950 w 546100"/>
              <a:gd name="connsiteY13" fmla="*/ 1225550 h 2089150"/>
              <a:gd name="connsiteX14" fmla="*/ 190500 w 546100"/>
              <a:gd name="connsiteY14" fmla="*/ 1162050 h 2089150"/>
              <a:gd name="connsiteX15" fmla="*/ 228600 w 546100"/>
              <a:gd name="connsiteY15" fmla="*/ 1111250 h 2089150"/>
              <a:gd name="connsiteX16" fmla="*/ 228600 w 546100"/>
              <a:gd name="connsiteY16" fmla="*/ 1054100 h 2089150"/>
              <a:gd name="connsiteX17" fmla="*/ 266700 w 546100"/>
              <a:gd name="connsiteY17" fmla="*/ 965200 h 2089150"/>
              <a:gd name="connsiteX18" fmla="*/ 317500 w 546100"/>
              <a:gd name="connsiteY18" fmla="*/ 876300 h 2089150"/>
              <a:gd name="connsiteX19" fmla="*/ 342900 w 546100"/>
              <a:gd name="connsiteY19" fmla="*/ 825500 h 2089150"/>
              <a:gd name="connsiteX20" fmla="*/ 342900 w 546100"/>
              <a:gd name="connsiteY20" fmla="*/ 762000 h 2089150"/>
              <a:gd name="connsiteX21" fmla="*/ 387350 w 546100"/>
              <a:gd name="connsiteY21" fmla="*/ 730250 h 2089150"/>
              <a:gd name="connsiteX22" fmla="*/ 393700 w 546100"/>
              <a:gd name="connsiteY22" fmla="*/ 673100 h 2089150"/>
              <a:gd name="connsiteX23" fmla="*/ 469900 w 546100"/>
              <a:gd name="connsiteY23" fmla="*/ 596900 h 2089150"/>
              <a:gd name="connsiteX24" fmla="*/ 469900 w 546100"/>
              <a:gd name="connsiteY24" fmla="*/ 501650 h 2089150"/>
              <a:gd name="connsiteX25" fmla="*/ 533400 w 546100"/>
              <a:gd name="connsiteY25" fmla="*/ 387350 h 2089150"/>
              <a:gd name="connsiteX26" fmla="*/ 457200 w 546100"/>
              <a:gd name="connsiteY26" fmla="*/ 254000 h 2089150"/>
              <a:gd name="connsiteX27" fmla="*/ 533400 w 546100"/>
              <a:gd name="connsiteY27" fmla="*/ 127000 h 2089150"/>
              <a:gd name="connsiteX28" fmla="*/ 546100 w 546100"/>
              <a:gd name="connsiteY28" fmla="*/ 0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6100" h="2089150">
                <a:moveTo>
                  <a:pt x="0" y="2089150"/>
                </a:moveTo>
                <a:lnTo>
                  <a:pt x="44450" y="2025650"/>
                </a:lnTo>
                <a:lnTo>
                  <a:pt x="50800" y="1981200"/>
                </a:lnTo>
                <a:lnTo>
                  <a:pt x="57150" y="1936750"/>
                </a:lnTo>
                <a:lnTo>
                  <a:pt x="88900" y="1873250"/>
                </a:lnTo>
                <a:lnTo>
                  <a:pt x="76200" y="1797050"/>
                </a:lnTo>
                <a:lnTo>
                  <a:pt x="114300" y="1739900"/>
                </a:lnTo>
                <a:lnTo>
                  <a:pt x="114300" y="1670050"/>
                </a:lnTo>
                <a:lnTo>
                  <a:pt x="133350" y="1625600"/>
                </a:lnTo>
                <a:lnTo>
                  <a:pt x="133350" y="1581150"/>
                </a:lnTo>
                <a:lnTo>
                  <a:pt x="209550" y="1485900"/>
                </a:lnTo>
                <a:lnTo>
                  <a:pt x="190500" y="1371600"/>
                </a:lnTo>
                <a:lnTo>
                  <a:pt x="203200" y="1308100"/>
                </a:lnTo>
                <a:lnTo>
                  <a:pt x="234950" y="1225550"/>
                </a:lnTo>
                <a:lnTo>
                  <a:pt x="190500" y="1162050"/>
                </a:lnTo>
                <a:lnTo>
                  <a:pt x="228600" y="1111250"/>
                </a:lnTo>
                <a:lnTo>
                  <a:pt x="228600" y="1054100"/>
                </a:lnTo>
                <a:lnTo>
                  <a:pt x="266700" y="965200"/>
                </a:lnTo>
                <a:lnTo>
                  <a:pt x="317500" y="876300"/>
                </a:lnTo>
                <a:lnTo>
                  <a:pt x="342900" y="825500"/>
                </a:lnTo>
                <a:lnTo>
                  <a:pt x="342900" y="762000"/>
                </a:lnTo>
                <a:lnTo>
                  <a:pt x="387350" y="730250"/>
                </a:lnTo>
                <a:lnTo>
                  <a:pt x="393700" y="673100"/>
                </a:lnTo>
                <a:lnTo>
                  <a:pt x="469900" y="596900"/>
                </a:lnTo>
                <a:lnTo>
                  <a:pt x="469900" y="501650"/>
                </a:lnTo>
                <a:lnTo>
                  <a:pt x="533400" y="387350"/>
                </a:lnTo>
                <a:lnTo>
                  <a:pt x="457200" y="254000"/>
                </a:lnTo>
                <a:lnTo>
                  <a:pt x="533400" y="127000"/>
                </a:ln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>
            <a:off x="5391150" y="2082800"/>
            <a:ext cx="44450" cy="323850"/>
          </a:xfrm>
          <a:custGeom>
            <a:avLst/>
            <a:gdLst>
              <a:gd name="connsiteX0" fmla="*/ 0 w 44450"/>
              <a:gd name="connsiteY0" fmla="*/ 323850 h 323850"/>
              <a:gd name="connsiteX1" fmla="*/ 19050 w 44450"/>
              <a:gd name="connsiteY1" fmla="*/ 247650 h 323850"/>
              <a:gd name="connsiteX2" fmla="*/ 6350 w 44450"/>
              <a:gd name="connsiteY2" fmla="*/ 177800 h 323850"/>
              <a:gd name="connsiteX3" fmla="*/ 19050 w 44450"/>
              <a:gd name="connsiteY3" fmla="*/ 139700 h 323850"/>
              <a:gd name="connsiteX4" fmla="*/ 12700 w 44450"/>
              <a:gd name="connsiteY4" fmla="*/ 57150 h 323850"/>
              <a:gd name="connsiteX5" fmla="*/ 44450 w 44450"/>
              <a:gd name="connsiteY5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50" h="323850">
                <a:moveTo>
                  <a:pt x="0" y="323850"/>
                </a:moveTo>
                <a:lnTo>
                  <a:pt x="19050" y="247650"/>
                </a:lnTo>
                <a:cubicBezTo>
                  <a:pt x="5935" y="182074"/>
                  <a:pt x="6350" y="205736"/>
                  <a:pt x="6350" y="177800"/>
                </a:cubicBezTo>
                <a:lnTo>
                  <a:pt x="19050" y="139700"/>
                </a:lnTo>
                <a:lnTo>
                  <a:pt x="12700" y="57150"/>
                </a:lnTo>
                <a:lnTo>
                  <a:pt x="4445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>
            <a:off x="4902200" y="1456267"/>
            <a:ext cx="622300" cy="249766"/>
          </a:xfrm>
          <a:custGeom>
            <a:avLst/>
            <a:gdLst>
              <a:gd name="connsiteX0" fmla="*/ 622300 w 622300"/>
              <a:gd name="connsiteY0" fmla="*/ 16933 h 249766"/>
              <a:gd name="connsiteX1" fmla="*/ 579967 w 622300"/>
              <a:gd name="connsiteY1" fmla="*/ 38100 h 249766"/>
              <a:gd name="connsiteX2" fmla="*/ 550333 w 622300"/>
              <a:gd name="connsiteY2" fmla="*/ 38100 h 249766"/>
              <a:gd name="connsiteX3" fmla="*/ 508000 w 622300"/>
              <a:gd name="connsiteY3" fmla="*/ 0 h 249766"/>
              <a:gd name="connsiteX4" fmla="*/ 469900 w 622300"/>
              <a:gd name="connsiteY4" fmla="*/ 55033 h 249766"/>
              <a:gd name="connsiteX5" fmla="*/ 478367 w 622300"/>
              <a:gd name="connsiteY5" fmla="*/ 84666 h 249766"/>
              <a:gd name="connsiteX6" fmla="*/ 452967 w 622300"/>
              <a:gd name="connsiteY6" fmla="*/ 131233 h 249766"/>
              <a:gd name="connsiteX7" fmla="*/ 452967 w 622300"/>
              <a:gd name="connsiteY7" fmla="*/ 173566 h 249766"/>
              <a:gd name="connsiteX8" fmla="*/ 423333 w 622300"/>
              <a:gd name="connsiteY8" fmla="*/ 190500 h 249766"/>
              <a:gd name="connsiteX9" fmla="*/ 423333 w 622300"/>
              <a:gd name="connsiteY9" fmla="*/ 190500 h 249766"/>
              <a:gd name="connsiteX10" fmla="*/ 427567 w 622300"/>
              <a:gd name="connsiteY10" fmla="*/ 215900 h 249766"/>
              <a:gd name="connsiteX11" fmla="*/ 368300 w 622300"/>
              <a:gd name="connsiteY11" fmla="*/ 211666 h 249766"/>
              <a:gd name="connsiteX12" fmla="*/ 283633 w 622300"/>
              <a:gd name="connsiteY12" fmla="*/ 249766 h 249766"/>
              <a:gd name="connsiteX13" fmla="*/ 249767 w 622300"/>
              <a:gd name="connsiteY13" fmla="*/ 241300 h 249766"/>
              <a:gd name="connsiteX14" fmla="*/ 224367 w 622300"/>
              <a:gd name="connsiteY14" fmla="*/ 194733 h 249766"/>
              <a:gd name="connsiteX15" fmla="*/ 156633 w 622300"/>
              <a:gd name="connsiteY15" fmla="*/ 203200 h 249766"/>
              <a:gd name="connsiteX16" fmla="*/ 118533 w 622300"/>
              <a:gd name="connsiteY16" fmla="*/ 203200 h 249766"/>
              <a:gd name="connsiteX17" fmla="*/ 118533 w 622300"/>
              <a:gd name="connsiteY17" fmla="*/ 203200 h 249766"/>
              <a:gd name="connsiteX18" fmla="*/ 63500 w 622300"/>
              <a:gd name="connsiteY18" fmla="*/ 203200 h 249766"/>
              <a:gd name="connsiteX19" fmla="*/ 29633 w 622300"/>
              <a:gd name="connsiteY19" fmla="*/ 215900 h 249766"/>
              <a:gd name="connsiteX20" fmla="*/ 0 w 622300"/>
              <a:gd name="connsiteY20" fmla="*/ 207433 h 24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2300" h="249766">
                <a:moveTo>
                  <a:pt x="622300" y="16933"/>
                </a:moveTo>
                <a:lnTo>
                  <a:pt x="579967" y="38100"/>
                </a:lnTo>
                <a:lnTo>
                  <a:pt x="550333" y="38100"/>
                </a:lnTo>
                <a:lnTo>
                  <a:pt x="508000" y="0"/>
                </a:lnTo>
                <a:lnTo>
                  <a:pt x="469900" y="55033"/>
                </a:lnTo>
                <a:lnTo>
                  <a:pt x="478367" y="84666"/>
                </a:lnTo>
                <a:lnTo>
                  <a:pt x="452967" y="131233"/>
                </a:lnTo>
                <a:lnTo>
                  <a:pt x="452967" y="173566"/>
                </a:lnTo>
                <a:lnTo>
                  <a:pt x="423333" y="190500"/>
                </a:lnTo>
                <a:lnTo>
                  <a:pt x="423333" y="190500"/>
                </a:lnTo>
                <a:lnTo>
                  <a:pt x="427567" y="215900"/>
                </a:lnTo>
                <a:lnTo>
                  <a:pt x="368300" y="211666"/>
                </a:lnTo>
                <a:lnTo>
                  <a:pt x="283633" y="249766"/>
                </a:lnTo>
                <a:lnTo>
                  <a:pt x="249767" y="241300"/>
                </a:lnTo>
                <a:lnTo>
                  <a:pt x="224367" y="194733"/>
                </a:lnTo>
                <a:lnTo>
                  <a:pt x="156633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63500" y="203200"/>
                </a:lnTo>
                <a:cubicBezTo>
                  <a:pt x="28371" y="220764"/>
                  <a:pt x="29633" y="232754"/>
                  <a:pt x="29633" y="215900"/>
                </a:cubicBezTo>
                <a:lnTo>
                  <a:pt x="0" y="207433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3983567" y="3272367"/>
            <a:ext cx="309720" cy="414866"/>
          </a:xfrm>
          <a:custGeom>
            <a:avLst/>
            <a:gdLst>
              <a:gd name="connsiteX0" fmla="*/ 237066 w 309720"/>
              <a:gd name="connsiteY0" fmla="*/ 0 h 414866"/>
              <a:gd name="connsiteX1" fmla="*/ 287866 w 309720"/>
              <a:gd name="connsiteY1" fmla="*/ 38100 h 414866"/>
              <a:gd name="connsiteX2" fmla="*/ 309033 w 309720"/>
              <a:gd name="connsiteY2" fmla="*/ 67733 h 414866"/>
              <a:gd name="connsiteX3" fmla="*/ 292100 w 309720"/>
              <a:gd name="connsiteY3" fmla="*/ 105833 h 414866"/>
              <a:gd name="connsiteX4" fmla="*/ 292100 w 309720"/>
              <a:gd name="connsiteY4" fmla="*/ 105833 h 414866"/>
              <a:gd name="connsiteX5" fmla="*/ 232833 w 309720"/>
              <a:gd name="connsiteY5" fmla="*/ 118533 h 414866"/>
              <a:gd name="connsiteX6" fmla="*/ 207433 w 309720"/>
              <a:gd name="connsiteY6" fmla="*/ 169333 h 414866"/>
              <a:gd name="connsiteX7" fmla="*/ 160866 w 309720"/>
              <a:gd name="connsiteY7" fmla="*/ 186266 h 414866"/>
              <a:gd name="connsiteX8" fmla="*/ 131233 w 309720"/>
              <a:gd name="connsiteY8" fmla="*/ 220133 h 414866"/>
              <a:gd name="connsiteX9" fmla="*/ 110066 w 309720"/>
              <a:gd name="connsiteY9" fmla="*/ 258233 h 414866"/>
              <a:gd name="connsiteX10" fmla="*/ 110066 w 309720"/>
              <a:gd name="connsiteY10" fmla="*/ 317500 h 414866"/>
              <a:gd name="connsiteX11" fmla="*/ 97366 w 309720"/>
              <a:gd name="connsiteY11" fmla="*/ 347133 h 414866"/>
              <a:gd name="connsiteX12" fmla="*/ 67733 w 309720"/>
              <a:gd name="connsiteY12" fmla="*/ 368300 h 414866"/>
              <a:gd name="connsiteX13" fmla="*/ 0 w 309720"/>
              <a:gd name="connsiteY13" fmla="*/ 414866 h 4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720" h="414866">
                <a:moveTo>
                  <a:pt x="237066" y="0"/>
                </a:moveTo>
                <a:cubicBezTo>
                  <a:pt x="285247" y="35040"/>
                  <a:pt x="270063" y="20293"/>
                  <a:pt x="287866" y="38100"/>
                </a:cubicBezTo>
                <a:lnTo>
                  <a:pt x="309033" y="67733"/>
                </a:lnTo>
                <a:cubicBezTo>
                  <a:pt x="295887" y="107172"/>
                  <a:pt x="309720" y="105833"/>
                  <a:pt x="292100" y="105833"/>
                </a:cubicBezTo>
                <a:lnTo>
                  <a:pt x="292100" y="105833"/>
                </a:lnTo>
                <a:cubicBezTo>
                  <a:pt x="235691" y="118850"/>
                  <a:pt x="255893" y="118533"/>
                  <a:pt x="232833" y="118533"/>
                </a:cubicBezTo>
                <a:lnTo>
                  <a:pt x="207433" y="169333"/>
                </a:lnTo>
                <a:lnTo>
                  <a:pt x="160866" y="186266"/>
                </a:lnTo>
                <a:cubicBezTo>
                  <a:pt x="134619" y="221262"/>
                  <a:pt x="149577" y="220133"/>
                  <a:pt x="131233" y="220133"/>
                </a:cubicBezTo>
                <a:lnTo>
                  <a:pt x="110066" y="258233"/>
                </a:lnTo>
                <a:lnTo>
                  <a:pt x="110066" y="317500"/>
                </a:lnTo>
                <a:lnTo>
                  <a:pt x="97366" y="347133"/>
                </a:lnTo>
                <a:lnTo>
                  <a:pt x="67733" y="368300"/>
                </a:lnTo>
                <a:lnTo>
                  <a:pt x="0" y="414866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5448300" y="1485900"/>
            <a:ext cx="67733" cy="592667"/>
          </a:xfrm>
          <a:custGeom>
            <a:avLst/>
            <a:gdLst>
              <a:gd name="connsiteX0" fmla="*/ 0 w 67733"/>
              <a:gd name="connsiteY0" fmla="*/ 592667 h 592667"/>
              <a:gd name="connsiteX1" fmla="*/ 25400 w 67733"/>
              <a:gd name="connsiteY1" fmla="*/ 567267 h 592667"/>
              <a:gd name="connsiteX2" fmla="*/ 33867 w 67733"/>
              <a:gd name="connsiteY2" fmla="*/ 529167 h 592667"/>
              <a:gd name="connsiteX3" fmla="*/ 46567 w 67733"/>
              <a:gd name="connsiteY3" fmla="*/ 486833 h 592667"/>
              <a:gd name="connsiteX4" fmla="*/ 46567 w 67733"/>
              <a:gd name="connsiteY4" fmla="*/ 436033 h 592667"/>
              <a:gd name="connsiteX5" fmla="*/ 12700 w 67733"/>
              <a:gd name="connsiteY5" fmla="*/ 381000 h 592667"/>
              <a:gd name="connsiteX6" fmla="*/ 29633 w 67733"/>
              <a:gd name="connsiteY6" fmla="*/ 347133 h 592667"/>
              <a:gd name="connsiteX7" fmla="*/ 25400 w 67733"/>
              <a:gd name="connsiteY7" fmla="*/ 296333 h 592667"/>
              <a:gd name="connsiteX8" fmla="*/ 25400 w 67733"/>
              <a:gd name="connsiteY8" fmla="*/ 249767 h 592667"/>
              <a:gd name="connsiteX9" fmla="*/ 42333 w 67733"/>
              <a:gd name="connsiteY9" fmla="*/ 220133 h 592667"/>
              <a:gd name="connsiteX10" fmla="*/ 42333 w 67733"/>
              <a:gd name="connsiteY10" fmla="*/ 177800 h 592667"/>
              <a:gd name="connsiteX11" fmla="*/ 59267 w 67733"/>
              <a:gd name="connsiteY11" fmla="*/ 139700 h 592667"/>
              <a:gd name="connsiteX12" fmla="*/ 67733 w 67733"/>
              <a:gd name="connsiteY12" fmla="*/ 114300 h 592667"/>
              <a:gd name="connsiteX13" fmla="*/ 67733 w 67733"/>
              <a:gd name="connsiteY13" fmla="*/ 46567 h 592667"/>
              <a:gd name="connsiteX14" fmla="*/ 67733 w 67733"/>
              <a:gd name="connsiteY14" fmla="*/ 21167 h 592667"/>
              <a:gd name="connsiteX15" fmla="*/ 67733 w 67733"/>
              <a:gd name="connsiteY15" fmla="*/ 21167 h 592667"/>
              <a:gd name="connsiteX16" fmla="*/ 46567 w 67733"/>
              <a:gd name="connsiteY16" fmla="*/ 0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733" h="592667">
                <a:moveTo>
                  <a:pt x="0" y="592667"/>
                </a:moveTo>
                <a:lnTo>
                  <a:pt x="25400" y="567267"/>
                </a:lnTo>
                <a:cubicBezTo>
                  <a:pt x="34642" y="534920"/>
                  <a:pt x="33867" y="547906"/>
                  <a:pt x="33867" y="529167"/>
                </a:cubicBezTo>
                <a:cubicBezTo>
                  <a:pt x="47013" y="489728"/>
                  <a:pt x="46567" y="504454"/>
                  <a:pt x="46567" y="486833"/>
                </a:cubicBezTo>
                <a:lnTo>
                  <a:pt x="46567" y="436033"/>
                </a:lnTo>
                <a:lnTo>
                  <a:pt x="12700" y="381000"/>
                </a:lnTo>
                <a:lnTo>
                  <a:pt x="29633" y="347133"/>
                </a:lnTo>
                <a:lnTo>
                  <a:pt x="25400" y="296333"/>
                </a:lnTo>
                <a:lnTo>
                  <a:pt x="25400" y="249767"/>
                </a:lnTo>
                <a:lnTo>
                  <a:pt x="42333" y="220133"/>
                </a:lnTo>
                <a:lnTo>
                  <a:pt x="42333" y="177800"/>
                </a:lnTo>
                <a:lnTo>
                  <a:pt x="59267" y="139700"/>
                </a:lnTo>
                <a:lnTo>
                  <a:pt x="67733" y="114300"/>
                </a:lnTo>
                <a:lnTo>
                  <a:pt x="67733" y="46567"/>
                </a:lnTo>
                <a:lnTo>
                  <a:pt x="67733" y="21167"/>
                </a:lnTo>
                <a:lnTo>
                  <a:pt x="67733" y="21167"/>
                </a:lnTo>
                <a:lnTo>
                  <a:pt x="46567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5644551" y="999067"/>
            <a:ext cx="290582" cy="406400"/>
          </a:xfrm>
          <a:custGeom>
            <a:avLst/>
            <a:gdLst>
              <a:gd name="connsiteX0" fmla="*/ 2716 w 290582"/>
              <a:gd name="connsiteY0" fmla="*/ 406400 h 406400"/>
              <a:gd name="connsiteX1" fmla="*/ 32349 w 290582"/>
              <a:gd name="connsiteY1" fmla="*/ 325966 h 406400"/>
              <a:gd name="connsiteX2" fmla="*/ 125482 w 290582"/>
              <a:gd name="connsiteY2" fmla="*/ 283633 h 406400"/>
              <a:gd name="connsiteX3" fmla="*/ 172049 w 290582"/>
              <a:gd name="connsiteY3" fmla="*/ 258233 h 406400"/>
              <a:gd name="connsiteX4" fmla="*/ 172049 w 290582"/>
              <a:gd name="connsiteY4" fmla="*/ 177800 h 406400"/>
              <a:gd name="connsiteX5" fmla="*/ 222849 w 290582"/>
              <a:gd name="connsiteY5" fmla="*/ 186266 h 406400"/>
              <a:gd name="connsiteX6" fmla="*/ 269416 w 290582"/>
              <a:gd name="connsiteY6" fmla="*/ 173566 h 406400"/>
              <a:gd name="connsiteX7" fmla="*/ 290582 w 290582"/>
              <a:gd name="connsiteY7" fmla="*/ 148166 h 406400"/>
              <a:gd name="connsiteX8" fmla="*/ 265182 w 290582"/>
              <a:gd name="connsiteY8" fmla="*/ 114300 h 406400"/>
              <a:gd name="connsiteX9" fmla="*/ 244016 w 290582"/>
              <a:gd name="connsiteY9" fmla="*/ 97366 h 406400"/>
              <a:gd name="connsiteX10" fmla="*/ 201682 w 290582"/>
              <a:gd name="connsiteY10" fmla="*/ 93133 h 406400"/>
              <a:gd name="connsiteX11" fmla="*/ 176282 w 290582"/>
              <a:gd name="connsiteY11" fmla="*/ 76200 h 406400"/>
              <a:gd name="connsiteX12" fmla="*/ 176282 w 290582"/>
              <a:gd name="connsiteY12" fmla="*/ 76200 h 406400"/>
              <a:gd name="connsiteX13" fmla="*/ 176282 w 290582"/>
              <a:gd name="connsiteY13" fmla="*/ 46566 h 406400"/>
              <a:gd name="connsiteX14" fmla="*/ 201682 w 290582"/>
              <a:gd name="connsiteY14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582" h="406400">
                <a:moveTo>
                  <a:pt x="2716" y="406400"/>
                </a:moveTo>
                <a:cubicBezTo>
                  <a:pt x="28541" y="324620"/>
                  <a:pt x="0" y="325966"/>
                  <a:pt x="32349" y="325966"/>
                </a:cubicBezTo>
                <a:cubicBezTo>
                  <a:pt x="126744" y="278769"/>
                  <a:pt x="125482" y="244691"/>
                  <a:pt x="125482" y="283633"/>
                </a:cubicBezTo>
                <a:lnTo>
                  <a:pt x="172049" y="258233"/>
                </a:lnTo>
                <a:lnTo>
                  <a:pt x="172049" y="177800"/>
                </a:lnTo>
                <a:lnTo>
                  <a:pt x="222849" y="186266"/>
                </a:lnTo>
                <a:lnTo>
                  <a:pt x="269416" y="173566"/>
                </a:lnTo>
                <a:lnTo>
                  <a:pt x="290582" y="148166"/>
                </a:lnTo>
                <a:lnTo>
                  <a:pt x="265182" y="114300"/>
                </a:lnTo>
                <a:lnTo>
                  <a:pt x="244016" y="97366"/>
                </a:lnTo>
                <a:lnTo>
                  <a:pt x="201682" y="93133"/>
                </a:lnTo>
                <a:lnTo>
                  <a:pt x="176282" y="76200"/>
                </a:lnTo>
                <a:lnTo>
                  <a:pt x="176282" y="76200"/>
                </a:lnTo>
                <a:lnTo>
                  <a:pt x="176282" y="46566"/>
                </a:lnTo>
                <a:lnTo>
                  <a:pt x="201682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5643033" y="1761067"/>
            <a:ext cx="2489200" cy="736600"/>
          </a:xfrm>
          <a:custGeom>
            <a:avLst/>
            <a:gdLst>
              <a:gd name="connsiteX0" fmla="*/ 0 w 2489200"/>
              <a:gd name="connsiteY0" fmla="*/ 254000 h 736600"/>
              <a:gd name="connsiteX1" fmla="*/ 12700 w 2489200"/>
              <a:gd name="connsiteY1" fmla="*/ 283633 h 736600"/>
              <a:gd name="connsiteX2" fmla="*/ 38100 w 2489200"/>
              <a:gd name="connsiteY2" fmla="*/ 292100 h 736600"/>
              <a:gd name="connsiteX3" fmla="*/ 84667 w 2489200"/>
              <a:gd name="connsiteY3" fmla="*/ 283633 h 736600"/>
              <a:gd name="connsiteX4" fmla="*/ 118534 w 2489200"/>
              <a:gd name="connsiteY4" fmla="*/ 300566 h 736600"/>
              <a:gd name="connsiteX5" fmla="*/ 143934 w 2489200"/>
              <a:gd name="connsiteY5" fmla="*/ 300566 h 736600"/>
              <a:gd name="connsiteX6" fmla="*/ 177800 w 2489200"/>
              <a:gd name="connsiteY6" fmla="*/ 330200 h 736600"/>
              <a:gd name="connsiteX7" fmla="*/ 177800 w 2489200"/>
              <a:gd name="connsiteY7" fmla="*/ 330200 h 736600"/>
              <a:gd name="connsiteX8" fmla="*/ 198967 w 2489200"/>
              <a:gd name="connsiteY8" fmla="*/ 364066 h 736600"/>
              <a:gd name="connsiteX9" fmla="*/ 198967 w 2489200"/>
              <a:gd name="connsiteY9" fmla="*/ 364066 h 736600"/>
              <a:gd name="connsiteX10" fmla="*/ 241300 w 2489200"/>
              <a:gd name="connsiteY10" fmla="*/ 368300 h 736600"/>
              <a:gd name="connsiteX11" fmla="*/ 258234 w 2489200"/>
              <a:gd name="connsiteY11" fmla="*/ 397933 h 736600"/>
              <a:gd name="connsiteX12" fmla="*/ 258234 w 2489200"/>
              <a:gd name="connsiteY12" fmla="*/ 440266 h 736600"/>
              <a:gd name="connsiteX13" fmla="*/ 296334 w 2489200"/>
              <a:gd name="connsiteY13" fmla="*/ 452966 h 736600"/>
              <a:gd name="connsiteX14" fmla="*/ 309034 w 2489200"/>
              <a:gd name="connsiteY14" fmla="*/ 491066 h 736600"/>
              <a:gd name="connsiteX15" fmla="*/ 309034 w 2489200"/>
              <a:gd name="connsiteY15" fmla="*/ 524933 h 736600"/>
              <a:gd name="connsiteX16" fmla="*/ 423334 w 2489200"/>
              <a:gd name="connsiteY16" fmla="*/ 516466 h 736600"/>
              <a:gd name="connsiteX17" fmla="*/ 448734 w 2489200"/>
              <a:gd name="connsiteY17" fmla="*/ 512233 h 736600"/>
              <a:gd name="connsiteX18" fmla="*/ 482600 w 2489200"/>
              <a:gd name="connsiteY18" fmla="*/ 533400 h 736600"/>
              <a:gd name="connsiteX19" fmla="*/ 546100 w 2489200"/>
              <a:gd name="connsiteY19" fmla="*/ 579966 h 736600"/>
              <a:gd name="connsiteX20" fmla="*/ 592667 w 2489200"/>
              <a:gd name="connsiteY20" fmla="*/ 613833 h 736600"/>
              <a:gd name="connsiteX21" fmla="*/ 592667 w 2489200"/>
              <a:gd name="connsiteY21" fmla="*/ 613833 h 736600"/>
              <a:gd name="connsiteX22" fmla="*/ 626534 w 2489200"/>
              <a:gd name="connsiteY22" fmla="*/ 647700 h 736600"/>
              <a:gd name="connsiteX23" fmla="*/ 647700 w 2489200"/>
              <a:gd name="connsiteY23" fmla="*/ 664633 h 736600"/>
              <a:gd name="connsiteX24" fmla="*/ 745067 w 2489200"/>
              <a:gd name="connsiteY24" fmla="*/ 673100 h 736600"/>
              <a:gd name="connsiteX25" fmla="*/ 766234 w 2489200"/>
              <a:gd name="connsiteY25" fmla="*/ 690033 h 736600"/>
              <a:gd name="connsiteX26" fmla="*/ 821267 w 2489200"/>
              <a:gd name="connsiteY26" fmla="*/ 698500 h 736600"/>
              <a:gd name="connsiteX27" fmla="*/ 880534 w 2489200"/>
              <a:gd name="connsiteY27" fmla="*/ 702733 h 736600"/>
              <a:gd name="connsiteX28" fmla="*/ 905934 w 2489200"/>
              <a:gd name="connsiteY28" fmla="*/ 711200 h 736600"/>
              <a:gd name="connsiteX29" fmla="*/ 960967 w 2489200"/>
              <a:gd name="connsiteY29" fmla="*/ 711200 h 736600"/>
              <a:gd name="connsiteX30" fmla="*/ 999067 w 2489200"/>
              <a:gd name="connsiteY30" fmla="*/ 723900 h 736600"/>
              <a:gd name="connsiteX31" fmla="*/ 1066800 w 2489200"/>
              <a:gd name="connsiteY31" fmla="*/ 736600 h 736600"/>
              <a:gd name="connsiteX32" fmla="*/ 1138767 w 2489200"/>
              <a:gd name="connsiteY32" fmla="*/ 732366 h 736600"/>
              <a:gd name="connsiteX33" fmla="*/ 1189567 w 2489200"/>
              <a:gd name="connsiteY33" fmla="*/ 706966 h 736600"/>
              <a:gd name="connsiteX34" fmla="*/ 1257300 w 2489200"/>
              <a:gd name="connsiteY34" fmla="*/ 656166 h 736600"/>
              <a:gd name="connsiteX35" fmla="*/ 2489200 w 2489200"/>
              <a:gd name="connsiteY35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89200" h="736600">
                <a:moveTo>
                  <a:pt x="0" y="254000"/>
                </a:moveTo>
                <a:lnTo>
                  <a:pt x="12700" y="283633"/>
                </a:lnTo>
                <a:cubicBezTo>
                  <a:pt x="35578" y="297360"/>
                  <a:pt x="28049" y="302151"/>
                  <a:pt x="38100" y="292100"/>
                </a:cubicBezTo>
                <a:cubicBezTo>
                  <a:pt x="81818" y="283356"/>
                  <a:pt x="66043" y="283633"/>
                  <a:pt x="84667" y="283633"/>
                </a:cubicBezTo>
                <a:lnTo>
                  <a:pt x="118534" y="300566"/>
                </a:lnTo>
                <a:lnTo>
                  <a:pt x="143934" y="300566"/>
                </a:lnTo>
                <a:cubicBezTo>
                  <a:pt x="178798" y="335431"/>
                  <a:pt x="177800" y="350398"/>
                  <a:pt x="177800" y="330200"/>
                </a:cubicBezTo>
                <a:lnTo>
                  <a:pt x="177800" y="330200"/>
                </a:lnTo>
                <a:lnTo>
                  <a:pt x="198967" y="364066"/>
                </a:lnTo>
                <a:lnTo>
                  <a:pt x="198967" y="364066"/>
                </a:lnTo>
                <a:lnTo>
                  <a:pt x="241300" y="368300"/>
                </a:lnTo>
                <a:lnTo>
                  <a:pt x="258234" y="397933"/>
                </a:lnTo>
                <a:lnTo>
                  <a:pt x="258234" y="440266"/>
                </a:lnTo>
                <a:lnTo>
                  <a:pt x="296334" y="452966"/>
                </a:lnTo>
                <a:cubicBezTo>
                  <a:pt x="309529" y="488154"/>
                  <a:pt x="309034" y="474776"/>
                  <a:pt x="309034" y="491066"/>
                </a:cubicBezTo>
                <a:lnTo>
                  <a:pt x="309034" y="524933"/>
                </a:lnTo>
                <a:lnTo>
                  <a:pt x="423334" y="516466"/>
                </a:lnTo>
                <a:lnTo>
                  <a:pt x="448734" y="512233"/>
                </a:lnTo>
                <a:cubicBezTo>
                  <a:pt x="483729" y="538480"/>
                  <a:pt x="482600" y="551744"/>
                  <a:pt x="482600" y="533400"/>
                </a:cubicBezTo>
                <a:lnTo>
                  <a:pt x="546100" y="579966"/>
                </a:lnTo>
                <a:lnTo>
                  <a:pt x="592667" y="613833"/>
                </a:lnTo>
                <a:lnTo>
                  <a:pt x="592667" y="613833"/>
                </a:lnTo>
                <a:lnTo>
                  <a:pt x="626534" y="647700"/>
                </a:lnTo>
                <a:lnTo>
                  <a:pt x="647700" y="664633"/>
                </a:lnTo>
                <a:lnTo>
                  <a:pt x="745067" y="673100"/>
                </a:lnTo>
                <a:cubicBezTo>
                  <a:pt x="768041" y="700668"/>
                  <a:pt x="766234" y="709521"/>
                  <a:pt x="766234" y="690033"/>
                </a:cubicBezTo>
                <a:lnTo>
                  <a:pt x="821267" y="698500"/>
                </a:lnTo>
                <a:lnTo>
                  <a:pt x="880534" y="702733"/>
                </a:lnTo>
                <a:lnTo>
                  <a:pt x="905934" y="711200"/>
                </a:lnTo>
                <a:lnTo>
                  <a:pt x="960967" y="711200"/>
                </a:lnTo>
                <a:lnTo>
                  <a:pt x="999067" y="723900"/>
                </a:lnTo>
                <a:lnTo>
                  <a:pt x="1066800" y="736600"/>
                </a:lnTo>
                <a:lnTo>
                  <a:pt x="1138767" y="732366"/>
                </a:lnTo>
                <a:lnTo>
                  <a:pt x="1189567" y="706966"/>
                </a:lnTo>
                <a:lnTo>
                  <a:pt x="1257300" y="656166"/>
                </a:lnTo>
                <a:lnTo>
                  <a:pt x="24892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8136467" y="1464733"/>
            <a:ext cx="546100" cy="287867"/>
          </a:xfrm>
          <a:custGeom>
            <a:avLst/>
            <a:gdLst>
              <a:gd name="connsiteX0" fmla="*/ 0 w 546100"/>
              <a:gd name="connsiteY0" fmla="*/ 287867 h 287867"/>
              <a:gd name="connsiteX1" fmla="*/ 546100 w 546100"/>
              <a:gd name="connsiteY1" fmla="*/ 0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100" h="287867">
                <a:moveTo>
                  <a:pt x="0" y="287867"/>
                </a:moveTo>
                <a:lnTo>
                  <a:pt x="5461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Freihandform 63"/>
          <p:cNvSpPr/>
          <p:nvPr/>
        </p:nvSpPr>
        <p:spPr>
          <a:xfrm>
            <a:off x="6413500" y="2952750"/>
            <a:ext cx="2266950" cy="2578100"/>
          </a:xfrm>
          <a:custGeom>
            <a:avLst/>
            <a:gdLst>
              <a:gd name="connsiteX0" fmla="*/ 2266950 w 2266950"/>
              <a:gd name="connsiteY0" fmla="*/ 0 h 2578100"/>
              <a:gd name="connsiteX1" fmla="*/ 533400 w 2266950"/>
              <a:gd name="connsiteY1" fmla="*/ 444500 h 2578100"/>
              <a:gd name="connsiteX2" fmla="*/ 1600200 w 2266950"/>
              <a:gd name="connsiteY2" fmla="*/ 1504950 h 2578100"/>
              <a:gd name="connsiteX3" fmla="*/ 1257300 w 2266950"/>
              <a:gd name="connsiteY3" fmla="*/ 1695450 h 2578100"/>
              <a:gd name="connsiteX4" fmla="*/ 1073150 w 2266950"/>
              <a:gd name="connsiteY4" fmla="*/ 2057400 h 2578100"/>
              <a:gd name="connsiteX5" fmla="*/ 260350 w 2266950"/>
              <a:gd name="connsiteY5" fmla="*/ 2197100 h 2578100"/>
              <a:gd name="connsiteX6" fmla="*/ 0 w 2266950"/>
              <a:gd name="connsiteY6" fmla="*/ 257810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950" h="2578100">
                <a:moveTo>
                  <a:pt x="2266950" y="0"/>
                </a:moveTo>
                <a:lnTo>
                  <a:pt x="533400" y="444500"/>
                </a:lnTo>
                <a:lnTo>
                  <a:pt x="1600200" y="1504950"/>
                </a:lnTo>
                <a:lnTo>
                  <a:pt x="1257300" y="1695450"/>
                </a:lnTo>
                <a:lnTo>
                  <a:pt x="1073150" y="2057400"/>
                </a:lnTo>
                <a:lnTo>
                  <a:pt x="260350" y="2197100"/>
                </a:lnTo>
                <a:lnTo>
                  <a:pt x="0" y="257810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4787900" y="10882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Libanon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248400" y="1695450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Syrien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702300" y="35487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Jordanien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454900" y="3421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Saudi-Arabien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49300" y="4142433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rgbClr val="143C78"/>
                </a:solidFill>
              </a:rPr>
              <a:t>Ägypten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153250" y="116435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216750" y="106285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Damaskus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734100" y="2859868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5797600" y="2758367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Amman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5800" y="4942602"/>
            <a:ext cx="108000" cy="108000"/>
          </a:xfrm>
          <a:prstGeom prst="ellipse">
            <a:avLst/>
          </a:prstGeom>
          <a:solidFill>
            <a:srgbClr val="143C78"/>
          </a:solidFill>
          <a:ln w="3175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749300" y="4841101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Kairo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77" name="Freihandform 76"/>
          <p:cNvSpPr/>
          <p:nvPr/>
        </p:nvSpPr>
        <p:spPr>
          <a:xfrm>
            <a:off x="3981450" y="3683000"/>
            <a:ext cx="685800" cy="1847850"/>
          </a:xfrm>
          <a:custGeom>
            <a:avLst/>
            <a:gdLst>
              <a:gd name="connsiteX0" fmla="*/ 685800 w 685800"/>
              <a:gd name="connsiteY0" fmla="*/ 1847850 h 1847850"/>
              <a:gd name="connsiteX1" fmla="*/ 641350 w 685800"/>
              <a:gd name="connsiteY1" fmla="*/ 1765300 h 1847850"/>
              <a:gd name="connsiteX2" fmla="*/ 660400 w 685800"/>
              <a:gd name="connsiteY2" fmla="*/ 1701800 h 1847850"/>
              <a:gd name="connsiteX3" fmla="*/ 635000 w 685800"/>
              <a:gd name="connsiteY3" fmla="*/ 1651000 h 1847850"/>
              <a:gd name="connsiteX4" fmla="*/ 647700 w 685800"/>
              <a:gd name="connsiteY4" fmla="*/ 1587500 h 1847850"/>
              <a:gd name="connsiteX5" fmla="*/ 527050 w 685800"/>
              <a:gd name="connsiteY5" fmla="*/ 1333500 h 1847850"/>
              <a:gd name="connsiteX6" fmla="*/ 527050 w 685800"/>
              <a:gd name="connsiteY6" fmla="*/ 1333500 h 1847850"/>
              <a:gd name="connsiteX7" fmla="*/ 482600 w 685800"/>
              <a:gd name="connsiteY7" fmla="*/ 1212850 h 1847850"/>
              <a:gd name="connsiteX8" fmla="*/ 419100 w 685800"/>
              <a:gd name="connsiteY8" fmla="*/ 1047750 h 1847850"/>
              <a:gd name="connsiteX9" fmla="*/ 374650 w 685800"/>
              <a:gd name="connsiteY9" fmla="*/ 927100 h 1847850"/>
              <a:gd name="connsiteX10" fmla="*/ 317500 w 685800"/>
              <a:gd name="connsiteY10" fmla="*/ 901700 h 1847850"/>
              <a:gd name="connsiteX11" fmla="*/ 298450 w 685800"/>
              <a:gd name="connsiteY11" fmla="*/ 857250 h 1847850"/>
              <a:gd name="connsiteX12" fmla="*/ 330200 w 685800"/>
              <a:gd name="connsiteY12" fmla="*/ 800100 h 1847850"/>
              <a:gd name="connsiteX13" fmla="*/ 273050 w 685800"/>
              <a:gd name="connsiteY13" fmla="*/ 749300 h 1847850"/>
              <a:gd name="connsiteX14" fmla="*/ 273050 w 685800"/>
              <a:gd name="connsiteY14" fmla="*/ 679450 h 1847850"/>
              <a:gd name="connsiteX15" fmla="*/ 254000 w 685800"/>
              <a:gd name="connsiteY15" fmla="*/ 603250 h 1847850"/>
              <a:gd name="connsiteX16" fmla="*/ 228600 w 685800"/>
              <a:gd name="connsiteY16" fmla="*/ 539750 h 1847850"/>
              <a:gd name="connsiteX17" fmla="*/ 190500 w 685800"/>
              <a:gd name="connsiteY17" fmla="*/ 482600 h 1847850"/>
              <a:gd name="connsiteX18" fmla="*/ 139700 w 685800"/>
              <a:gd name="connsiteY18" fmla="*/ 368300 h 1847850"/>
              <a:gd name="connsiteX19" fmla="*/ 69850 w 685800"/>
              <a:gd name="connsiteY19" fmla="*/ 184150 h 1847850"/>
              <a:gd name="connsiteX20" fmla="*/ 0 w 685800"/>
              <a:gd name="connsiteY20" fmla="*/ 0 h 184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5800" h="1847850">
                <a:moveTo>
                  <a:pt x="685800" y="1847850"/>
                </a:moveTo>
                <a:cubicBezTo>
                  <a:pt x="633891" y="1763497"/>
                  <a:pt x="602690" y="1765300"/>
                  <a:pt x="641350" y="1765300"/>
                </a:cubicBezTo>
                <a:lnTo>
                  <a:pt x="660400" y="1701800"/>
                </a:lnTo>
                <a:lnTo>
                  <a:pt x="635000" y="1651000"/>
                </a:lnTo>
                <a:lnTo>
                  <a:pt x="647700" y="1587500"/>
                </a:lnTo>
                <a:lnTo>
                  <a:pt x="527050" y="1333500"/>
                </a:lnTo>
                <a:lnTo>
                  <a:pt x="527050" y="1333500"/>
                </a:lnTo>
                <a:lnTo>
                  <a:pt x="482600" y="1212850"/>
                </a:lnTo>
                <a:lnTo>
                  <a:pt x="419100" y="1047750"/>
                </a:lnTo>
                <a:lnTo>
                  <a:pt x="374650" y="927100"/>
                </a:lnTo>
                <a:lnTo>
                  <a:pt x="317500" y="901700"/>
                </a:lnTo>
                <a:lnTo>
                  <a:pt x="298450" y="857250"/>
                </a:lnTo>
                <a:cubicBezTo>
                  <a:pt x="331147" y="791857"/>
                  <a:pt x="330200" y="770085"/>
                  <a:pt x="330200" y="800100"/>
                </a:cubicBezTo>
                <a:lnTo>
                  <a:pt x="273050" y="749300"/>
                </a:lnTo>
                <a:lnTo>
                  <a:pt x="273050" y="679450"/>
                </a:lnTo>
                <a:lnTo>
                  <a:pt x="254000" y="603250"/>
                </a:lnTo>
                <a:lnTo>
                  <a:pt x="228600" y="539750"/>
                </a:lnTo>
                <a:lnTo>
                  <a:pt x="190500" y="482600"/>
                </a:lnTo>
                <a:lnTo>
                  <a:pt x="139700" y="368300"/>
                </a:lnTo>
                <a:lnTo>
                  <a:pt x="69850" y="18415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Freihandform 79"/>
          <p:cNvSpPr/>
          <p:nvPr/>
        </p:nvSpPr>
        <p:spPr>
          <a:xfrm>
            <a:off x="5429250" y="2019300"/>
            <a:ext cx="209550" cy="79193"/>
          </a:xfrm>
          <a:custGeom>
            <a:avLst/>
            <a:gdLst>
              <a:gd name="connsiteX0" fmla="*/ 209550 w 209550"/>
              <a:gd name="connsiteY0" fmla="*/ 0 h 79193"/>
              <a:gd name="connsiteX1" fmla="*/ 152400 w 209550"/>
              <a:gd name="connsiteY1" fmla="*/ 44450 h 79193"/>
              <a:gd name="connsiteX2" fmla="*/ 95250 w 209550"/>
              <a:gd name="connsiteY2" fmla="*/ 50800 h 79193"/>
              <a:gd name="connsiteX3" fmla="*/ 57150 w 209550"/>
              <a:gd name="connsiteY3" fmla="*/ 76200 h 79193"/>
              <a:gd name="connsiteX4" fmla="*/ 0 w 209550"/>
              <a:gd name="connsiteY4" fmla="*/ 69850 h 7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50" h="79193">
                <a:moveTo>
                  <a:pt x="209550" y="0"/>
                </a:moveTo>
                <a:lnTo>
                  <a:pt x="152400" y="44450"/>
                </a:lnTo>
                <a:lnTo>
                  <a:pt x="95250" y="50800"/>
                </a:lnTo>
                <a:cubicBezTo>
                  <a:pt x="66857" y="79193"/>
                  <a:pt x="81824" y="76200"/>
                  <a:pt x="57150" y="76200"/>
                </a:cubicBezTo>
                <a:lnTo>
                  <a:pt x="0" y="6985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5118100" y="1949565"/>
            <a:ext cx="116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de-DE" sz="1200" dirty="0" smtClean="0">
                <a:solidFill>
                  <a:srgbClr val="143C78"/>
                </a:solidFill>
              </a:rPr>
              <a:t>Nazareth</a:t>
            </a:r>
            <a:endParaRPr lang="de-DE" sz="1200" dirty="0">
              <a:solidFill>
                <a:srgbClr val="143C78"/>
              </a:solidFill>
            </a:endParaRPr>
          </a:p>
        </p:txBody>
      </p:sp>
      <p:sp>
        <p:nvSpPr>
          <p:cNvPr id="82" name="Freihandform 81"/>
          <p:cNvSpPr/>
          <p:nvPr/>
        </p:nvSpPr>
        <p:spPr>
          <a:xfrm>
            <a:off x="5511800" y="1401233"/>
            <a:ext cx="131233" cy="80434"/>
          </a:xfrm>
          <a:custGeom>
            <a:avLst/>
            <a:gdLst>
              <a:gd name="connsiteX0" fmla="*/ 131233 w 131233"/>
              <a:gd name="connsiteY0" fmla="*/ 0 h 80434"/>
              <a:gd name="connsiteX1" fmla="*/ 101600 w 131233"/>
              <a:gd name="connsiteY1" fmla="*/ 4234 h 80434"/>
              <a:gd name="connsiteX2" fmla="*/ 59267 w 131233"/>
              <a:gd name="connsiteY2" fmla="*/ 4234 h 80434"/>
              <a:gd name="connsiteX3" fmla="*/ 42333 w 131233"/>
              <a:gd name="connsiteY3" fmla="*/ 25400 h 80434"/>
              <a:gd name="connsiteX4" fmla="*/ 12700 w 131233"/>
              <a:gd name="connsiteY4" fmla="*/ 46567 h 80434"/>
              <a:gd name="connsiteX5" fmla="*/ 0 w 131233"/>
              <a:gd name="connsiteY5" fmla="*/ 80434 h 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33" h="80434">
                <a:moveTo>
                  <a:pt x="131233" y="0"/>
                </a:moveTo>
                <a:lnTo>
                  <a:pt x="101600" y="4234"/>
                </a:lnTo>
                <a:lnTo>
                  <a:pt x="59267" y="4234"/>
                </a:lnTo>
                <a:lnTo>
                  <a:pt x="42333" y="25400"/>
                </a:lnTo>
                <a:lnTo>
                  <a:pt x="12700" y="46567"/>
                </a:lnTo>
                <a:lnTo>
                  <a:pt x="0" y="80434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5295900" y="2406650"/>
            <a:ext cx="107950" cy="990600"/>
          </a:xfrm>
          <a:custGeom>
            <a:avLst/>
            <a:gdLst>
              <a:gd name="connsiteX0" fmla="*/ 0 w 107950"/>
              <a:gd name="connsiteY0" fmla="*/ 990600 h 990600"/>
              <a:gd name="connsiteX1" fmla="*/ 0 w 107950"/>
              <a:gd name="connsiteY1" fmla="*/ 882650 h 990600"/>
              <a:gd name="connsiteX2" fmla="*/ 19050 w 107950"/>
              <a:gd name="connsiteY2" fmla="*/ 819150 h 990600"/>
              <a:gd name="connsiteX3" fmla="*/ 69850 w 107950"/>
              <a:gd name="connsiteY3" fmla="*/ 698500 h 990600"/>
              <a:gd name="connsiteX4" fmla="*/ 69850 w 107950"/>
              <a:gd name="connsiteY4" fmla="*/ 615950 h 990600"/>
              <a:gd name="connsiteX5" fmla="*/ 50800 w 107950"/>
              <a:gd name="connsiteY5" fmla="*/ 558800 h 990600"/>
              <a:gd name="connsiteX6" fmla="*/ 76200 w 107950"/>
              <a:gd name="connsiteY6" fmla="*/ 508000 h 990600"/>
              <a:gd name="connsiteX7" fmla="*/ 76200 w 107950"/>
              <a:gd name="connsiteY7" fmla="*/ 463550 h 990600"/>
              <a:gd name="connsiteX8" fmla="*/ 76200 w 107950"/>
              <a:gd name="connsiteY8" fmla="*/ 463550 h 990600"/>
              <a:gd name="connsiteX9" fmla="*/ 44450 w 107950"/>
              <a:gd name="connsiteY9" fmla="*/ 374650 h 990600"/>
              <a:gd name="connsiteX10" fmla="*/ 69850 w 107950"/>
              <a:gd name="connsiteY10" fmla="*/ 317500 h 990600"/>
              <a:gd name="connsiteX11" fmla="*/ 101600 w 107950"/>
              <a:gd name="connsiteY11" fmla="*/ 234950 h 990600"/>
              <a:gd name="connsiteX12" fmla="*/ 107950 w 107950"/>
              <a:gd name="connsiteY12" fmla="*/ 196850 h 990600"/>
              <a:gd name="connsiteX13" fmla="*/ 95250 w 107950"/>
              <a:gd name="connsiteY13" fmla="*/ 139700 h 990600"/>
              <a:gd name="connsiteX14" fmla="*/ 88900 w 107950"/>
              <a:gd name="connsiteY14" fmla="*/ 69850 h 990600"/>
              <a:gd name="connsiteX15" fmla="*/ 88900 w 107950"/>
              <a:gd name="connsiteY1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50" h="990600">
                <a:moveTo>
                  <a:pt x="0" y="990600"/>
                </a:moveTo>
                <a:lnTo>
                  <a:pt x="0" y="882650"/>
                </a:lnTo>
                <a:lnTo>
                  <a:pt x="19050" y="819150"/>
                </a:lnTo>
                <a:lnTo>
                  <a:pt x="69850" y="698500"/>
                </a:lnTo>
                <a:lnTo>
                  <a:pt x="69850" y="615950"/>
                </a:lnTo>
                <a:lnTo>
                  <a:pt x="50800" y="558800"/>
                </a:lnTo>
                <a:lnTo>
                  <a:pt x="76200" y="508000"/>
                </a:lnTo>
                <a:lnTo>
                  <a:pt x="76200" y="463550"/>
                </a:lnTo>
                <a:lnTo>
                  <a:pt x="76200" y="463550"/>
                </a:lnTo>
                <a:lnTo>
                  <a:pt x="44450" y="374650"/>
                </a:lnTo>
                <a:lnTo>
                  <a:pt x="69850" y="317500"/>
                </a:lnTo>
                <a:lnTo>
                  <a:pt x="101600" y="234950"/>
                </a:lnTo>
                <a:lnTo>
                  <a:pt x="107950" y="196850"/>
                </a:lnTo>
                <a:lnTo>
                  <a:pt x="95250" y="139700"/>
                </a:lnTo>
                <a:lnTo>
                  <a:pt x="88900" y="69850"/>
                </a:lnTo>
                <a:lnTo>
                  <a:pt x="88900" y="0"/>
                </a:lnTo>
              </a:path>
            </a:pathLst>
          </a:custGeom>
          <a:ln w="12700" cap="flat" cmpd="sng" algn="ctr">
            <a:solidFill>
              <a:srgbClr val="143C7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4946133" y="1842816"/>
            <a:ext cx="324367" cy="19586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Bogen 42"/>
          <p:cNvSpPr/>
          <p:nvPr/>
        </p:nvSpPr>
        <p:spPr>
          <a:xfrm>
            <a:off x="4762500" y="2497667"/>
            <a:ext cx="540000" cy="540000"/>
          </a:xfrm>
          <a:prstGeom prst="arc">
            <a:avLst>
              <a:gd name="adj1" fmla="val 5812299"/>
              <a:gd name="adj2" fmla="val 10612906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Bogen 43"/>
          <p:cNvSpPr/>
          <p:nvPr/>
        </p:nvSpPr>
        <p:spPr>
          <a:xfrm>
            <a:off x="4264587" y="3695700"/>
            <a:ext cx="540000" cy="540000"/>
          </a:xfrm>
          <a:prstGeom prst="arc">
            <a:avLst>
              <a:gd name="adj1" fmla="val 5812299"/>
              <a:gd name="adj2" fmla="val 21083177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Bogen 64"/>
          <p:cNvSpPr/>
          <p:nvPr/>
        </p:nvSpPr>
        <p:spPr>
          <a:xfrm>
            <a:off x="4013000" y="3119263"/>
            <a:ext cx="540000" cy="540000"/>
          </a:xfrm>
          <a:prstGeom prst="arc">
            <a:avLst>
              <a:gd name="adj1" fmla="val 15714549"/>
              <a:gd name="adj2" fmla="val 582061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Bogen 77"/>
          <p:cNvSpPr/>
          <p:nvPr/>
        </p:nvSpPr>
        <p:spPr>
          <a:xfrm>
            <a:off x="4654500" y="3233563"/>
            <a:ext cx="540000" cy="540000"/>
          </a:xfrm>
          <a:prstGeom prst="arc">
            <a:avLst>
              <a:gd name="adj1" fmla="val 6203445"/>
              <a:gd name="adj2" fmla="val 19709042"/>
            </a:avLst>
          </a:prstGeom>
          <a:ln w="12700" cap="flat" cmpd="sng" algn="ctr">
            <a:solidFill>
              <a:srgbClr val="0066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Bogen 78"/>
          <p:cNvSpPr/>
          <p:nvPr/>
        </p:nvSpPr>
        <p:spPr>
          <a:xfrm>
            <a:off x="4692400" y="1868216"/>
            <a:ext cx="540000" cy="446600"/>
          </a:xfrm>
          <a:prstGeom prst="arc">
            <a:avLst>
              <a:gd name="adj1" fmla="val 15301841"/>
              <a:gd name="adj2" fmla="val 3919837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>
            <a:off x="4201087" y="2727266"/>
            <a:ext cx="540000" cy="366597"/>
          </a:xfrm>
          <a:prstGeom prst="arc">
            <a:avLst>
              <a:gd name="adj1" fmla="val 19325907"/>
              <a:gd name="adj2" fmla="val 6926734"/>
            </a:avLst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Abgerundetes Rechteck 84"/>
          <p:cNvSpPr/>
          <p:nvPr/>
        </p:nvSpPr>
        <p:spPr>
          <a:xfrm>
            <a:off x="5880100" y="3825732"/>
            <a:ext cx="2743200" cy="1588160"/>
          </a:xfrm>
          <a:prstGeom prst="roundRect">
            <a:avLst/>
          </a:prstGeom>
          <a:solidFill>
            <a:srgbClr val="660032"/>
          </a:solidFill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1600" dirty="0" smtClean="0">
                <a:solidFill>
                  <a:schemeClr val="bg1"/>
                </a:solidFill>
              </a:rPr>
              <a:t>Waffenstillstandsabkommen</a:t>
            </a:r>
          </a:p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24. Feb. 1949 – Ägypten</a:t>
            </a:r>
          </a:p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23. März 1949 – Libanon</a:t>
            </a:r>
          </a:p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03. Apr. 1949 – Jordanien</a:t>
            </a:r>
          </a:p>
          <a:p>
            <a:pPr algn="ctr">
              <a:spcAft>
                <a:spcPts val="600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20. Juli 1949 – Syrien</a:t>
            </a:r>
          </a:p>
        </p:txBody>
      </p:sp>
      <p:cxnSp>
        <p:nvCxnSpPr>
          <p:cNvPr id="86" name="Gerade Verbindung mit Pfeil 85"/>
          <p:cNvCxnSpPr/>
          <p:nvPr/>
        </p:nvCxnSpPr>
        <p:spPr>
          <a:xfrm rot="5400000" flipH="1" flipV="1">
            <a:off x="4595484" y="3608766"/>
            <a:ext cx="308432" cy="2156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rot="5400000">
            <a:off x="4147094" y="2996656"/>
            <a:ext cx="392612" cy="3302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uppierung 96"/>
          <p:cNvGrpSpPr/>
          <p:nvPr/>
        </p:nvGrpSpPr>
        <p:grpSpPr>
          <a:xfrm>
            <a:off x="1701800" y="1146166"/>
            <a:ext cx="3295700" cy="765250"/>
            <a:chOff x="1701800" y="1146166"/>
            <a:chExt cx="3295700" cy="765250"/>
          </a:xfrm>
        </p:grpSpPr>
        <p:sp>
          <p:nvSpPr>
            <p:cNvPr id="88" name="Abgerundetes Rechteck 87"/>
            <p:cNvSpPr/>
            <p:nvPr/>
          </p:nvSpPr>
          <p:spPr>
            <a:xfrm>
              <a:off x="1701800" y="1146166"/>
              <a:ext cx="2476500" cy="51436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Okt. 1948: Israel. Truppen besetzen Galiläa</a:t>
              </a:r>
            </a:p>
          </p:txBody>
        </p:sp>
        <p:cxnSp>
          <p:nvCxnSpPr>
            <p:cNvPr id="90" name="Gerade Verbindung mit Pfeil 89"/>
            <p:cNvCxnSpPr>
              <a:stCxn id="88" idx="3"/>
            </p:cNvCxnSpPr>
            <p:nvPr/>
          </p:nvCxnSpPr>
          <p:spPr>
            <a:xfrm>
              <a:off x="4178300" y="1403350"/>
              <a:ext cx="819200" cy="508066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ung 97"/>
          <p:cNvGrpSpPr/>
          <p:nvPr/>
        </p:nvGrpSpPr>
        <p:grpSpPr>
          <a:xfrm>
            <a:off x="4711700" y="2157167"/>
            <a:ext cx="3927317" cy="2262265"/>
            <a:chOff x="4711700" y="2157167"/>
            <a:chExt cx="3927317" cy="2262265"/>
          </a:xfrm>
        </p:grpSpPr>
        <p:sp>
          <p:nvSpPr>
            <p:cNvPr id="89" name="Abgerundetes Rechteck 88"/>
            <p:cNvSpPr/>
            <p:nvPr/>
          </p:nvSpPr>
          <p:spPr>
            <a:xfrm>
              <a:off x="5708051" y="2157167"/>
              <a:ext cx="2930966" cy="70799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10. März 1949: Symbolisches Ende der militärischen Operationen durch Hissen der Tintenflagge in Eilat</a:t>
              </a:r>
            </a:p>
          </p:txBody>
        </p:sp>
        <p:cxnSp>
          <p:nvCxnSpPr>
            <p:cNvPr id="91" name="Gerade Verbindung mit Pfeil 90"/>
            <p:cNvCxnSpPr>
              <a:endCxn id="89" idx="2"/>
            </p:cNvCxnSpPr>
            <p:nvPr/>
          </p:nvCxnSpPr>
          <p:spPr>
            <a:xfrm flipV="1">
              <a:off x="4711700" y="2865166"/>
              <a:ext cx="2461834" cy="1554266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Gerade Verbindung mit Pfeil 91"/>
          <p:cNvCxnSpPr/>
          <p:nvPr/>
        </p:nvCxnSpPr>
        <p:spPr>
          <a:xfrm rot="10800000" flipV="1">
            <a:off x="3819134" y="3408865"/>
            <a:ext cx="330200" cy="309999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/>
          <p:nvPr/>
        </p:nvCxnSpPr>
        <p:spPr>
          <a:xfrm rot="16200000" flipH="1">
            <a:off x="4523570" y="3109883"/>
            <a:ext cx="355534" cy="2065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 rot="16200000" flipH="1">
            <a:off x="4041647" y="4637139"/>
            <a:ext cx="1226492" cy="113613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uppierung 98"/>
          <p:cNvGrpSpPr/>
          <p:nvPr/>
        </p:nvGrpSpPr>
        <p:grpSpPr>
          <a:xfrm>
            <a:off x="495100" y="3483865"/>
            <a:ext cx="4273750" cy="1357236"/>
            <a:chOff x="495100" y="3483865"/>
            <a:chExt cx="4273750" cy="1357236"/>
          </a:xfrm>
        </p:grpSpPr>
        <p:sp>
          <p:nvSpPr>
            <p:cNvPr id="41" name="Abgerundetes Rechteck 40"/>
            <p:cNvSpPr/>
            <p:nvPr/>
          </p:nvSpPr>
          <p:spPr>
            <a:xfrm>
              <a:off x="495100" y="3990032"/>
              <a:ext cx="3517900" cy="851069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Okt. 1948 – Jan. 1949: Israelische Truppen rücken über Gaza bis auf den Sinai vor &amp; schließen ägyptische Brigade im Osten ein</a:t>
              </a:r>
            </a:p>
          </p:txBody>
        </p:sp>
        <p:cxnSp>
          <p:nvCxnSpPr>
            <p:cNvPr id="95" name="Gerade Verbindung mit Pfeil 94"/>
            <p:cNvCxnSpPr>
              <a:stCxn id="41" idx="3"/>
            </p:cNvCxnSpPr>
            <p:nvPr/>
          </p:nvCxnSpPr>
          <p:spPr>
            <a:xfrm flipV="1">
              <a:off x="4013000" y="3496564"/>
              <a:ext cx="755850" cy="919003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mit Pfeil 95"/>
            <p:cNvCxnSpPr>
              <a:stCxn id="41" idx="3"/>
            </p:cNvCxnSpPr>
            <p:nvPr/>
          </p:nvCxnSpPr>
          <p:spPr>
            <a:xfrm flipV="1">
              <a:off x="4013000" y="3483865"/>
              <a:ext cx="216100" cy="931702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8</a:t>
            </a:fld>
            <a:endParaRPr lang="de-DE" dirty="0"/>
          </a:p>
        </p:txBody>
      </p:sp>
      <p:grpSp>
        <p:nvGrpSpPr>
          <p:cNvPr id="45" name="Gruppierung 44"/>
          <p:cNvGrpSpPr/>
          <p:nvPr/>
        </p:nvGrpSpPr>
        <p:grpSpPr>
          <a:xfrm>
            <a:off x="457199" y="993600"/>
            <a:ext cx="8232644" cy="4590591"/>
            <a:chOff x="457199" y="993600"/>
            <a:chExt cx="8232644" cy="4590591"/>
          </a:xfrm>
        </p:grpSpPr>
        <p:pic>
          <p:nvPicPr>
            <p:cNvPr id="5" name="Bild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7199" y="993600"/>
              <a:ext cx="8232644" cy="4543200"/>
            </a:xfrm>
            <a:prstGeom prst="rect">
              <a:avLst/>
            </a:prstGeom>
            <a:ln>
              <a:solidFill>
                <a:srgbClr val="143C78"/>
              </a:solidFill>
            </a:ln>
          </p:spPr>
        </p:pic>
        <p:sp>
          <p:nvSpPr>
            <p:cNvPr id="6" name="Oval 5"/>
            <p:cNvSpPr/>
            <p:nvPr/>
          </p:nvSpPr>
          <p:spPr>
            <a:xfrm>
              <a:off x="4940300" y="30353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97500" y="292866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Jerusalem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384600" y="25754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Tel Aviv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08500" y="26797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68850" y="191141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651250" y="180471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Haifa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54600" y="20510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54500" y="541389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711700" y="5307192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Eilat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121100" y="3313565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009900" y="32068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Gaza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4749800" y="3390900"/>
              <a:ext cx="546100" cy="2089150"/>
            </a:xfrm>
            <a:custGeom>
              <a:avLst/>
              <a:gdLst>
                <a:gd name="connsiteX0" fmla="*/ 0 w 546100"/>
                <a:gd name="connsiteY0" fmla="*/ 2089150 h 2089150"/>
                <a:gd name="connsiteX1" fmla="*/ 44450 w 546100"/>
                <a:gd name="connsiteY1" fmla="*/ 2025650 h 2089150"/>
                <a:gd name="connsiteX2" fmla="*/ 50800 w 546100"/>
                <a:gd name="connsiteY2" fmla="*/ 1981200 h 2089150"/>
                <a:gd name="connsiteX3" fmla="*/ 57150 w 546100"/>
                <a:gd name="connsiteY3" fmla="*/ 1936750 h 2089150"/>
                <a:gd name="connsiteX4" fmla="*/ 88900 w 546100"/>
                <a:gd name="connsiteY4" fmla="*/ 1873250 h 2089150"/>
                <a:gd name="connsiteX5" fmla="*/ 76200 w 546100"/>
                <a:gd name="connsiteY5" fmla="*/ 1797050 h 2089150"/>
                <a:gd name="connsiteX6" fmla="*/ 114300 w 546100"/>
                <a:gd name="connsiteY6" fmla="*/ 1739900 h 2089150"/>
                <a:gd name="connsiteX7" fmla="*/ 114300 w 546100"/>
                <a:gd name="connsiteY7" fmla="*/ 1670050 h 2089150"/>
                <a:gd name="connsiteX8" fmla="*/ 133350 w 546100"/>
                <a:gd name="connsiteY8" fmla="*/ 1625600 h 2089150"/>
                <a:gd name="connsiteX9" fmla="*/ 133350 w 546100"/>
                <a:gd name="connsiteY9" fmla="*/ 1581150 h 2089150"/>
                <a:gd name="connsiteX10" fmla="*/ 209550 w 546100"/>
                <a:gd name="connsiteY10" fmla="*/ 1485900 h 2089150"/>
                <a:gd name="connsiteX11" fmla="*/ 190500 w 546100"/>
                <a:gd name="connsiteY11" fmla="*/ 1371600 h 2089150"/>
                <a:gd name="connsiteX12" fmla="*/ 203200 w 546100"/>
                <a:gd name="connsiteY12" fmla="*/ 1308100 h 2089150"/>
                <a:gd name="connsiteX13" fmla="*/ 234950 w 546100"/>
                <a:gd name="connsiteY13" fmla="*/ 1225550 h 2089150"/>
                <a:gd name="connsiteX14" fmla="*/ 190500 w 546100"/>
                <a:gd name="connsiteY14" fmla="*/ 1162050 h 2089150"/>
                <a:gd name="connsiteX15" fmla="*/ 228600 w 546100"/>
                <a:gd name="connsiteY15" fmla="*/ 1111250 h 2089150"/>
                <a:gd name="connsiteX16" fmla="*/ 228600 w 546100"/>
                <a:gd name="connsiteY16" fmla="*/ 1054100 h 2089150"/>
                <a:gd name="connsiteX17" fmla="*/ 266700 w 546100"/>
                <a:gd name="connsiteY17" fmla="*/ 965200 h 2089150"/>
                <a:gd name="connsiteX18" fmla="*/ 317500 w 546100"/>
                <a:gd name="connsiteY18" fmla="*/ 876300 h 2089150"/>
                <a:gd name="connsiteX19" fmla="*/ 342900 w 546100"/>
                <a:gd name="connsiteY19" fmla="*/ 825500 h 2089150"/>
                <a:gd name="connsiteX20" fmla="*/ 342900 w 546100"/>
                <a:gd name="connsiteY20" fmla="*/ 762000 h 2089150"/>
                <a:gd name="connsiteX21" fmla="*/ 387350 w 546100"/>
                <a:gd name="connsiteY21" fmla="*/ 730250 h 2089150"/>
                <a:gd name="connsiteX22" fmla="*/ 393700 w 546100"/>
                <a:gd name="connsiteY22" fmla="*/ 673100 h 2089150"/>
                <a:gd name="connsiteX23" fmla="*/ 469900 w 546100"/>
                <a:gd name="connsiteY23" fmla="*/ 596900 h 2089150"/>
                <a:gd name="connsiteX24" fmla="*/ 469900 w 546100"/>
                <a:gd name="connsiteY24" fmla="*/ 501650 h 2089150"/>
                <a:gd name="connsiteX25" fmla="*/ 533400 w 546100"/>
                <a:gd name="connsiteY25" fmla="*/ 387350 h 2089150"/>
                <a:gd name="connsiteX26" fmla="*/ 457200 w 546100"/>
                <a:gd name="connsiteY26" fmla="*/ 254000 h 2089150"/>
                <a:gd name="connsiteX27" fmla="*/ 533400 w 546100"/>
                <a:gd name="connsiteY27" fmla="*/ 127000 h 2089150"/>
                <a:gd name="connsiteX28" fmla="*/ 546100 w 546100"/>
                <a:gd name="connsiteY28" fmla="*/ 0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46100" h="2089150">
                  <a:moveTo>
                    <a:pt x="0" y="2089150"/>
                  </a:moveTo>
                  <a:lnTo>
                    <a:pt x="44450" y="2025650"/>
                  </a:lnTo>
                  <a:lnTo>
                    <a:pt x="50800" y="1981200"/>
                  </a:lnTo>
                  <a:lnTo>
                    <a:pt x="57150" y="1936750"/>
                  </a:lnTo>
                  <a:lnTo>
                    <a:pt x="88900" y="1873250"/>
                  </a:lnTo>
                  <a:lnTo>
                    <a:pt x="76200" y="1797050"/>
                  </a:lnTo>
                  <a:lnTo>
                    <a:pt x="114300" y="1739900"/>
                  </a:lnTo>
                  <a:lnTo>
                    <a:pt x="114300" y="1670050"/>
                  </a:lnTo>
                  <a:lnTo>
                    <a:pt x="133350" y="1625600"/>
                  </a:lnTo>
                  <a:lnTo>
                    <a:pt x="133350" y="1581150"/>
                  </a:lnTo>
                  <a:lnTo>
                    <a:pt x="209550" y="1485900"/>
                  </a:lnTo>
                  <a:lnTo>
                    <a:pt x="190500" y="1371600"/>
                  </a:lnTo>
                  <a:lnTo>
                    <a:pt x="203200" y="1308100"/>
                  </a:lnTo>
                  <a:lnTo>
                    <a:pt x="234950" y="1225550"/>
                  </a:lnTo>
                  <a:lnTo>
                    <a:pt x="190500" y="1162050"/>
                  </a:lnTo>
                  <a:lnTo>
                    <a:pt x="228600" y="1111250"/>
                  </a:lnTo>
                  <a:lnTo>
                    <a:pt x="228600" y="1054100"/>
                  </a:lnTo>
                  <a:lnTo>
                    <a:pt x="266700" y="965200"/>
                  </a:lnTo>
                  <a:lnTo>
                    <a:pt x="317500" y="876300"/>
                  </a:lnTo>
                  <a:lnTo>
                    <a:pt x="342900" y="825500"/>
                  </a:lnTo>
                  <a:lnTo>
                    <a:pt x="342900" y="762000"/>
                  </a:lnTo>
                  <a:lnTo>
                    <a:pt x="387350" y="730250"/>
                  </a:lnTo>
                  <a:lnTo>
                    <a:pt x="393700" y="673100"/>
                  </a:lnTo>
                  <a:lnTo>
                    <a:pt x="469900" y="596900"/>
                  </a:lnTo>
                  <a:lnTo>
                    <a:pt x="469900" y="501650"/>
                  </a:lnTo>
                  <a:lnTo>
                    <a:pt x="533400" y="387350"/>
                  </a:lnTo>
                  <a:lnTo>
                    <a:pt x="457200" y="254000"/>
                  </a:lnTo>
                  <a:lnTo>
                    <a:pt x="533400" y="127000"/>
                  </a:ln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5391150" y="2082800"/>
              <a:ext cx="44450" cy="323850"/>
            </a:xfrm>
            <a:custGeom>
              <a:avLst/>
              <a:gdLst>
                <a:gd name="connsiteX0" fmla="*/ 0 w 44450"/>
                <a:gd name="connsiteY0" fmla="*/ 323850 h 323850"/>
                <a:gd name="connsiteX1" fmla="*/ 19050 w 44450"/>
                <a:gd name="connsiteY1" fmla="*/ 247650 h 323850"/>
                <a:gd name="connsiteX2" fmla="*/ 6350 w 44450"/>
                <a:gd name="connsiteY2" fmla="*/ 177800 h 323850"/>
                <a:gd name="connsiteX3" fmla="*/ 19050 w 44450"/>
                <a:gd name="connsiteY3" fmla="*/ 139700 h 323850"/>
                <a:gd name="connsiteX4" fmla="*/ 12700 w 44450"/>
                <a:gd name="connsiteY4" fmla="*/ 57150 h 323850"/>
                <a:gd name="connsiteX5" fmla="*/ 44450 w 44450"/>
                <a:gd name="connsiteY5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50" h="323850">
                  <a:moveTo>
                    <a:pt x="0" y="323850"/>
                  </a:moveTo>
                  <a:lnTo>
                    <a:pt x="19050" y="247650"/>
                  </a:lnTo>
                  <a:cubicBezTo>
                    <a:pt x="5935" y="182074"/>
                    <a:pt x="6350" y="205736"/>
                    <a:pt x="6350" y="177800"/>
                  </a:cubicBezTo>
                  <a:lnTo>
                    <a:pt x="19050" y="139700"/>
                  </a:lnTo>
                  <a:lnTo>
                    <a:pt x="12700" y="57150"/>
                  </a:lnTo>
                  <a:lnTo>
                    <a:pt x="4445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4902200" y="1456267"/>
              <a:ext cx="622300" cy="249766"/>
            </a:xfrm>
            <a:custGeom>
              <a:avLst/>
              <a:gdLst>
                <a:gd name="connsiteX0" fmla="*/ 622300 w 622300"/>
                <a:gd name="connsiteY0" fmla="*/ 16933 h 249766"/>
                <a:gd name="connsiteX1" fmla="*/ 579967 w 622300"/>
                <a:gd name="connsiteY1" fmla="*/ 38100 h 249766"/>
                <a:gd name="connsiteX2" fmla="*/ 550333 w 622300"/>
                <a:gd name="connsiteY2" fmla="*/ 38100 h 249766"/>
                <a:gd name="connsiteX3" fmla="*/ 508000 w 622300"/>
                <a:gd name="connsiteY3" fmla="*/ 0 h 249766"/>
                <a:gd name="connsiteX4" fmla="*/ 469900 w 622300"/>
                <a:gd name="connsiteY4" fmla="*/ 55033 h 249766"/>
                <a:gd name="connsiteX5" fmla="*/ 478367 w 622300"/>
                <a:gd name="connsiteY5" fmla="*/ 84666 h 249766"/>
                <a:gd name="connsiteX6" fmla="*/ 452967 w 622300"/>
                <a:gd name="connsiteY6" fmla="*/ 131233 h 249766"/>
                <a:gd name="connsiteX7" fmla="*/ 452967 w 622300"/>
                <a:gd name="connsiteY7" fmla="*/ 173566 h 249766"/>
                <a:gd name="connsiteX8" fmla="*/ 423333 w 622300"/>
                <a:gd name="connsiteY8" fmla="*/ 190500 h 249766"/>
                <a:gd name="connsiteX9" fmla="*/ 423333 w 622300"/>
                <a:gd name="connsiteY9" fmla="*/ 190500 h 249766"/>
                <a:gd name="connsiteX10" fmla="*/ 427567 w 622300"/>
                <a:gd name="connsiteY10" fmla="*/ 215900 h 249766"/>
                <a:gd name="connsiteX11" fmla="*/ 368300 w 622300"/>
                <a:gd name="connsiteY11" fmla="*/ 211666 h 249766"/>
                <a:gd name="connsiteX12" fmla="*/ 283633 w 622300"/>
                <a:gd name="connsiteY12" fmla="*/ 249766 h 249766"/>
                <a:gd name="connsiteX13" fmla="*/ 249767 w 622300"/>
                <a:gd name="connsiteY13" fmla="*/ 241300 h 249766"/>
                <a:gd name="connsiteX14" fmla="*/ 224367 w 622300"/>
                <a:gd name="connsiteY14" fmla="*/ 194733 h 249766"/>
                <a:gd name="connsiteX15" fmla="*/ 156633 w 622300"/>
                <a:gd name="connsiteY15" fmla="*/ 203200 h 249766"/>
                <a:gd name="connsiteX16" fmla="*/ 118533 w 622300"/>
                <a:gd name="connsiteY16" fmla="*/ 203200 h 249766"/>
                <a:gd name="connsiteX17" fmla="*/ 118533 w 622300"/>
                <a:gd name="connsiteY17" fmla="*/ 203200 h 249766"/>
                <a:gd name="connsiteX18" fmla="*/ 63500 w 622300"/>
                <a:gd name="connsiteY18" fmla="*/ 203200 h 249766"/>
                <a:gd name="connsiteX19" fmla="*/ 29633 w 622300"/>
                <a:gd name="connsiteY19" fmla="*/ 215900 h 249766"/>
                <a:gd name="connsiteX20" fmla="*/ 0 w 622300"/>
                <a:gd name="connsiteY20" fmla="*/ 207433 h 249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22300" h="249766">
                  <a:moveTo>
                    <a:pt x="622300" y="16933"/>
                  </a:moveTo>
                  <a:lnTo>
                    <a:pt x="579967" y="38100"/>
                  </a:lnTo>
                  <a:lnTo>
                    <a:pt x="550333" y="38100"/>
                  </a:lnTo>
                  <a:lnTo>
                    <a:pt x="508000" y="0"/>
                  </a:lnTo>
                  <a:lnTo>
                    <a:pt x="469900" y="55033"/>
                  </a:lnTo>
                  <a:lnTo>
                    <a:pt x="478367" y="84666"/>
                  </a:lnTo>
                  <a:lnTo>
                    <a:pt x="452967" y="131233"/>
                  </a:lnTo>
                  <a:lnTo>
                    <a:pt x="452967" y="173566"/>
                  </a:lnTo>
                  <a:lnTo>
                    <a:pt x="423333" y="190500"/>
                  </a:lnTo>
                  <a:lnTo>
                    <a:pt x="423333" y="190500"/>
                  </a:lnTo>
                  <a:lnTo>
                    <a:pt x="427567" y="215900"/>
                  </a:lnTo>
                  <a:lnTo>
                    <a:pt x="368300" y="211666"/>
                  </a:lnTo>
                  <a:lnTo>
                    <a:pt x="283633" y="249766"/>
                  </a:lnTo>
                  <a:lnTo>
                    <a:pt x="249767" y="241300"/>
                  </a:lnTo>
                  <a:lnTo>
                    <a:pt x="224367" y="194733"/>
                  </a:lnTo>
                  <a:lnTo>
                    <a:pt x="156633" y="203200"/>
                  </a:lnTo>
                  <a:lnTo>
                    <a:pt x="118533" y="203200"/>
                  </a:lnTo>
                  <a:lnTo>
                    <a:pt x="118533" y="203200"/>
                  </a:lnTo>
                  <a:lnTo>
                    <a:pt x="63500" y="203200"/>
                  </a:lnTo>
                  <a:cubicBezTo>
                    <a:pt x="28371" y="220764"/>
                    <a:pt x="29633" y="232754"/>
                    <a:pt x="29633" y="215900"/>
                  </a:cubicBezTo>
                  <a:lnTo>
                    <a:pt x="0" y="207433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3983567" y="3272367"/>
              <a:ext cx="309720" cy="414866"/>
            </a:xfrm>
            <a:custGeom>
              <a:avLst/>
              <a:gdLst>
                <a:gd name="connsiteX0" fmla="*/ 237066 w 309720"/>
                <a:gd name="connsiteY0" fmla="*/ 0 h 414866"/>
                <a:gd name="connsiteX1" fmla="*/ 287866 w 309720"/>
                <a:gd name="connsiteY1" fmla="*/ 38100 h 414866"/>
                <a:gd name="connsiteX2" fmla="*/ 309033 w 309720"/>
                <a:gd name="connsiteY2" fmla="*/ 67733 h 414866"/>
                <a:gd name="connsiteX3" fmla="*/ 292100 w 309720"/>
                <a:gd name="connsiteY3" fmla="*/ 105833 h 414866"/>
                <a:gd name="connsiteX4" fmla="*/ 292100 w 309720"/>
                <a:gd name="connsiteY4" fmla="*/ 105833 h 414866"/>
                <a:gd name="connsiteX5" fmla="*/ 232833 w 309720"/>
                <a:gd name="connsiteY5" fmla="*/ 118533 h 414866"/>
                <a:gd name="connsiteX6" fmla="*/ 207433 w 309720"/>
                <a:gd name="connsiteY6" fmla="*/ 169333 h 414866"/>
                <a:gd name="connsiteX7" fmla="*/ 160866 w 309720"/>
                <a:gd name="connsiteY7" fmla="*/ 186266 h 414866"/>
                <a:gd name="connsiteX8" fmla="*/ 131233 w 309720"/>
                <a:gd name="connsiteY8" fmla="*/ 220133 h 414866"/>
                <a:gd name="connsiteX9" fmla="*/ 110066 w 309720"/>
                <a:gd name="connsiteY9" fmla="*/ 258233 h 414866"/>
                <a:gd name="connsiteX10" fmla="*/ 110066 w 309720"/>
                <a:gd name="connsiteY10" fmla="*/ 317500 h 414866"/>
                <a:gd name="connsiteX11" fmla="*/ 97366 w 309720"/>
                <a:gd name="connsiteY11" fmla="*/ 347133 h 414866"/>
                <a:gd name="connsiteX12" fmla="*/ 67733 w 309720"/>
                <a:gd name="connsiteY12" fmla="*/ 368300 h 414866"/>
                <a:gd name="connsiteX13" fmla="*/ 0 w 309720"/>
                <a:gd name="connsiteY13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720" h="414866">
                  <a:moveTo>
                    <a:pt x="237066" y="0"/>
                  </a:moveTo>
                  <a:cubicBezTo>
                    <a:pt x="285247" y="35040"/>
                    <a:pt x="270063" y="20293"/>
                    <a:pt x="287866" y="38100"/>
                  </a:cubicBezTo>
                  <a:lnTo>
                    <a:pt x="309033" y="67733"/>
                  </a:lnTo>
                  <a:cubicBezTo>
                    <a:pt x="295887" y="107172"/>
                    <a:pt x="309720" y="105833"/>
                    <a:pt x="292100" y="105833"/>
                  </a:cubicBezTo>
                  <a:lnTo>
                    <a:pt x="292100" y="105833"/>
                  </a:lnTo>
                  <a:cubicBezTo>
                    <a:pt x="235691" y="118850"/>
                    <a:pt x="255893" y="118533"/>
                    <a:pt x="232833" y="118533"/>
                  </a:cubicBezTo>
                  <a:lnTo>
                    <a:pt x="207433" y="169333"/>
                  </a:lnTo>
                  <a:lnTo>
                    <a:pt x="160866" y="186266"/>
                  </a:lnTo>
                  <a:cubicBezTo>
                    <a:pt x="134619" y="221262"/>
                    <a:pt x="149577" y="220133"/>
                    <a:pt x="131233" y="220133"/>
                  </a:cubicBezTo>
                  <a:lnTo>
                    <a:pt x="110066" y="258233"/>
                  </a:lnTo>
                  <a:lnTo>
                    <a:pt x="110066" y="317500"/>
                  </a:lnTo>
                  <a:lnTo>
                    <a:pt x="97366" y="347133"/>
                  </a:lnTo>
                  <a:lnTo>
                    <a:pt x="67733" y="368300"/>
                  </a:lnTo>
                  <a:lnTo>
                    <a:pt x="0" y="414866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4648200" y="2247900"/>
              <a:ext cx="736600" cy="1308546"/>
            </a:xfrm>
            <a:custGeom>
              <a:avLst/>
              <a:gdLst>
                <a:gd name="connsiteX0" fmla="*/ 647700 w 736600"/>
                <a:gd name="connsiteY0" fmla="*/ 1151467 h 1308546"/>
                <a:gd name="connsiteX1" fmla="*/ 554567 w 736600"/>
                <a:gd name="connsiteY1" fmla="*/ 1151467 h 1308546"/>
                <a:gd name="connsiteX2" fmla="*/ 499533 w 736600"/>
                <a:gd name="connsiteY2" fmla="*/ 1193800 h 1308546"/>
                <a:gd name="connsiteX3" fmla="*/ 427567 w 736600"/>
                <a:gd name="connsiteY3" fmla="*/ 1231900 h 1308546"/>
                <a:gd name="connsiteX4" fmla="*/ 427567 w 736600"/>
                <a:gd name="connsiteY4" fmla="*/ 1231900 h 1308546"/>
                <a:gd name="connsiteX5" fmla="*/ 364067 w 736600"/>
                <a:gd name="connsiteY5" fmla="*/ 1282700 h 1308546"/>
                <a:gd name="connsiteX6" fmla="*/ 254000 w 736600"/>
                <a:gd name="connsiteY6" fmla="*/ 1295400 h 1308546"/>
                <a:gd name="connsiteX7" fmla="*/ 127000 w 736600"/>
                <a:gd name="connsiteY7" fmla="*/ 1291167 h 1308546"/>
                <a:gd name="connsiteX8" fmla="*/ 71967 w 736600"/>
                <a:gd name="connsiteY8" fmla="*/ 1308100 h 1308546"/>
                <a:gd name="connsiteX9" fmla="*/ 33867 w 736600"/>
                <a:gd name="connsiteY9" fmla="*/ 1299633 h 1308546"/>
                <a:gd name="connsiteX10" fmla="*/ 0 w 736600"/>
                <a:gd name="connsiteY10" fmla="*/ 1265767 h 1308546"/>
                <a:gd name="connsiteX11" fmla="*/ 21167 w 736600"/>
                <a:gd name="connsiteY11" fmla="*/ 1214967 h 1308546"/>
                <a:gd name="connsiteX12" fmla="*/ 71967 w 736600"/>
                <a:gd name="connsiteY12" fmla="*/ 1168400 h 1308546"/>
                <a:gd name="connsiteX13" fmla="*/ 76200 w 736600"/>
                <a:gd name="connsiteY13" fmla="*/ 1066800 h 1308546"/>
                <a:gd name="connsiteX14" fmla="*/ 84667 w 736600"/>
                <a:gd name="connsiteY14" fmla="*/ 1037167 h 1308546"/>
                <a:gd name="connsiteX15" fmla="*/ 127000 w 736600"/>
                <a:gd name="connsiteY15" fmla="*/ 994833 h 1308546"/>
                <a:gd name="connsiteX16" fmla="*/ 207433 w 736600"/>
                <a:gd name="connsiteY16" fmla="*/ 944033 h 1308546"/>
                <a:gd name="connsiteX17" fmla="*/ 275167 w 736600"/>
                <a:gd name="connsiteY17" fmla="*/ 889000 h 1308546"/>
                <a:gd name="connsiteX18" fmla="*/ 364067 w 736600"/>
                <a:gd name="connsiteY18" fmla="*/ 872067 h 1308546"/>
                <a:gd name="connsiteX19" fmla="*/ 364067 w 736600"/>
                <a:gd name="connsiteY19" fmla="*/ 838200 h 1308546"/>
                <a:gd name="connsiteX20" fmla="*/ 215900 w 736600"/>
                <a:gd name="connsiteY20" fmla="*/ 770467 h 1308546"/>
                <a:gd name="connsiteX21" fmla="*/ 160867 w 736600"/>
                <a:gd name="connsiteY21" fmla="*/ 795867 h 1308546"/>
                <a:gd name="connsiteX22" fmla="*/ 160867 w 736600"/>
                <a:gd name="connsiteY22" fmla="*/ 795867 h 1308546"/>
                <a:gd name="connsiteX23" fmla="*/ 105833 w 736600"/>
                <a:gd name="connsiteY23" fmla="*/ 787400 h 1308546"/>
                <a:gd name="connsiteX24" fmla="*/ 84667 w 736600"/>
                <a:gd name="connsiteY24" fmla="*/ 762000 h 1308546"/>
                <a:gd name="connsiteX25" fmla="*/ 84667 w 736600"/>
                <a:gd name="connsiteY25" fmla="*/ 762000 h 1308546"/>
                <a:gd name="connsiteX26" fmla="*/ 148167 w 736600"/>
                <a:gd name="connsiteY26" fmla="*/ 745067 h 1308546"/>
                <a:gd name="connsiteX27" fmla="*/ 169333 w 736600"/>
                <a:gd name="connsiteY27" fmla="*/ 723900 h 1308546"/>
                <a:gd name="connsiteX28" fmla="*/ 160867 w 736600"/>
                <a:gd name="connsiteY28" fmla="*/ 690033 h 1308546"/>
                <a:gd name="connsiteX29" fmla="*/ 110067 w 736600"/>
                <a:gd name="connsiteY29" fmla="*/ 647700 h 1308546"/>
                <a:gd name="connsiteX30" fmla="*/ 139700 w 736600"/>
                <a:gd name="connsiteY30" fmla="*/ 613833 h 1308546"/>
                <a:gd name="connsiteX31" fmla="*/ 135467 w 736600"/>
                <a:gd name="connsiteY31" fmla="*/ 575733 h 1308546"/>
                <a:gd name="connsiteX32" fmla="*/ 135467 w 736600"/>
                <a:gd name="connsiteY32" fmla="*/ 537633 h 1308546"/>
                <a:gd name="connsiteX33" fmla="*/ 110067 w 736600"/>
                <a:gd name="connsiteY33" fmla="*/ 495300 h 1308546"/>
                <a:gd name="connsiteX34" fmla="*/ 114300 w 736600"/>
                <a:gd name="connsiteY34" fmla="*/ 440267 h 1308546"/>
                <a:gd name="connsiteX35" fmla="*/ 118533 w 736600"/>
                <a:gd name="connsiteY35" fmla="*/ 419100 h 1308546"/>
                <a:gd name="connsiteX36" fmla="*/ 97367 w 736600"/>
                <a:gd name="connsiteY36" fmla="*/ 385233 h 1308546"/>
                <a:gd name="connsiteX37" fmla="*/ 97367 w 736600"/>
                <a:gd name="connsiteY37" fmla="*/ 351367 h 1308546"/>
                <a:gd name="connsiteX38" fmla="*/ 139700 w 736600"/>
                <a:gd name="connsiteY38" fmla="*/ 309033 h 1308546"/>
                <a:gd name="connsiteX39" fmla="*/ 143933 w 736600"/>
                <a:gd name="connsiteY39" fmla="*/ 228600 h 1308546"/>
                <a:gd name="connsiteX40" fmla="*/ 198967 w 736600"/>
                <a:gd name="connsiteY40" fmla="*/ 186267 h 1308546"/>
                <a:gd name="connsiteX41" fmla="*/ 198967 w 736600"/>
                <a:gd name="connsiteY41" fmla="*/ 148167 h 1308546"/>
                <a:gd name="connsiteX42" fmla="*/ 198967 w 736600"/>
                <a:gd name="connsiteY42" fmla="*/ 148167 h 1308546"/>
                <a:gd name="connsiteX43" fmla="*/ 215900 w 736600"/>
                <a:gd name="connsiteY43" fmla="*/ 88900 h 1308546"/>
                <a:gd name="connsiteX44" fmla="*/ 258233 w 736600"/>
                <a:gd name="connsiteY44" fmla="*/ 67733 h 1308546"/>
                <a:gd name="connsiteX45" fmla="*/ 304800 w 736600"/>
                <a:gd name="connsiteY45" fmla="*/ 50800 h 1308546"/>
                <a:gd name="connsiteX46" fmla="*/ 334433 w 736600"/>
                <a:gd name="connsiteY46" fmla="*/ 33867 h 1308546"/>
                <a:gd name="connsiteX47" fmla="*/ 368300 w 736600"/>
                <a:gd name="connsiteY47" fmla="*/ 0 h 1308546"/>
                <a:gd name="connsiteX48" fmla="*/ 419100 w 736600"/>
                <a:gd name="connsiteY48" fmla="*/ 12700 h 1308546"/>
                <a:gd name="connsiteX49" fmla="*/ 452967 w 736600"/>
                <a:gd name="connsiteY49" fmla="*/ 38100 h 1308546"/>
                <a:gd name="connsiteX50" fmla="*/ 495300 w 736600"/>
                <a:gd name="connsiteY50" fmla="*/ 33867 h 1308546"/>
                <a:gd name="connsiteX51" fmla="*/ 541867 w 736600"/>
                <a:gd name="connsiteY51" fmla="*/ 29633 h 1308546"/>
                <a:gd name="connsiteX52" fmla="*/ 588433 w 736600"/>
                <a:gd name="connsiteY52" fmla="*/ 80433 h 1308546"/>
                <a:gd name="connsiteX53" fmla="*/ 592667 w 736600"/>
                <a:gd name="connsiteY53" fmla="*/ 114300 h 1308546"/>
                <a:gd name="connsiteX54" fmla="*/ 601133 w 736600"/>
                <a:gd name="connsiteY54" fmla="*/ 139700 h 1308546"/>
                <a:gd name="connsiteX55" fmla="*/ 618067 w 736600"/>
                <a:gd name="connsiteY55" fmla="*/ 156633 h 1308546"/>
                <a:gd name="connsiteX56" fmla="*/ 660400 w 736600"/>
                <a:gd name="connsiteY56" fmla="*/ 143933 h 1308546"/>
                <a:gd name="connsiteX57" fmla="*/ 736600 w 736600"/>
                <a:gd name="connsiteY57" fmla="*/ 173567 h 130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36600" h="1308546">
                  <a:moveTo>
                    <a:pt x="647700" y="1151467"/>
                  </a:moveTo>
                  <a:lnTo>
                    <a:pt x="554567" y="1151467"/>
                  </a:lnTo>
                  <a:lnTo>
                    <a:pt x="499533" y="1193800"/>
                  </a:lnTo>
                  <a:lnTo>
                    <a:pt x="427567" y="1231900"/>
                  </a:lnTo>
                  <a:lnTo>
                    <a:pt x="427567" y="1231900"/>
                  </a:lnTo>
                  <a:lnTo>
                    <a:pt x="364067" y="1282700"/>
                  </a:lnTo>
                  <a:lnTo>
                    <a:pt x="254000" y="1295400"/>
                  </a:lnTo>
                  <a:lnTo>
                    <a:pt x="127000" y="1291167"/>
                  </a:lnTo>
                  <a:cubicBezTo>
                    <a:pt x="74861" y="1308546"/>
                    <a:pt x="94049" y="1308100"/>
                    <a:pt x="71967" y="1308100"/>
                  </a:cubicBezTo>
                  <a:cubicBezTo>
                    <a:pt x="28249" y="1299356"/>
                    <a:pt x="15242" y="1299633"/>
                    <a:pt x="33867" y="1299633"/>
                  </a:cubicBezTo>
                  <a:lnTo>
                    <a:pt x="0" y="1265767"/>
                  </a:lnTo>
                  <a:lnTo>
                    <a:pt x="21167" y="1214967"/>
                  </a:lnTo>
                  <a:lnTo>
                    <a:pt x="71967" y="1168400"/>
                  </a:lnTo>
                  <a:lnTo>
                    <a:pt x="76200" y="1066800"/>
                  </a:lnTo>
                  <a:lnTo>
                    <a:pt x="84667" y="1037167"/>
                  </a:lnTo>
                  <a:lnTo>
                    <a:pt x="127000" y="994833"/>
                  </a:lnTo>
                  <a:lnTo>
                    <a:pt x="207433" y="944033"/>
                  </a:lnTo>
                  <a:lnTo>
                    <a:pt x="275167" y="889000"/>
                  </a:lnTo>
                  <a:lnTo>
                    <a:pt x="364067" y="872067"/>
                  </a:lnTo>
                  <a:lnTo>
                    <a:pt x="364067" y="838200"/>
                  </a:lnTo>
                  <a:lnTo>
                    <a:pt x="215900" y="770467"/>
                  </a:lnTo>
                  <a:cubicBezTo>
                    <a:pt x="163258" y="792401"/>
                    <a:pt x="178070" y="778660"/>
                    <a:pt x="160867" y="795867"/>
                  </a:cubicBezTo>
                  <a:lnTo>
                    <a:pt x="160867" y="795867"/>
                  </a:lnTo>
                  <a:cubicBezTo>
                    <a:pt x="104426" y="791525"/>
                    <a:pt x="105833" y="810032"/>
                    <a:pt x="105833" y="787400"/>
                  </a:cubicBezTo>
                  <a:lnTo>
                    <a:pt x="84667" y="762000"/>
                  </a:lnTo>
                  <a:lnTo>
                    <a:pt x="84667" y="762000"/>
                  </a:lnTo>
                  <a:lnTo>
                    <a:pt x="148167" y="745067"/>
                  </a:lnTo>
                  <a:lnTo>
                    <a:pt x="169333" y="723900"/>
                  </a:lnTo>
                  <a:lnTo>
                    <a:pt x="160867" y="690033"/>
                  </a:lnTo>
                  <a:lnTo>
                    <a:pt x="110067" y="647700"/>
                  </a:lnTo>
                  <a:lnTo>
                    <a:pt x="139700" y="613833"/>
                  </a:lnTo>
                  <a:lnTo>
                    <a:pt x="135467" y="575733"/>
                  </a:lnTo>
                  <a:lnTo>
                    <a:pt x="135467" y="537633"/>
                  </a:lnTo>
                  <a:lnTo>
                    <a:pt x="110067" y="495300"/>
                  </a:lnTo>
                  <a:lnTo>
                    <a:pt x="114300" y="440267"/>
                  </a:lnTo>
                  <a:lnTo>
                    <a:pt x="118533" y="419100"/>
                  </a:lnTo>
                  <a:lnTo>
                    <a:pt x="97367" y="385233"/>
                  </a:lnTo>
                  <a:lnTo>
                    <a:pt x="97367" y="351367"/>
                  </a:lnTo>
                  <a:lnTo>
                    <a:pt x="139700" y="309033"/>
                  </a:lnTo>
                  <a:lnTo>
                    <a:pt x="143933" y="228600"/>
                  </a:lnTo>
                  <a:lnTo>
                    <a:pt x="198967" y="186267"/>
                  </a:lnTo>
                  <a:lnTo>
                    <a:pt x="198967" y="148167"/>
                  </a:lnTo>
                  <a:lnTo>
                    <a:pt x="198967" y="148167"/>
                  </a:lnTo>
                  <a:lnTo>
                    <a:pt x="215900" y="88900"/>
                  </a:lnTo>
                  <a:cubicBezTo>
                    <a:pt x="263752" y="67149"/>
                    <a:pt x="279518" y="67733"/>
                    <a:pt x="258233" y="67733"/>
                  </a:cubicBezTo>
                  <a:lnTo>
                    <a:pt x="304800" y="50800"/>
                  </a:lnTo>
                  <a:lnTo>
                    <a:pt x="334433" y="33867"/>
                  </a:lnTo>
                  <a:lnTo>
                    <a:pt x="368300" y="0"/>
                  </a:lnTo>
                  <a:lnTo>
                    <a:pt x="419100" y="12700"/>
                  </a:lnTo>
                  <a:lnTo>
                    <a:pt x="452967" y="38100"/>
                  </a:lnTo>
                  <a:cubicBezTo>
                    <a:pt x="492469" y="33711"/>
                    <a:pt x="478289" y="33867"/>
                    <a:pt x="495300" y="33867"/>
                  </a:cubicBezTo>
                  <a:lnTo>
                    <a:pt x="541867" y="29633"/>
                  </a:lnTo>
                  <a:lnTo>
                    <a:pt x="588433" y="80433"/>
                  </a:lnTo>
                  <a:lnTo>
                    <a:pt x="592667" y="114300"/>
                  </a:lnTo>
                  <a:lnTo>
                    <a:pt x="601133" y="139700"/>
                  </a:lnTo>
                  <a:lnTo>
                    <a:pt x="618067" y="156633"/>
                  </a:lnTo>
                  <a:lnTo>
                    <a:pt x="660400" y="143933"/>
                  </a:lnTo>
                  <a:lnTo>
                    <a:pt x="736600" y="173567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5448300" y="1485900"/>
              <a:ext cx="67733" cy="592667"/>
            </a:xfrm>
            <a:custGeom>
              <a:avLst/>
              <a:gdLst>
                <a:gd name="connsiteX0" fmla="*/ 0 w 67733"/>
                <a:gd name="connsiteY0" fmla="*/ 592667 h 592667"/>
                <a:gd name="connsiteX1" fmla="*/ 25400 w 67733"/>
                <a:gd name="connsiteY1" fmla="*/ 567267 h 592667"/>
                <a:gd name="connsiteX2" fmla="*/ 33867 w 67733"/>
                <a:gd name="connsiteY2" fmla="*/ 529167 h 592667"/>
                <a:gd name="connsiteX3" fmla="*/ 46567 w 67733"/>
                <a:gd name="connsiteY3" fmla="*/ 486833 h 592667"/>
                <a:gd name="connsiteX4" fmla="*/ 46567 w 67733"/>
                <a:gd name="connsiteY4" fmla="*/ 436033 h 592667"/>
                <a:gd name="connsiteX5" fmla="*/ 12700 w 67733"/>
                <a:gd name="connsiteY5" fmla="*/ 381000 h 592667"/>
                <a:gd name="connsiteX6" fmla="*/ 29633 w 67733"/>
                <a:gd name="connsiteY6" fmla="*/ 347133 h 592667"/>
                <a:gd name="connsiteX7" fmla="*/ 25400 w 67733"/>
                <a:gd name="connsiteY7" fmla="*/ 296333 h 592667"/>
                <a:gd name="connsiteX8" fmla="*/ 25400 w 67733"/>
                <a:gd name="connsiteY8" fmla="*/ 249767 h 592667"/>
                <a:gd name="connsiteX9" fmla="*/ 42333 w 67733"/>
                <a:gd name="connsiteY9" fmla="*/ 220133 h 592667"/>
                <a:gd name="connsiteX10" fmla="*/ 42333 w 67733"/>
                <a:gd name="connsiteY10" fmla="*/ 177800 h 592667"/>
                <a:gd name="connsiteX11" fmla="*/ 59267 w 67733"/>
                <a:gd name="connsiteY11" fmla="*/ 139700 h 592667"/>
                <a:gd name="connsiteX12" fmla="*/ 67733 w 67733"/>
                <a:gd name="connsiteY12" fmla="*/ 114300 h 592667"/>
                <a:gd name="connsiteX13" fmla="*/ 67733 w 67733"/>
                <a:gd name="connsiteY13" fmla="*/ 46567 h 592667"/>
                <a:gd name="connsiteX14" fmla="*/ 67733 w 67733"/>
                <a:gd name="connsiteY14" fmla="*/ 21167 h 592667"/>
                <a:gd name="connsiteX15" fmla="*/ 67733 w 67733"/>
                <a:gd name="connsiteY15" fmla="*/ 21167 h 592667"/>
                <a:gd name="connsiteX16" fmla="*/ 46567 w 67733"/>
                <a:gd name="connsiteY16" fmla="*/ 0 h 592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733" h="592667">
                  <a:moveTo>
                    <a:pt x="0" y="592667"/>
                  </a:moveTo>
                  <a:lnTo>
                    <a:pt x="25400" y="567267"/>
                  </a:lnTo>
                  <a:cubicBezTo>
                    <a:pt x="34642" y="534920"/>
                    <a:pt x="33867" y="547906"/>
                    <a:pt x="33867" y="529167"/>
                  </a:cubicBezTo>
                  <a:cubicBezTo>
                    <a:pt x="47013" y="489728"/>
                    <a:pt x="46567" y="504454"/>
                    <a:pt x="46567" y="486833"/>
                  </a:cubicBezTo>
                  <a:lnTo>
                    <a:pt x="46567" y="436033"/>
                  </a:lnTo>
                  <a:lnTo>
                    <a:pt x="12700" y="381000"/>
                  </a:lnTo>
                  <a:lnTo>
                    <a:pt x="29633" y="347133"/>
                  </a:lnTo>
                  <a:lnTo>
                    <a:pt x="25400" y="296333"/>
                  </a:lnTo>
                  <a:lnTo>
                    <a:pt x="25400" y="249767"/>
                  </a:lnTo>
                  <a:lnTo>
                    <a:pt x="42333" y="220133"/>
                  </a:lnTo>
                  <a:lnTo>
                    <a:pt x="42333" y="177800"/>
                  </a:lnTo>
                  <a:lnTo>
                    <a:pt x="59267" y="139700"/>
                  </a:lnTo>
                  <a:lnTo>
                    <a:pt x="67733" y="114300"/>
                  </a:lnTo>
                  <a:lnTo>
                    <a:pt x="67733" y="46567"/>
                  </a:lnTo>
                  <a:lnTo>
                    <a:pt x="67733" y="21167"/>
                  </a:lnTo>
                  <a:lnTo>
                    <a:pt x="67733" y="21167"/>
                  </a:lnTo>
                  <a:lnTo>
                    <a:pt x="46567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5644551" y="999067"/>
              <a:ext cx="290582" cy="406400"/>
            </a:xfrm>
            <a:custGeom>
              <a:avLst/>
              <a:gdLst>
                <a:gd name="connsiteX0" fmla="*/ 2716 w 290582"/>
                <a:gd name="connsiteY0" fmla="*/ 406400 h 406400"/>
                <a:gd name="connsiteX1" fmla="*/ 32349 w 290582"/>
                <a:gd name="connsiteY1" fmla="*/ 325966 h 406400"/>
                <a:gd name="connsiteX2" fmla="*/ 125482 w 290582"/>
                <a:gd name="connsiteY2" fmla="*/ 283633 h 406400"/>
                <a:gd name="connsiteX3" fmla="*/ 172049 w 290582"/>
                <a:gd name="connsiteY3" fmla="*/ 258233 h 406400"/>
                <a:gd name="connsiteX4" fmla="*/ 172049 w 290582"/>
                <a:gd name="connsiteY4" fmla="*/ 177800 h 406400"/>
                <a:gd name="connsiteX5" fmla="*/ 222849 w 290582"/>
                <a:gd name="connsiteY5" fmla="*/ 186266 h 406400"/>
                <a:gd name="connsiteX6" fmla="*/ 269416 w 290582"/>
                <a:gd name="connsiteY6" fmla="*/ 173566 h 406400"/>
                <a:gd name="connsiteX7" fmla="*/ 290582 w 290582"/>
                <a:gd name="connsiteY7" fmla="*/ 148166 h 406400"/>
                <a:gd name="connsiteX8" fmla="*/ 265182 w 290582"/>
                <a:gd name="connsiteY8" fmla="*/ 114300 h 406400"/>
                <a:gd name="connsiteX9" fmla="*/ 244016 w 290582"/>
                <a:gd name="connsiteY9" fmla="*/ 97366 h 406400"/>
                <a:gd name="connsiteX10" fmla="*/ 201682 w 290582"/>
                <a:gd name="connsiteY10" fmla="*/ 93133 h 406400"/>
                <a:gd name="connsiteX11" fmla="*/ 176282 w 290582"/>
                <a:gd name="connsiteY11" fmla="*/ 76200 h 406400"/>
                <a:gd name="connsiteX12" fmla="*/ 176282 w 290582"/>
                <a:gd name="connsiteY12" fmla="*/ 76200 h 406400"/>
                <a:gd name="connsiteX13" fmla="*/ 176282 w 290582"/>
                <a:gd name="connsiteY13" fmla="*/ 46566 h 406400"/>
                <a:gd name="connsiteX14" fmla="*/ 201682 w 290582"/>
                <a:gd name="connsiteY14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0582" h="406400">
                  <a:moveTo>
                    <a:pt x="2716" y="406400"/>
                  </a:moveTo>
                  <a:cubicBezTo>
                    <a:pt x="28541" y="324620"/>
                    <a:pt x="0" y="325966"/>
                    <a:pt x="32349" y="325966"/>
                  </a:cubicBezTo>
                  <a:cubicBezTo>
                    <a:pt x="126744" y="278769"/>
                    <a:pt x="125482" y="244691"/>
                    <a:pt x="125482" y="283633"/>
                  </a:cubicBezTo>
                  <a:lnTo>
                    <a:pt x="172049" y="258233"/>
                  </a:lnTo>
                  <a:lnTo>
                    <a:pt x="172049" y="177800"/>
                  </a:lnTo>
                  <a:lnTo>
                    <a:pt x="222849" y="186266"/>
                  </a:lnTo>
                  <a:lnTo>
                    <a:pt x="269416" y="173566"/>
                  </a:lnTo>
                  <a:lnTo>
                    <a:pt x="290582" y="148166"/>
                  </a:lnTo>
                  <a:lnTo>
                    <a:pt x="265182" y="114300"/>
                  </a:lnTo>
                  <a:lnTo>
                    <a:pt x="244016" y="97366"/>
                  </a:lnTo>
                  <a:lnTo>
                    <a:pt x="201682" y="93133"/>
                  </a:lnTo>
                  <a:lnTo>
                    <a:pt x="176282" y="76200"/>
                  </a:lnTo>
                  <a:lnTo>
                    <a:pt x="176282" y="76200"/>
                  </a:lnTo>
                  <a:lnTo>
                    <a:pt x="176282" y="46566"/>
                  </a:lnTo>
                  <a:lnTo>
                    <a:pt x="201682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5643033" y="1761067"/>
              <a:ext cx="2489200" cy="736600"/>
            </a:xfrm>
            <a:custGeom>
              <a:avLst/>
              <a:gdLst>
                <a:gd name="connsiteX0" fmla="*/ 0 w 2489200"/>
                <a:gd name="connsiteY0" fmla="*/ 254000 h 736600"/>
                <a:gd name="connsiteX1" fmla="*/ 12700 w 2489200"/>
                <a:gd name="connsiteY1" fmla="*/ 283633 h 736600"/>
                <a:gd name="connsiteX2" fmla="*/ 38100 w 2489200"/>
                <a:gd name="connsiteY2" fmla="*/ 292100 h 736600"/>
                <a:gd name="connsiteX3" fmla="*/ 84667 w 2489200"/>
                <a:gd name="connsiteY3" fmla="*/ 283633 h 736600"/>
                <a:gd name="connsiteX4" fmla="*/ 118534 w 2489200"/>
                <a:gd name="connsiteY4" fmla="*/ 300566 h 736600"/>
                <a:gd name="connsiteX5" fmla="*/ 143934 w 2489200"/>
                <a:gd name="connsiteY5" fmla="*/ 300566 h 736600"/>
                <a:gd name="connsiteX6" fmla="*/ 177800 w 2489200"/>
                <a:gd name="connsiteY6" fmla="*/ 330200 h 736600"/>
                <a:gd name="connsiteX7" fmla="*/ 177800 w 2489200"/>
                <a:gd name="connsiteY7" fmla="*/ 330200 h 736600"/>
                <a:gd name="connsiteX8" fmla="*/ 198967 w 2489200"/>
                <a:gd name="connsiteY8" fmla="*/ 364066 h 736600"/>
                <a:gd name="connsiteX9" fmla="*/ 198967 w 2489200"/>
                <a:gd name="connsiteY9" fmla="*/ 364066 h 736600"/>
                <a:gd name="connsiteX10" fmla="*/ 241300 w 2489200"/>
                <a:gd name="connsiteY10" fmla="*/ 368300 h 736600"/>
                <a:gd name="connsiteX11" fmla="*/ 258234 w 2489200"/>
                <a:gd name="connsiteY11" fmla="*/ 397933 h 736600"/>
                <a:gd name="connsiteX12" fmla="*/ 258234 w 2489200"/>
                <a:gd name="connsiteY12" fmla="*/ 440266 h 736600"/>
                <a:gd name="connsiteX13" fmla="*/ 296334 w 2489200"/>
                <a:gd name="connsiteY13" fmla="*/ 452966 h 736600"/>
                <a:gd name="connsiteX14" fmla="*/ 309034 w 2489200"/>
                <a:gd name="connsiteY14" fmla="*/ 491066 h 736600"/>
                <a:gd name="connsiteX15" fmla="*/ 309034 w 2489200"/>
                <a:gd name="connsiteY15" fmla="*/ 524933 h 736600"/>
                <a:gd name="connsiteX16" fmla="*/ 423334 w 2489200"/>
                <a:gd name="connsiteY16" fmla="*/ 516466 h 736600"/>
                <a:gd name="connsiteX17" fmla="*/ 448734 w 2489200"/>
                <a:gd name="connsiteY17" fmla="*/ 512233 h 736600"/>
                <a:gd name="connsiteX18" fmla="*/ 482600 w 2489200"/>
                <a:gd name="connsiteY18" fmla="*/ 533400 h 736600"/>
                <a:gd name="connsiteX19" fmla="*/ 546100 w 2489200"/>
                <a:gd name="connsiteY19" fmla="*/ 579966 h 736600"/>
                <a:gd name="connsiteX20" fmla="*/ 592667 w 2489200"/>
                <a:gd name="connsiteY20" fmla="*/ 613833 h 736600"/>
                <a:gd name="connsiteX21" fmla="*/ 592667 w 2489200"/>
                <a:gd name="connsiteY21" fmla="*/ 613833 h 736600"/>
                <a:gd name="connsiteX22" fmla="*/ 626534 w 2489200"/>
                <a:gd name="connsiteY22" fmla="*/ 647700 h 736600"/>
                <a:gd name="connsiteX23" fmla="*/ 647700 w 2489200"/>
                <a:gd name="connsiteY23" fmla="*/ 664633 h 736600"/>
                <a:gd name="connsiteX24" fmla="*/ 745067 w 2489200"/>
                <a:gd name="connsiteY24" fmla="*/ 673100 h 736600"/>
                <a:gd name="connsiteX25" fmla="*/ 766234 w 2489200"/>
                <a:gd name="connsiteY25" fmla="*/ 690033 h 736600"/>
                <a:gd name="connsiteX26" fmla="*/ 821267 w 2489200"/>
                <a:gd name="connsiteY26" fmla="*/ 698500 h 736600"/>
                <a:gd name="connsiteX27" fmla="*/ 880534 w 2489200"/>
                <a:gd name="connsiteY27" fmla="*/ 702733 h 736600"/>
                <a:gd name="connsiteX28" fmla="*/ 905934 w 2489200"/>
                <a:gd name="connsiteY28" fmla="*/ 711200 h 736600"/>
                <a:gd name="connsiteX29" fmla="*/ 960967 w 2489200"/>
                <a:gd name="connsiteY29" fmla="*/ 711200 h 736600"/>
                <a:gd name="connsiteX30" fmla="*/ 999067 w 2489200"/>
                <a:gd name="connsiteY30" fmla="*/ 723900 h 736600"/>
                <a:gd name="connsiteX31" fmla="*/ 1066800 w 2489200"/>
                <a:gd name="connsiteY31" fmla="*/ 736600 h 736600"/>
                <a:gd name="connsiteX32" fmla="*/ 1138767 w 2489200"/>
                <a:gd name="connsiteY32" fmla="*/ 732366 h 736600"/>
                <a:gd name="connsiteX33" fmla="*/ 1189567 w 2489200"/>
                <a:gd name="connsiteY33" fmla="*/ 706966 h 736600"/>
                <a:gd name="connsiteX34" fmla="*/ 1257300 w 2489200"/>
                <a:gd name="connsiteY34" fmla="*/ 656166 h 736600"/>
                <a:gd name="connsiteX35" fmla="*/ 2489200 w 2489200"/>
                <a:gd name="connsiteY35" fmla="*/ 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89200" h="736600">
                  <a:moveTo>
                    <a:pt x="0" y="254000"/>
                  </a:moveTo>
                  <a:lnTo>
                    <a:pt x="12700" y="283633"/>
                  </a:lnTo>
                  <a:cubicBezTo>
                    <a:pt x="35578" y="297360"/>
                    <a:pt x="28049" y="302151"/>
                    <a:pt x="38100" y="292100"/>
                  </a:cubicBezTo>
                  <a:cubicBezTo>
                    <a:pt x="81818" y="283356"/>
                    <a:pt x="66043" y="283633"/>
                    <a:pt x="84667" y="283633"/>
                  </a:cubicBezTo>
                  <a:lnTo>
                    <a:pt x="118534" y="300566"/>
                  </a:lnTo>
                  <a:lnTo>
                    <a:pt x="143934" y="300566"/>
                  </a:lnTo>
                  <a:cubicBezTo>
                    <a:pt x="178798" y="335431"/>
                    <a:pt x="177800" y="350398"/>
                    <a:pt x="177800" y="330200"/>
                  </a:cubicBezTo>
                  <a:lnTo>
                    <a:pt x="177800" y="330200"/>
                  </a:lnTo>
                  <a:lnTo>
                    <a:pt x="198967" y="364066"/>
                  </a:lnTo>
                  <a:lnTo>
                    <a:pt x="198967" y="364066"/>
                  </a:lnTo>
                  <a:lnTo>
                    <a:pt x="241300" y="368300"/>
                  </a:lnTo>
                  <a:lnTo>
                    <a:pt x="258234" y="397933"/>
                  </a:lnTo>
                  <a:lnTo>
                    <a:pt x="258234" y="440266"/>
                  </a:lnTo>
                  <a:lnTo>
                    <a:pt x="296334" y="452966"/>
                  </a:lnTo>
                  <a:cubicBezTo>
                    <a:pt x="309529" y="488154"/>
                    <a:pt x="309034" y="474776"/>
                    <a:pt x="309034" y="491066"/>
                  </a:cubicBezTo>
                  <a:lnTo>
                    <a:pt x="309034" y="524933"/>
                  </a:lnTo>
                  <a:lnTo>
                    <a:pt x="423334" y="516466"/>
                  </a:lnTo>
                  <a:lnTo>
                    <a:pt x="448734" y="512233"/>
                  </a:lnTo>
                  <a:cubicBezTo>
                    <a:pt x="483729" y="538480"/>
                    <a:pt x="482600" y="551744"/>
                    <a:pt x="482600" y="533400"/>
                  </a:cubicBezTo>
                  <a:lnTo>
                    <a:pt x="546100" y="579966"/>
                  </a:lnTo>
                  <a:lnTo>
                    <a:pt x="592667" y="613833"/>
                  </a:lnTo>
                  <a:lnTo>
                    <a:pt x="592667" y="613833"/>
                  </a:lnTo>
                  <a:lnTo>
                    <a:pt x="626534" y="647700"/>
                  </a:lnTo>
                  <a:lnTo>
                    <a:pt x="647700" y="664633"/>
                  </a:lnTo>
                  <a:lnTo>
                    <a:pt x="745067" y="673100"/>
                  </a:lnTo>
                  <a:cubicBezTo>
                    <a:pt x="768041" y="700668"/>
                    <a:pt x="766234" y="709521"/>
                    <a:pt x="766234" y="690033"/>
                  </a:cubicBezTo>
                  <a:lnTo>
                    <a:pt x="821267" y="698500"/>
                  </a:lnTo>
                  <a:lnTo>
                    <a:pt x="880534" y="702733"/>
                  </a:lnTo>
                  <a:lnTo>
                    <a:pt x="905934" y="711200"/>
                  </a:lnTo>
                  <a:lnTo>
                    <a:pt x="960967" y="711200"/>
                  </a:lnTo>
                  <a:lnTo>
                    <a:pt x="999067" y="723900"/>
                  </a:lnTo>
                  <a:lnTo>
                    <a:pt x="1066800" y="736600"/>
                  </a:lnTo>
                  <a:lnTo>
                    <a:pt x="1138767" y="732366"/>
                  </a:lnTo>
                  <a:lnTo>
                    <a:pt x="1189567" y="706966"/>
                  </a:lnTo>
                  <a:lnTo>
                    <a:pt x="1257300" y="656166"/>
                  </a:lnTo>
                  <a:lnTo>
                    <a:pt x="24892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8136467" y="1464733"/>
              <a:ext cx="546100" cy="287867"/>
            </a:xfrm>
            <a:custGeom>
              <a:avLst/>
              <a:gdLst>
                <a:gd name="connsiteX0" fmla="*/ 0 w 546100"/>
                <a:gd name="connsiteY0" fmla="*/ 287867 h 287867"/>
                <a:gd name="connsiteX1" fmla="*/ 546100 w 546100"/>
                <a:gd name="connsiteY1" fmla="*/ 0 h 2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100" h="287867">
                  <a:moveTo>
                    <a:pt x="0" y="287867"/>
                  </a:move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6413500" y="2952750"/>
              <a:ext cx="2266950" cy="2578100"/>
            </a:xfrm>
            <a:custGeom>
              <a:avLst/>
              <a:gdLst>
                <a:gd name="connsiteX0" fmla="*/ 2266950 w 2266950"/>
                <a:gd name="connsiteY0" fmla="*/ 0 h 2578100"/>
                <a:gd name="connsiteX1" fmla="*/ 533400 w 2266950"/>
                <a:gd name="connsiteY1" fmla="*/ 444500 h 2578100"/>
                <a:gd name="connsiteX2" fmla="*/ 1600200 w 2266950"/>
                <a:gd name="connsiteY2" fmla="*/ 1504950 h 2578100"/>
                <a:gd name="connsiteX3" fmla="*/ 1257300 w 2266950"/>
                <a:gd name="connsiteY3" fmla="*/ 1695450 h 2578100"/>
                <a:gd name="connsiteX4" fmla="*/ 1073150 w 2266950"/>
                <a:gd name="connsiteY4" fmla="*/ 2057400 h 2578100"/>
                <a:gd name="connsiteX5" fmla="*/ 260350 w 2266950"/>
                <a:gd name="connsiteY5" fmla="*/ 2197100 h 2578100"/>
                <a:gd name="connsiteX6" fmla="*/ 0 w 2266950"/>
                <a:gd name="connsiteY6" fmla="*/ 2578100 h 257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950" h="2578100">
                  <a:moveTo>
                    <a:pt x="2266950" y="0"/>
                  </a:moveTo>
                  <a:lnTo>
                    <a:pt x="533400" y="444500"/>
                  </a:lnTo>
                  <a:lnTo>
                    <a:pt x="1600200" y="1504950"/>
                  </a:lnTo>
                  <a:lnTo>
                    <a:pt x="1257300" y="1695450"/>
                  </a:lnTo>
                  <a:lnTo>
                    <a:pt x="1073150" y="2057400"/>
                  </a:lnTo>
                  <a:lnTo>
                    <a:pt x="260350" y="2197100"/>
                  </a:lnTo>
                  <a:lnTo>
                    <a:pt x="0" y="257810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429687" y="2195268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Israel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787900" y="10882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Libanon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248400" y="1695450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Syrien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702300" y="35487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Jordanien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454900" y="3421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Saudi-Arabien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49300" y="41424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Ägypten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153250" y="116435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6216750" y="10628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Damaskus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734100" y="2859868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797600" y="27583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Amman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" y="49426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49300" y="48411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Kairo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9" name="Freihandform 38"/>
            <p:cNvSpPr/>
            <p:nvPr/>
          </p:nvSpPr>
          <p:spPr>
            <a:xfrm>
              <a:off x="3981450" y="3683000"/>
              <a:ext cx="685800" cy="1847850"/>
            </a:xfrm>
            <a:custGeom>
              <a:avLst/>
              <a:gdLst>
                <a:gd name="connsiteX0" fmla="*/ 685800 w 685800"/>
                <a:gd name="connsiteY0" fmla="*/ 1847850 h 1847850"/>
                <a:gd name="connsiteX1" fmla="*/ 641350 w 685800"/>
                <a:gd name="connsiteY1" fmla="*/ 1765300 h 1847850"/>
                <a:gd name="connsiteX2" fmla="*/ 660400 w 685800"/>
                <a:gd name="connsiteY2" fmla="*/ 1701800 h 1847850"/>
                <a:gd name="connsiteX3" fmla="*/ 635000 w 685800"/>
                <a:gd name="connsiteY3" fmla="*/ 1651000 h 1847850"/>
                <a:gd name="connsiteX4" fmla="*/ 647700 w 685800"/>
                <a:gd name="connsiteY4" fmla="*/ 1587500 h 1847850"/>
                <a:gd name="connsiteX5" fmla="*/ 527050 w 685800"/>
                <a:gd name="connsiteY5" fmla="*/ 1333500 h 1847850"/>
                <a:gd name="connsiteX6" fmla="*/ 527050 w 685800"/>
                <a:gd name="connsiteY6" fmla="*/ 1333500 h 1847850"/>
                <a:gd name="connsiteX7" fmla="*/ 482600 w 685800"/>
                <a:gd name="connsiteY7" fmla="*/ 1212850 h 1847850"/>
                <a:gd name="connsiteX8" fmla="*/ 419100 w 685800"/>
                <a:gd name="connsiteY8" fmla="*/ 1047750 h 1847850"/>
                <a:gd name="connsiteX9" fmla="*/ 374650 w 685800"/>
                <a:gd name="connsiteY9" fmla="*/ 927100 h 1847850"/>
                <a:gd name="connsiteX10" fmla="*/ 317500 w 685800"/>
                <a:gd name="connsiteY10" fmla="*/ 901700 h 1847850"/>
                <a:gd name="connsiteX11" fmla="*/ 298450 w 685800"/>
                <a:gd name="connsiteY11" fmla="*/ 857250 h 1847850"/>
                <a:gd name="connsiteX12" fmla="*/ 330200 w 685800"/>
                <a:gd name="connsiteY12" fmla="*/ 800100 h 1847850"/>
                <a:gd name="connsiteX13" fmla="*/ 273050 w 685800"/>
                <a:gd name="connsiteY13" fmla="*/ 749300 h 1847850"/>
                <a:gd name="connsiteX14" fmla="*/ 273050 w 685800"/>
                <a:gd name="connsiteY14" fmla="*/ 679450 h 1847850"/>
                <a:gd name="connsiteX15" fmla="*/ 254000 w 685800"/>
                <a:gd name="connsiteY15" fmla="*/ 603250 h 1847850"/>
                <a:gd name="connsiteX16" fmla="*/ 228600 w 685800"/>
                <a:gd name="connsiteY16" fmla="*/ 539750 h 1847850"/>
                <a:gd name="connsiteX17" fmla="*/ 190500 w 685800"/>
                <a:gd name="connsiteY17" fmla="*/ 482600 h 1847850"/>
                <a:gd name="connsiteX18" fmla="*/ 139700 w 685800"/>
                <a:gd name="connsiteY18" fmla="*/ 368300 h 1847850"/>
                <a:gd name="connsiteX19" fmla="*/ 69850 w 685800"/>
                <a:gd name="connsiteY19" fmla="*/ 184150 h 1847850"/>
                <a:gd name="connsiteX20" fmla="*/ 0 w 685800"/>
                <a:gd name="connsiteY20" fmla="*/ 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5800" h="1847850">
                  <a:moveTo>
                    <a:pt x="685800" y="1847850"/>
                  </a:moveTo>
                  <a:cubicBezTo>
                    <a:pt x="633891" y="1763497"/>
                    <a:pt x="602690" y="1765300"/>
                    <a:pt x="641350" y="1765300"/>
                  </a:cubicBezTo>
                  <a:lnTo>
                    <a:pt x="660400" y="1701800"/>
                  </a:lnTo>
                  <a:lnTo>
                    <a:pt x="635000" y="1651000"/>
                  </a:lnTo>
                  <a:lnTo>
                    <a:pt x="647700" y="1587500"/>
                  </a:lnTo>
                  <a:lnTo>
                    <a:pt x="527050" y="1333500"/>
                  </a:lnTo>
                  <a:lnTo>
                    <a:pt x="527050" y="1333500"/>
                  </a:lnTo>
                  <a:lnTo>
                    <a:pt x="482600" y="1212850"/>
                  </a:lnTo>
                  <a:lnTo>
                    <a:pt x="419100" y="1047750"/>
                  </a:lnTo>
                  <a:lnTo>
                    <a:pt x="374650" y="927100"/>
                  </a:lnTo>
                  <a:lnTo>
                    <a:pt x="317500" y="901700"/>
                  </a:lnTo>
                  <a:lnTo>
                    <a:pt x="298450" y="857250"/>
                  </a:lnTo>
                  <a:cubicBezTo>
                    <a:pt x="331147" y="791857"/>
                    <a:pt x="330200" y="770085"/>
                    <a:pt x="330200" y="800100"/>
                  </a:cubicBezTo>
                  <a:lnTo>
                    <a:pt x="273050" y="749300"/>
                  </a:lnTo>
                  <a:lnTo>
                    <a:pt x="273050" y="679450"/>
                  </a:lnTo>
                  <a:lnTo>
                    <a:pt x="254000" y="603250"/>
                  </a:lnTo>
                  <a:lnTo>
                    <a:pt x="228600" y="539750"/>
                  </a:lnTo>
                  <a:lnTo>
                    <a:pt x="190500" y="482600"/>
                  </a:lnTo>
                  <a:lnTo>
                    <a:pt x="139700" y="368300"/>
                  </a:lnTo>
                  <a:lnTo>
                    <a:pt x="69850" y="18415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0" name="Bild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200" y="1081759"/>
              <a:ext cx="925123" cy="672816"/>
            </a:xfrm>
            <a:prstGeom prst="rect">
              <a:avLst/>
            </a:prstGeom>
            <a:ln>
              <a:solidFill>
                <a:srgbClr val="143C78"/>
              </a:solidFill>
            </a:ln>
          </p:spPr>
        </p:pic>
        <p:sp>
          <p:nvSpPr>
            <p:cNvPr id="41" name="Textfeld 40"/>
            <p:cNvSpPr txBox="1"/>
            <p:nvPr/>
          </p:nvSpPr>
          <p:spPr>
            <a:xfrm>
              <a:off x="1517650" y="1072862"/>
              <a:ext cx="266065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>
                  <a:solidFill>
                    <a:srgbClr val="143C78"/>
                  </a:solidFill>
                </a:rPr>
                <a:t>Israel nach dem Unabhängigkeitskrieg</a:t>
              </a:r>
              <a:endParaRPr lang="de-DE" sz="1600" dirty="0">
                <a:solidFill>
                  <a:srgbClr val="143C78"/>
                </a:solidFill>
              </a:endParaRPr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5429250" y="2019300"/>
              <a:ext cx="209550" cy="79193"/>
            </a:xfrm>
            <a:custGeom>
              <a:avLst/>
              <a:gdLst>
                <a:gd name="connsiteX0" fmla="*/ 209550 w 209550"/>
                <a:gd name="connsiteY0" fmla="*/ 0 h 79193"/>
                <a:gd name="connsiteX1" fmla="*/ 152400 w 209550"/>
                <a:gd name="connsiteY1" fmla="*/ 44450 h 79193"/>
                <a:gd name="connsiteX2" fmla="*/ 95250 w 209550"/>
                <a:gd name="connsiteY2" fmla="*/ 50800 h 79193"/>
                <a:gd name="connsiteX3" fmla="*/ 57150 w 209550"/>
                <a:gd name="connsiteY3" fmla="*/ 76200 h 79193"/>
                <a:gd name="connsiteX4" fmla="*/ 0 w 209550"/>
                <a:gd name="connsiteY4" fmla="*/ 69850 h 7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79193">
                  <a:moveTo>
                    <a:pt x="209550" y="0"/>
                  </a:moveTo>
                  <a:lnTo>
                    <a:pt x="152400" y="44450"/>
                  </a:lnTo>
                  <a:lnTo>
                    <a:pt x="95250" y="50800"/>
                  </a:lnTo>
                  <a:cubicBezTo>
                    <a:pt x="66857" y="79193"/>
                    <a:pt x="81824" y="76200"/>
                    <a:pt x="57150" y="76200"/>
                  </a:cubicBezTo>
                  <a:lnTo>
                    <a:pt x="0" y="6985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118100" y="1949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Nazareth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5511800" y="1401233"/>
              <a:ext cx="131233" cy="80434"/>
            </a:xfrm>
            <a:custGeom>
              <a:avLst/>
              <a:gdLst>
                <a:gd name="connsiteX0" fmla="*/ 131233 w 131233"/>
                <a:gd name="connsiteY0" fmla="*/ 0 h 80434"/>
                <a:gd name="connsiteX1" fmla="*/ 101600 w 131233"/>
                <a:gd name="connsiteY1" fmla="*/ 4234 h 80434"/>
                <a:gd name="connsiteX2" fmla="*/ 59267 w 131233"/>
                <a:gd name="connsiteY2" fmla="*/ 4234 h 80434"/>
                <a:gd name="connsiteX3" fmla="*/ 42333 w 131233"/>
                <a:gd name="connsiteY3" fmla="*/ 25400 h 80434"/>
                <a:gd name="connsiteX4" fmla="*/ 12700 w 131233"/>
                <a:gd name="connsiteY4" fmla="*/ 46567 h 80434"/>
                <a:gd name="connsiteX5" fmla="*/ 0 w 131233"/>
                <a:gd name="connsiteY5" fmla="*/ 80434 h 8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233" h="80434">
                  <a:moveTo>
                    <a:pt x="131233" y="0"/>
                  </a:moveTo>
                  <a:lnTo>
                    <a:pt x="101600" y="4234"/>
                  </a:lnTo>
                  <a:lnTo>
                    <a:pt x="59267" y="4234"/>
                  </a:lnTo>
                  <a:lnTo>
                    <a:pt x="42333" y="25400"/>
                  </a:lnTo>
                  <a:lnTo>
                    <a:pt x="12700" y="46567"/>
                  </a:lnTo>
                  <a:lnTo>
                    <a:pt x="0" y="80434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Israel ist als Staat gefestigt</a:t>
            </a:r>
          </a:p>
          <a:p>
            <a:endParaRPr lang="de-DE" dirty="0" smtClean="0"/>
          </a:p>
          <a:p>
            <a:r>
              <a:rPr lang="de-DE" dirty="0" smtClean="0"/>
              <a:t>Humanitäre Folgen</a:t>
            </a:r>
          </a:p>
          <a:p>
            <a:pPr lvl="1"/>
            <a:r>
              <a:rPr lang="de-DE" sz="1600" dirty="0" smtClean="0"/>
              <a:t>Palästinensisches Flüchtlingsproblem (&gt; 700‘000 Palästinenser fliehen)</a:t>
            </a:r>
          </a:p>
          <a:p>
            <a:pPr lvl="1"/>
            <a:r>
              <a:rPr lang="de-DE" sz="1600" dirty="0" smtClean="0"/>
              <a:t>Pogrome &amp; Vertreibung von Juden aus den arabischen Staaten</a:t>
            </a:r>
          </a:p>
          <a:p>
            <a:endParaRPr lang="de-DE" dirty="0" smtClean="0"/>
          </a:p>
          <a:p>
            <a:r>
              <a:rPr lang="de-DE" dirty="0" smtClean="0"/>
              <a:t>Destabilisierung der arabischen Regierungen:</a:t>
            </a:r>
          </a:p>
          <a:p>
            <a:pPr lvl="1"/>
            <a:r>
              <a:rPr lang="de-DE" sz="1600" dirty="0" smtClean="0"/>
              <a:t>Mit Ausnahme Jordaniens &amp; Saudi-Arabiens wurden alle beteiligten arabischen Regierungen in den Folgejahren gestürzt</a:t>
            </a:r>
          </a:p>
          <a:p>
            <a:pPr lvl="1"/>
            <a:r>
              <a:rPr lang="de-DE" sz="1600" dirty="0" smtClean="0"/>
              <a:t>In den arabischen Länder setzt eine Entwicklung zur Militarisierung &amp; zu Intoleranz ein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Beginn des dauerhaften Nahostkonfliktes mit Folgekriegen (Suez, Sechstagekrieg, </a:t>
            </a:r>
            <a:r>
              <a:rPr lang="de-DE" dirty="0" err="1" smtClean="0"/>
              <a:t>Yom-Kippur-Krieg</a:t>
            </a:r>
            <a:r>
              <a:rPr lang="de-DE" dirty="0" smtClean="0"/>
              <a:t>...):</a:t>
            </a:r>
          </a:p>
          <a:p>
            <a:pPr lvl="1"/>
            <a:r>
              <a:rPr lang="de-DE" sz="1600" dirty="0" smtClean="0"/>
              <a:t>Israelisch-palästinensischer Konflikt</a:t>
            </a:r>
          </a:p>
          <a:p>
            <a:pPr lvl="1"/>
            <a:r>
              <a:rPr lang="de-DE" sz="1600" dirty="0" smtClean="0"/>
              <a:t>Israelisch-arabischer Konflikt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flat" cmpd="sng" algn="ctr">
          <a:solidFill>
            <a:srgbClr val="143C78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dirty="0">
            <a:solidFill>
              <a:srgbClr val="143C78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Macintosh PowerPoint</Application>
  <PresentationFormat>Bildschirmpräsentation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Geschichte in fünf Der Israelische Unabhängigkeitskrieg / Palästinakrieg</vt:lpstr>
      <vt:lpstr>Überblick</vt:lpstr>
      <vt:lpstr>Hintergrund</vt:lpstr>
      <vt:lpstr>Verlauf: Bürgerkrieg</vt:lpstr>
      <vt:lpstr>Verlauf: Arabische Offensiven</vt:lpstr>
      <vt:lpstr>Verlauf: Krieg der Zehn Tage</vt:lpstr>
      <vt:lpstr>Verlauf: Israelische Offensiven</vt:lpstr>
      <vt:lpstr>Folgen</vt:lpstr>
      <vt:lpstr>Folgen</vt:lpstr>
      <vt:lpstr>Folie 10</vt:lpstr>
    </vt:vector>
  </TitlesOfParts>
  <Company>Integrated Strategy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Hendrik Godbersen</dc:creator>
  <cp:lastModifiedBy>Hendrik Godbersen</cp:lastModifiedBy>
  <cp:revision>72</cp:revision>
  <dcterms:created xsi:type="dcterms:W3CDTF">2015-02-24T20:41:17Z</dcterms:created>
  <dcterms:modified xsi:type="dcterms:W3CDTF">2015-02-24T20:42:00Z</dcterms:modified>
</cp:coreProperties>
</file>